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8" r:id="rId2"/>
    <p:sldId id="316" r:id="rId3"/>
    <p:sldId id="275" r:id="rId4"/>
    <p:sldId id="318" r:id="rId5"/>
    <p:sldId id="319" r:id="rId6"/>
    <p:sldId id="287" r:id="rId7"/>
    <p:sldId id="264" r:id="rId8"/>
    <p:sldId id="324" r:id="rId9"/>
    <p:sldId id="310" r:id="rId10"/>
    <p:sldId id="295" r:id="rId11"/>
    <p:sldId id="299" r:id="rId12"/>
    <p:sldId id="325" r:id="rId13"/>
    <p:sldId id="296" r:id="rId14"/>
    <p:sldId id="320" r:id="rId15"/>
    <p:sldId id="261" r:id="rId16"/>
    <p:sldId id="309" r:id="rId17"/>
    <p:sldId id="321" r:id="rId18"/>
    <p:sldId id="313" r:id="rId19"/>
    <p:sldId id="290" r:id="rId20"/>
    <p:sldId id="326" r:id="rId21"/>
    <p:sldId id="323" r:id="rId22"/>
    <p:sldId id="322" r:id="rId23"/>
    <p:sldId id="262" r:id="rId24"/>
    <p:sldId id="314" r:id="rId25"/>
    <p:sldId id="327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34">
          <p15:clr>
            <a:srgbClr val="A4A3A4"/>
          </p15:clr>
        </p15:guide>
        <p15:guide id="3" pos="43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C541E"/>
    <a:srgbClr val="77B8A6"/>
    <a:srgbClr val="48A1A9"/>
    <a:srgbClr val="4DC3C7"/>
    <a:srgbClr val="4EC5CD"/>
    <a:srgbClr val="F3E3C1"/>
    <a:srgbClr val="77B5A5"/>
    <a:srgbClr val="F7F4E1"/>
    <a:srgbClr val="F9F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80295" autoAdjust="0"/>
  </p:normalViewPr>
  <p:slideViewPr>
    <p:cSldViewPr>
      <p:cViewPr varScale="1">
        <p:scale>
          <a:sx n="97" d="100"/>
          <a:sy n="97" d="100"/>
        </p:scale>
        <p:origin x="78" y="486"/>
      </p:cViewPr>
      <p:guideLst>
        <p:guide pos="3840"/>
        <p:guide orient="horz" pos="2234"/>
        <p:guide pos="43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84"/>
      </p:cViewPr>
      <p:guideLst>
        <p:guide orient="horz" pos="29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</a:rPr>
              <a:t>2022-03-14</a:t>
            </a:fld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</a:rPr>
              <a:t>‹#›</a:t>
            </a:fld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395D21B8-FD5D-4866-B249-9171E4F26867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4F2C472D-E06A-4DEE-A03D-A77B88F9E2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+mn-ea"/>
        <a:cs typeface="宋体" panose="02010600030101010101" pitchFamily="2" charset="-122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+mn-ea"/>
        <a:cs typeface="宋体" panose="02010600030101010101" pitchFamily="2" charset="-122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+mn-ea"/>
        <a:cs typeface="宋体" panose="02010600030101010101" pitchFamily="2" charset="-122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+mn-ea"/>
        <a:cs typeface="宋体" panose="02010600030101010101" pitchFamily="2" charset="-122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+mn-ea"/>
        <a:cs typeface="宋体" panose="02010600030101010101" pitchFamily="2" charset="-122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C85-3F93-4D68-8A6F-45DB800B9FE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F12CEBA-539A-48DB-8485-733839D4D62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miz.com/ppt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3F55-051D-411D-B076-EEE696BD8CF7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3653-667E-442B-889B-3B8AF0E0F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29013" y="325760"/>
            <a:ext cx="5133974" cy="553804"/>
          </a:xfr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lang="zh-CN" altLang="en-US" sz="3200" b="0" i="0" spc="300" baseline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 defTabSz="685800">
              <a:lnSpc>
                <a:spcPct val="90000"/>
              </a:lnSpc>
            </a:pPr>
            <a:r>
              <a:rPr lang="zh-CN" altLang="en-US" dirty="0"/>
              <a:t>编辑母版标题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3F55-051D-411D-B076-EEE696BD8CF7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3653-667E-442B-889B-3B8AF0E0F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652955" y="1169378"/>
            <a:ext cx="9024281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感谢您下载觅知网平台上提供的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作品，为了您和觅知网以及原创作者的利益，请勿复制、传播、销售，否则将承担法律责任！觅知网将对作品进行维权，按照传播下载次数进行十倍的索取赔偿！</a:t>
            </a:r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在觅知网出售的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模板是免版税类（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RF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Royalty-Free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）正版受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中国人民共和国著作法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世界版权公约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的保护，作品的所有权、版权和著作权归觅知网所有，您下载的是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不得将觅知网的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模板、</a:t>
            </a:r>
            <a:r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652955" y="4984409"/>
            <a:ext cx="72970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更多精品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模板：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http://www.51miz.com/ppt/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96F03F55-051D-411D-B076-EEE696BD8CF7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7083653-667E-442B-889B-3B8AF0E0F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6" Type="http://schemas.openxmlformats.org/officeDocument/2006/relationships/notesSlide" Target="../notesSlides/notesSlide16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notesSlide" Target="../notesSlides/notesSlide22.xml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23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48400" y="836712"/>
            <a:ext cx="11095200" cy="51672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字"/>
          <p:cNvSpPr txBox="1"/>
          <p:nvPr/>
        </p:nvSpPr>
        <p:spPr>
          <a:xfrm>
            <a:off x="2495600" y="1501050"/>
            <a:ext cx="74168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800" spc="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研究生复试</a:t>
            </a:r>
            <a:endParaRPr lang="zh-CN" altLang="en-US" sz="9800" spc="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3358136" y="4901098"/>
            <a:ext cx="29636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95959"/>
                </a:solidFill>
                <a:cs typeface="+mn-ea"/>
                <a:sym typeface="+mn-lt"/>
              </a:rPr>
              <a:t>目标岗位：</a:t>
            </a:r>
            <a:r>
              <a:rPr lang="en-US" altLang="zh-CN" sz="2000" dirty="0">
                <a:solidFill>
                  <a:srgbClr val="595959"/>
                </a:solidFill>
                <a:cs typeface="+mn-ea"/>
                <a:sym typeface="+mn-lt"/>
              </a:rPr>
              <a:t>XXX</a:t>
            </a:r>
          </a:p>
        </p:txBody>
      </p:sp>
      <p:sp>
        <p:nvSpPr>
          <p:cNvPr id="40" name="TextBox 109"/>
          <p:cNvSpPr txBox="1"/>
          <p:nvPr/>
        </p:nvSpPr>
        <p:spPr>
          <a:xfrm>
            <a:off x="6451460" y="4901097"/>
            <a:ext cx="2246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95959"/>
                </a:solidFill>
                <a:cs typeface="+mn-ea"/>
                <a:sym typeface="+mn-lt"/>
              </a:rPr>
              <a:t>竞聘人：</a:t>
            </a:r>
            <a:r>
              <a:rPr lang="en-US" altLang="zh-CN" sz="2000" dirty="0">
                <a:solidFill>
                  <a:srgbClr val="595959"/>
                </a:solidFill>
                <a:cs typeface="+mn-ea"/>
                <a:sym typeface="+mn-lt"/>
              </a:rPr>
              <a:t>XXX</a:t>
            </a:r>
          </a:p>
        </p:txBody>
      </p:sp>
      <p:sp>
        <p:nvSpPr>
          <p:cNvPr id="33" name="矩形 32"/>
          <p:cNvSpPr/>
          <p:nvPr/>
        </p:nvSpPr>
        <p:spPr>
          <a:xfrm>
            <a:off x="548400" y="2997810"/>
            <a:ext cx="11095200" cy="246458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598863" y="3700484"/>
            <a:ext cx="4994274" cy="304580"/>
          </a:xfrm>
          <a:prstGeom prst="roundRect">
            <a:avLst>
              <a:gd name="adj" fmla="val 50000"/>
            </a:avLst>
          </a:prstGeom>
          <a:solidFill>
            <a:srgbClr val="595959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2"/>
                </a:solidFill>
                <a:latin typeface="逼格青春体简2.0" panose="02010604000000000000" pitchFamily="2" charset="-122"/>
                <a:ea typeface="逼格青春体简2.0" panose="02010604000000000000" pitchFamily="2" charset="-122"/>
              </a:defRPr>
            </a:lvl1pPr>
          </a:lstStyle>
          <a:p>
            <a:r>
              <a:rPr lang="zh-CN" altLang="en-US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个人简历</a:t>
            </a:r>
            <a:r>
              <a:rPr lang="en-US" altLang="zh-CN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职位竞聘</a:t>
            </a:r>
            <a:r>
              <a:rPr lang="en-US" altLang="zh-CN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岗位竞聘</a:t>
            </a:r>
            <a:r>
              <a:rPr lang="en-US" altLang="zh-CN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求职竞聘</a:t>
            </a:r>
            <a:r>
              <a:rPr lang="en-US" altLang="zh-CN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400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自我介绍</a:t>
            </a:r>
            <a:endParaRPr lang="en-US" altLang="zh-CN" sz="1400" spc="3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24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6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25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30" grpId="0"/>
          <p:bldP spid="31" grpId="0"/>
          <p:bldP spid="40" grpId="0"/>
          <p:bldP spid="33" grpId="0" animBg="1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24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25"/>
                                </p:stCondLst>
                                <p:childTnLst>
                                  <p:par>
                                    <p:cTn id="3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30" grpId="0"/>
          <p:bldP spid="31" grpId="0"/>
          <p:bldP spid="40" grpId="0"/>
          <p:bldP spid="33" grpId="0" animBg="1"/>
          <p:bldP spid="1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解决问题能力</a:t>
            </a:r>
          </a:p>
        </p:txBody>
      </p:sp>
      <p:sp>
        <p:nvSpPr>
          <p:cNvPr id="38" name="TextBox 57"/>
          <p:cNvSpPr txBox="1"/>
          <p:nvPr/>
        </p:nvSpPr>
        <p:spPr>
          <a:xfrm>
            <a:off x="1915611" y="3149480"/>
            <a:ext cx="1392264" cy="1410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200"/>
              </a:lnSpc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58"/>
          <p:cNvSpPr txBox="1"/>
          <p:nvPr/>
        </p:nvSpPr>
        <p:spPr>
          <a:xfrm>
            <a:off x="4271688" y="3149480"/>
            <a:ext cx="1392264" cy="1410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200"/>
              </a:lnSpc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59"/>
          <p:cNvSpPr txBox="1"/>
          <p:nvPr/>
        </p:nvSpPr>
        <p:spPr>
          <a:xfrm>
            <a:off x="6637290" y="3149480"/>
            <a:ext cx="1392264" cy="1410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200"/>
              </a:lnSpc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60"/>
          <p:cNvSpPr txBox="1"/>
          <p:nvPr/>
        </p:nvSpPr>
        <p:spPr>
          <a:xfrm>
            <a:off x="8993367" y="3149480"/>
            <a:ext cx="1392264" cy="1410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200"/>
              </a:lnSpc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同心圆 45"/>
          <p:cNvSpPr/>
          <p:nvPr/>
        </p:nvSpPr>
        <p:spPr>
          <a:xfrm>
            <a:off x="1361332" y="1981200"/>
            <a:ext cx="2462734" cy="580840"/>
          </a:xfrm>
          <a:prstGeom prst="chevr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TextBox 64"/>
          <p:cNvSpPr txBox="1"/>
          <p:nvPr/>
        </p:nvSpPr>
        <p:spPr>
          <a:xfrm>
            <a:off x="1809802" y="2071565"/>
            <a:ext cx="15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发现问题</a:t>
            </a:r>
          </a:p>
        </p:txBody>
      </p:sp>
      <p:sp>
        <p:nvSpPr>
          <p:cNvPr id="51" name="同心圆 50"/>
          <p:cNvSpPr/>
          <p:nvPr/>
        </p:nvSpPr>
        <p:spPr>
          <a:xfrm>
            <a:off x="3706408" y="1981200"/>
            <a:ext cx="2462734" cy="580840"/>
          </a:xfrm>
          <a:prstGeom prst="chevr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50" name="TextBox 69"/>
          <p:cNvSpPr txBox="1"/>
          <p:nvPr/>
        </p:nvSpPr>
        <p:spPr>
          <a:xfrm>
            <a:off x="4154878" y="2071565"/>
            <a:ext cx="15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分析问题</a:t>
            </a:r>
          </a:p>
        </p:txBody>
      </p:sp>
      <p:sp>
        <p:nvSpPr>
          <p:cNvPr id="56" name="同心圆 55"/>
          <p:cNvSpPr/>
          <p:nvPr/>
        </p:nvSpPr>
        <p:spPr>
          <a:xfrm>
            <a:off x="6061009" y="1981200"/>
            <a:ext cx="2462734" cy="580840"/>
          </a:xfrm>
          <a:prstGeom prst="chevr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TextBox 74"/>
          <p:cNvSpPr txBox="1"/>
          <p:nvPr/>
        </p:nvSpPr>
        <p:spPr>
          <a:xfrm>
            <a:off x="6509479" y="2071565"/>
            <a:ext cx="15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解决问题</a:t>
            </a:r>
          </a:p>
        </p:txBody>
      </p:sp>
      <p:sp>
        <p:nvSpPr>
          <p:cNvPr id="61" name="同心圆 60"/>
          <p:cNvSpPr/>
          <p:nvPr/>
        </p:nvSpPr>
        <p:spPr>
          <a:xfrm>
            <a:off x="8406086" y="1981200"/>
            <a:ext cx="2462734" cy="580840"/>
          </a:xfrm>
          <a:prstGeom prst="chevr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60" name="TextBox 79"/>
          <p:cNvSpPr txBox="1"/>
          <p:nvPr/>
        </p:nvSpPr>
        <p:spPr>
          <a:xfrm>
            <a:off x="8854556" y="2071565"/>
            <a:ext cx="15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总结思考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3724920" y="5203898"/>
            <a:ext cx="478669" cy="478669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cs typeface="+mn-ea"/>
                <a:sym typeface="+mn-lt"/>
              </a:rPr>
              <a:t>02</a:t>
            </a:r>
          </a:p>
        </p:txBody>
      </p:sp>
      <p:sp>
        <p:nvSpPr>
          <p:cNvPr id="30" name="MH_Title_1"/>
          <p:cNvSpPr/>
          <p:nvPr>
            <p:custDataLst>
              <p:tags r:id="rId2"/>
            </p:custDataLst>
          </p:nvPr>
        </p:nvSpPr>
        <p:spPr>
          <a:xfrm>
            <a:off x="6077763" y="5203898"/>
            <a:ext cx="478669" cy="478669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cs typeface="+mn-ea"/>
                <a:sym typeface="+mn-lt"/>
              </a:rPr>
              <a:t>03</a:t>
            </a:r>
          </a:p>
        </p:txBody>
      </p:sp>
      <p:sp>
        <p:nvSpPr>
          <p:cNvPr id="33" name="MH_Title_1"/>
          <p:cNvSpPr/>
          <p:nvPr>
            <p:custDataLst>
              <p:tags r:id="rId3"/>
            </p:custDataLst>
          </p:nvPr>
        </p:nvSpPr>
        <p:spPr>
          <a:xfrm>
            <a:off x="1381602" y="5203899"/>
            <a:ext cx="478669" cy="478669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cs typeface="+mn-ea"/>
                <a:sym typeface="+mn-lt"/>
              </a:rPr>
              <a:t>01</a:t>
            </a:r>
          </a:p>
        </p:txBody>
      </p:sp>
      <p:sp>
        <p:nvSpPr>
          <p:cNvPr id="36" name="MH_Title_1"/>
          <p:cNvSpPr/>
          <p:nvPr>
            <p:custDataLst>
              <p:tags r:id="rId4"/>
            </p:custDataLst>
          </p:nvPr>
        </p:nvSpPr>
        <p:spPr>
          <a:xfrm>
            <a:off x="8421081" y="5203898"/>
            <a:ext cx="478669" cy="478669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cs typeface="+mn-ea"/>
                <a:sym typeface="+mn-lt"/>
              </a:rPr>
              <a:t>04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20936" y="2819281"/>
            <a:ext cx="0" cy="2189827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964254" y="2819281"/>
            <a:ext cx="0" cy="2189827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6317097" y="2819281"/>
            <a:ext cx="0" cy="2189827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660415" y="2819281"/>
            <a:ext cx="0" cy="2189827"/>
          </a:xfrm>
          <a:prstGeom prst="line">
            <a:avLst/>
          </a:prstGeom>
          <a:ln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79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8" grpId="0"/>
          <p:bldP spid="39" grpId="0"/>
          <p:bldP spid="40" grpId="0"/>
          <p:bldP spid="41" grpId="0"/>
          <p:bldP spid="46" grpId="0" animBg="1"/>
          <p:bldP spid="45" grpId="0"/>
          <p:bldP spid="51" grpId="0" animBg="1"/>
          <p:bldP spid="50" grpId="0"/>
          <p:bldP spid="56" grpId="0" animBg="1"/>
          <p:bldP spid="55" grpId="0"/>
          <p:bldP spid="61" grpId="0" animBg="1"/>
          <p:bldP spid="60" grpId="0"/>
          <p:bldP spid="27" grpId="0" animBg="1"/>
          <p:bldP spid="30" grpId="0" animBg="1"/>
          <p:bldP spid="33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8" grpId="0"/>
          <p:bldP spid="39" grpId="0"/>
          <p:bldP spid="40" grpId="0"/>
          <p:bldP spid="41" grpId="0"/>
          <p:bldP spid="46" grpId="0" animBg="1"/>
          <p:bldP spid="45" grpId="0"/>
          <p:bldP spid="51" grpId="0" animBg="1"/>
          <p:bldP spid="50" grpId="0"/>
          <p:bldP spid="56" grpId="0" animBg="1"/>
          <p:bldP spid="55" grpId="0"/>
          <p:bldP spid="61" grpId="0" animBg="1"/>
          <p:bldP spid="60" grpId="0"/>
          <p:bldP spid="27" grpId="0" animBg="1"/>
          <p:bldP spid="30" grpId="0" animBg="1"/>
          <p:bldP spid="33" grpId="0" animBg="1"/>
          <p:bldP spid="36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弧形 2"/>
          <p:cNvSpPr/>
          <p:nvPr/>
        </p:nvSpPr>
        <p:spPr>
          <a:xfrm rot="2700000">
            <a:off x="3127420" y="1376566"/>
            <a:ext cx="4878752" cy="4878752"/>
          </a:xfrm>
          <a:prstGeom prst="arc">
            <a:avLst/>
          </a:prstGeom>
          <a:ln w="1905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燕尾形箭头 11"/>
          <p:cNvSpPr/>
          <p:nvPr/>
        </p:nvSpPr>
        <p:spPr bwMode="auto">
          <a:xfrm>
            <a:off x="4559776" y="3100565"/>
            <a:ext cx="2472850" cy="1373608"/>
          </a:xfrm>
          <a:prstGeom prst="notchedRightArrow">
            <a:avLst>
              <a:gd name="adj1" fmla="val 64303"/>
              <a:gd name="adj2" fmla="val 50000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  统筹力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7449573" y="2360302"/>
            <a:ext cx="796260" cy="79626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向心力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6672971" y="1571625"/>
            <a:ext cx="794692" cy="794692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决策力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6672187" y="5264435"/>
            <a:ext cx="796260" cy="79626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执行力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7249548" y="4426565"/>
            <a:ext cx="796260" cy="79626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领导力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7598198" y="3417812"/>
            <a:ext cx="796260" cy="79626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协调力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62108" y="2620553"/>
            <a:ext cx="2557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95959"/>
                </a:solidFill>
                <a:cs typeface="+mn-ea"/>
                <a:sym typeface="+mn-lt"/>
              </a:rPr>
              <a:t>观测执行公司的企业文化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57812" y="3677890"/>
            <a:ext cx="153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95959"/>
                </a:solidFill>
                <a:cs typeface="+mn-ea"/>
                <a:sym typeface="+mn-lt"/>
              </a:rPr>
              <a:t>管理销售市场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2108" y="4686014"/>
            <a:ext cx="231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95959"/>
                </a:solidFill>
                <a:cs typeface="+mn-ea"/>
                <a:sym typeface="+mn-lt"/>
              </a:rPr>
              <a:t>团队建设与人才培养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03808" y="5500983"/>
            <a:ext cx="288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95959"/>
                </a:solidFill>
                <a:cs typeface="+mn-ea"/>
                <a:sym typeface="+mn-lt"/>
              </a:rPr>
              <a:t>执行公司的各项制度和流程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3808" y="1831093"/>
            <a:ext cx="252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95959"/>
                </a:solidFill>
                <a:cs typeface="+mn-ea"/>
                <a:sym typeface="+mn-lt"/>
              </a:rPr>
              <a:t>全面负责日常管理工作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50580" y="2431206"/>
            <a:ext cx="2969470" cy="2749461"/>
          </a:xfrm>
          <a:prstGeom prst="rect">
            <a:avLst/>
          </a:prstGeom>
          <a:noFill/>
        </p:spPr>
        <p:txBody>
          <a:bodyPr wrap="square" lIns="162549" tIns="81275" rIns="162549" bIns="81275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岗位名称：销售经理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所在部门：销售部 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直接上级：销售总监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直接下级：销售、后勤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      职：经总公司授权，全面负贵子公司的管理工作，保证子公司经营目标的实现</a:t>
            </a:r>
          </a:p>
        </p:txBody>
      </p:sp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岗位职责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8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674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174"/>
                                </p:stCondLst>
                                <p:childTnLst>
                                  <p:par>
                                    <p:cTn id="14" presetID="16" presetClass="entr" presetSubtype="2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674"/>
                                </p:stCondLst>
                                <p:childTnLst>
                                  <p:par>
                                    <p:cTn id="18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3" presetClass="entr" presetSubtype="28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3" presetClass="entr" presetSubtype="28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28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174"/>
                                </p:stCondLst>
                                <p:childTnLst>
                                  <p:par>
                                    <p:cTn id="39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61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62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8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674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174"/>
                                </p:stCondLst>
                                <p:childTnLst>
                                  <p:par>
                                    <p:cTn id="14" presetID="16" presetClass="entr" presetSubtype="2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674"/>
                                </p:stCondLst>
                                <p:childTnLst>
                                  <p:par>
                                    <p:cTn id="18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3" presetClass="entr" presetSubtype="28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3" presetClass="entr" presetSubtype="28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28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174"/>
                                </p:stCondLst>
                                <p:childTnLst>
                                  <p:par>
                                    <p:cTn id="39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3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8400" y="836712"/>
            <a:ext cx="11095200" cy="51672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400" y="2876165"/>
            <a:ext cx="11095200" cy="246458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6" y="1556792"/>
            <a:ext cx="547260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9800" dirty="0" smtClean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  <a:cs typeface="+mn-ea"/>
                <a:sym typeface="+mn-lt"/>
              </a:rPr>
              <a:t>个人能力</a:t>
            </a:r>
            <a:endParaRPr lang="zh-CN" altLang="en-US" sz="9800" dirty="0">
              <a:ln>
                <a:solidFill>
                  <a:srgbClr val="595959"/>
                </a:solidFill>
              </a:ln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51904" y="3614698"/>
            <a:ext cx="5136384" cy="1902534"/>
            <a:chOff x="3551904" y="4046746"/>
            <a:chExt cx="5136384" cy="1902534"/>
          </a:xfrm>
        </p:grpSpPr>
        <p:sp>
          <p:nvSpPr>
            <p:cNvPr id="13" name="TextBox 12"/>
            <p:cNvSpPr txBox="1"/>
            <p:nvPr/>
          </p:nvSpPr>
          <p:spPr>
            <a:xfrm>
              <a:off x="3551904" y="4046746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1.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领导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力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51904" y="4747210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2.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专业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技能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2224" y="4046746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4.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协调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技能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32224" y="4747210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5.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团队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合作</a:t>
              </a:r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3551904" y="5426060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3.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创新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力</a:t>
              </a:r>
            </a:p>
          </p:txBody>
        </p:sp>
        <p:sp>
          <p:nvSpPr>
            <p:cNvPr id="12" name="TextBox 16"/>
            <p:cNvSpPr txBox="1"/>
            <p:nvPr/>
          </p:nvSpPr>
          <p:spPr>
            <a:xfrm>
              <a:off x="6432224" y="5426060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6.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执行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216203" y="1821180"/>
            <a:ext cx="3948366" cy="761526"/>
          </a:xfrm>
          <a:prstGeom prst="rightArrow">
            <a:avLst>
              <a:gd name="adj1" fmla="val 66299"/>
              <a:gd name="adj2" fmla="val 56519"/>
            </a:avLst>
          </a:prstGeom>
          <a:solidFill>
            <a:srgbClr val="595959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zh-CN" altLang="en-US" sz="186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1216202" y="2471875"/>
            <a:ext cx="5171390" cy="761526"/>
          </a:xfrm>
          <a:prstGeom prst="rightArrow">
            <a:avLst>
              <a:gd name="adj1" fmla="val 66299"/>
              <a:gd name="adj2" fmla="val 56519"/>
            </a:avLst>
          </a:prstGeom>
          <a:solidFill>
            <a:srgbClr val="595959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zh-CN" altLang="en-US" sz="186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1216202" y="3122570"/>
            <a:ext cx="6171569" cy="761526"/>
          </a:xfrm>
          <a:prstGeom prst="rightArrow">
            <a:avLst>
              <a:gd name="adj1" fmla="val 66299"/>
              <a:gd name="adj2" fmla="val 56519"/>
            </a:avLst>
          </a:prstGeom>
          <a:solidFill>
            <a:srgbClr val="595959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zh-CN" altLang="en-US" sz="186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216202" y="3773265"/>
            <a:ext cx="6171569" cy="761526"/>
          </a:xfrm>
          <a:prstGeom prst="rightArrow">
            <a:avLst>
              <a:gd name="adj1" fmla="val 66299"/>
              <a:gd name="adj2" fmla="val 56519"/>
            </a:avLst>
          </a:prstGeom>
          <a:solidFill>
            <a:srgbClr val="595959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zh-CN" altLang="en-US" sz="186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216202" y="4423960"/>
            <a:ext cx="5171390" cy="761526"/>
          </a:xfrm>
          <a:prstGeom prst="rightArrow">
            <a:avLst>
              <a:gd name="adj1" fmla="val 66299"/>
              <a:gd name="adj2" fmla="val 56519"/>
            </a:avLst>
          </a:prstGeom>
          <a:solidFill>
            <a:srgbClr val="595959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zh-CN" altLang="en-US" sz="186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1216203" y="5074654"/>
            <a:ext cx="3948366" cy="761526"/>
          </a:xfrm>
          <a:prstGeom prst="rightArrow">
            <a:avLst>
              <a:gd name="adj1" fmla="val 66299"/>
              <a:gd name="adj2" fmla="val 56519"/>
            </a:avLst>
          </a:prstGeom>
          <a:solidFill>
            <a:srgbClr val="595959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zh-CN" altLang="en-US" sz="186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9013" y="397515"/>
            <a:ext cx="5133974" cy="553804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核心竞争力</a:t>
            </a:r>
          </a:p>
        </p:txBody>
      </p:sp>
      <p:sp>
        <p:nvSpPr>
          <p:cNvPr id="23" name="MH_Other_9"/>
          <p:cNvSpPr/>
          <p:nvPr>
            <p:custDataLst>
              <p:tags r:id="rId1"/>
            </p:custDataLst>
          </p:nvPr>
        </p:nvSpPr>
        <p:spPr>
          <a:xfrm>
            <a:off x="8455822" y="2841109"/>
            <a:ext cx="2052520" cy="2056042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3200" b="1" dirty="0">
                <a:cs typeface="+mn-ea"/>
                <a:sym typeface="+mn-lt"/>
              </a:rPr>
              <a:t>核心</a:t>
            </a:r>
            <a:endParaRPr lang="en-US" altLang="zh-CN" sz="3200" b="1" dirty="0"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cs typeface="+mn-ea"/>
                <a:sym typeface="+mn-lt"/>
              </a:rPr>
              <a:t>竞争力</a:t>
            </a: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 flipH="1">
            <a:off x="2479935" y="3272501"/>
            <a:ext cx="1683715" cy="46166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协调能力</a:t>
            </a:r>
          </a:p>
        </p:txBody>
      </p:sp>
      <p:sp>
        <p:nvSpPr>
          <p:cNvPr id="13" name="MH_SubTitle_1"/>
          <p:cNvSpPr/>
          <p:nvPr>
            <p:custDataLst>
              <p:tags r:id="rId3"/>
            </p:custDataLst>
          </p:nvPr>
        </p:nvSpPr>
        <p:spPr>
          <a:xfrm flipH="1">
            <a:off x="2479935" y="1971111"/>
            <a:ext cx="1525820" cy="46166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领导力</a:t>
            </a:r>
          </a:p>
        </p:txBody>
      </p:sp>
      <p:sp>
        <p:nvSpPr>
          <p:cNvPr id="14" name="MH_SubTitle_4"/>
          <p:cNvSpPr/>
          <p:nvPr>
            <p:custDataLst>
              <p:tags r:id="rId4"/>
            </p:custDataLst>
          </p:nvPr>
        </p:nvSpPr>
        <p:spPr>
          <a:xfrm flipH="1">
            <a:off x="2479935" y="2621806"/>
            <a:ext cx="1525820" cy="46166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专业技能</a:t>
            </a:r>
          </a:p>
        </p:txBody>
      </p:sp>
      <p:sp>
        <p:nvSpPr>
          <p:cNvPr id="15" name="MH_SubTitle_4"/>
          <p:cNvSpPr/>
          <p:nvPr>
            <p:custDataLst>
              <p:tags r:id="rId5"/>
            </p:custDataLst>
          </p:nvPr>
        </p:nvSpPr>
        <p:spPr>
          <a:xfrm flipH="1">
            <a:off x="2479935" y="3923196"/>
            <a:ext cx="1683716" cy="46166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创新能力</a:t>
            </a:r>
          </a:p>
        </p:txBody>
      </p:sp>
      <p:sp>
        <p:nvSpPr>
          <p:cNvPr id="24" name="矩形 23"/>
          <p:cNvSpPr/>
          <p:nvPr/>
        </p:nvSpPr>
        <p:spPr>
          <a:xfrm flipH="1">
            <a:off x="1519045" y="2638526"/>
            <a:ext cx="426399" cy="428224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accent3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2200" dirty="0">
              <a:solidFill>
                <a:schemeClr val="accent3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1519045" y="3289221"/>
            <a:ext cx="437620" cy="428224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1519045" y="3939916"/>
            <a:ext cx="424796" cy="428224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accent3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2200" dirty="0">
              <a:solidFill>
                <a:schemeClr val="accent3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1519045" y="1987831"/>
            <a:ext cx="376705" cy="428224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MH_SubTitle_1"/>
          <p:cNvSpPr/>
          <p:nvPr>
            <p:custDataLst>
              <p:tags r:id="rId6"/>
            </p:custDataLst>
          </p:nvPr>
        </p:nvSpPr>
        <p:spPr>
          <a:xfrm flipH="1">
            <a:off x="2479934" y="4573891"/>
            <a:ext cx="1683715" cy="46166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团队协作</a:t>
            </a:r>
          </a:p>
        </p:txBody>
      </p:sp>
      <p:sp>
        <p:nvSpPr>
          <p:cNvPr id="29" name="MH_SubTitle_4"/>
          <p:cNvSpPr/>
          <p:nvPr>
            <p:custDataLst>
              <p:tags r:id="rId7"/>
            </p:custDataLst>
          </p:nvPr>
        </p:nvSpPr>
        <p:spPr>
          <a:xfrm flipH="1">
            <a:off x="2479935" y="5224585"/>
            <a:ext cx="1525820" cy="46166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执行力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1519045" y="4590611"/>
            <a:ext cx="439223" cy="428224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1519045" y="5241305"/>
            <a:ext cx="442429" cy="428224"/>
          </a:xfrm>
          <a:prstGeom prst="rect">
            <a:avLst/>
          </a:prstGeom>
          <a:noFill/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accent3">
                    <a:lumMod val="20000"/>
                    <a:lumOff val="80000"/>
                  </a:schemeClr>
                </a:solidFill>
                <a:cs typeface="+mn-ea"/>
                <a:sym typeface="+mn-lt"/>
              </a:rPr>
              <a:t>06</a:t>
            </a:r>
            <a:endParaRPr lang="zh-CN" altLang="en-US" sz="2200" dirty="0">
              <a:solidFill>
                <a:schemeClr val="accent3">
                  <a:lumMod val="20000"/>
                  <a:lumOff val="8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91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9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95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" grpId="0" animBg="1"/>
          <p:bldP spid="32" grpId="0" animBg="1"/>
          <p:bldP spid="33" grpId="0" animBg="1"/>
          <p:bldP spid="37" grpId="0" animBg="1"/>
          <p:bldP spid="38" grpId="0" animBg="1"/>
          <p:bldP spid="39" grpId="0" animBg="1"/>
          <p:bldP spid="23" grpId="0" animBg="1"/>
          <p:bldP spid="23" grpId="1" animBg="1"/>
          <p:bldP spid="12" grpId="0"/>
          <p:bldP spid="13" grpId="0"/>
          <p:bldP spid="14" grpId="0"/>
          <p:bldP spid="15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91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" grpId="0" animBg="1"/>
          <p:bldP spid="32" grpId="0" animBg="1"/>
          <p:bldP spid="33" grpId="0" animBg="1"/>
          <p:bldP spid="37" grpId="0" animBg="1"/>
          <p:bldP spid="38" grpId="0" animBg="1"/>
          <p:bldP spid="39" grpId="0" animBg="1"/>
          <p:bldP spid="23" grpId="0" animBg="1"/>
          <p:bldP spid="23" grpId="1" animBg="1"/>
          <p:bldP spid="12" grpId="0"/>
          <p:bldP spid="13" grpId="0"/>
          <p:bldP spid="14" grpId="0"/>
          <p:bldP spid="15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领导力</a:t>
            </a:r>
          </a:p>
        </p:txBody>
      </p:sp>
      <p:sp>
        <p:nvSpPr>
          <p:cNvPr id="76" name="TextBox 34"/>
          <p:cNvSpPr txBox="1"/>
          <p:nvPr/>
        </p:nvSpPr>
        <p:spPr>
          <a:xfrm>
            <a:off x="1567298" y="1727811"/>
            <a:ext cx="9119752" cy="80720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6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pPr algn="just">
              <a:lnSpc>
                <a:spcPts val="1800"/>
              </a:lnSpc>
            </a:pPr>
            <a:r>
              <a:rPr lang="zh-CN" altLang="en-US" sz="1200" dirty="0">
                <a:solidFill>
                  <a:srgbClr val="595959"/>
                </a:solidFill>
                <a:sym typeface="+mn-lt"/>
              </a:rPr>
              <a:t>领导技能主要包括以下内容：从经验中学习，沟通，倾听，果断，提供建设性反馈。对有效的压力管理的指导；构建技术方面的任职能力，与上级构建良好的关系；与同事构建良好的关系，设置目标，惩罚，召开会议。而发挥领导力的最有效途径，就是领导者以身作则。“身教”往往比“言传”更为有效。领导者要坚持以身作则。</a:t>
            </a:r>
          </a:p>
        </p:txBody>
      </p:sp>
      <p:sp>
        <p:nvSpPr>
          <p:cNvPr id="55" name="MH_Title_1"/>
          <p:cNvSpPr/>
          <p:nvPr>
            <p:custDataLst>
              <p:tags r:id="rId1"/>
            </p:custDataLst>
          </p:nvPr>
        </p:nvSpPr>
        <p:spPr>
          <a:xfrm>
            <a:off x="1290888" y="5013176"/>
            <a:ext cx="1505364" cy="631946"/>
          </a:xfrm>
          <a:prstGeom prst="roundRect">
            <a:avLst/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2000" b="1" spc="300" dirty="0">
                <a:solidFill>
                  <a:schemeClr val="lt1"/>
                </a:solidFill>
                <a:cs typeface="+mn-ea"/>
                <a:sym typeface="+mn-lt"/>
              </a:rPr>
              <a:t>学习力</a:t>
            </a:r>
            <a:endParaRPr lang="en-US" altLang="zh-CN" sz="2000" b="1" spc="3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3" name="MH_Title_1"/>
          <p:cNvSpPr/>
          <p:nvPr>
            <p:custDataLst>
              <p:tags r:id="rId2"/>
            </p:custDataLst>
          </p:nvPr>
        </p:nvSpPr>
        <p:spPr>
          <a:xfrm>
            <a:off x="2912524" y="5013176"/>
            <a:ext cx="1505364" cy="631946"/>
          </a:xfrm>
          <a:prstGeom prst="roundRect">
            <a:avLst/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2000" b="1" spc="300" dirty="0">
                <a:solidFill>
                  <a:schemeClr val="lt1"/>
                </a:solidFill>
                <a:cs typeface="+mn-ea"/>
                <a:sym typeface="+mn-lt"/>
              </a:rPr>
              <a:t>组织力</a:t>
            </a:r>
            <a:endParaRPr lang="en-US" altLang="zh-CN" sz="2000" b="1" spc="3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6" name="MH_Title_1"/>
          <p:cNvSpPr/>
          <p:nvPr>
            <p:custDataLst>
              <p:tags r:id="rId3"/>
            </p:custDataLst>
          </p:nvPr>
        </p:nvSpPr>
        <p:spPr>
          <a:xfrm>
            <a:off x="4534160" y="5013176"/>
            <a:ext cx="1505364" cy="631946"/>
          </a:xfrm>
          <a:prstGeom prst="roundRect">
            <a:avLst/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决策力</a:t>
            </a:r>
            <a:endParaRPr lang="en-US" altLang="zh-CN" sz="2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圆角右箭头 2"/>
          <p:cNvSpPr/>
          <p:nvPr/>
        </p:nvSpPr>
        <p:spPr>
          <a:xfrm rot="5400000">
            <a:off x="9146338" y="3571830"/>
            <a:ext cx="334054" cy="1843482"/>
          </a:xfrm>
          <a:prstGeom prst="ben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3" name="圆角右箭头 82"/>
          <p:cNvSpPr/>
          <p:nvPr/>
        </p:nvSpPr>
        <p:spPr>
          <a:xfrm rot="16200000" flipH="1">
            <a:off x="2823810" y="3458215"/>
            <a:ext cx="334054" cy="2070715"/>
          </a:xfrm>
          <a:prstGeom prst="ben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5" name="圆角右箭头 84"/>
          <p:cNvSpPr/>
          <p:nvPr/>
        </p:nvSpPr>
        <p:spPr>
          <a:xfrm rot="5400000">
            <a:off x="7573397" y="3571830"/>
            <a:ext cx="334054" cy="1843482"/>
          </a:xfrm>
          <a:prstGeom prst="ben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6" name="圆角右箭头 85"/>
          <p:cNvSpPr/>
          <p:nvPr/>
        </p:nvSpPr>
        <p:spPr>
          <a:xfrm rot="16200000" flipH="1">
            <a:off x="4338250" y="3520638"/>
            <a:ext cx="334054" cy="1945868"/>
          </a:xfrm>
          <a:prstGeom prst="ben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MH_Title_1"/>
          <p:cNvSpPr/>
          <p:nvPr>
            <p:custDataLst>
              <p:tags r:id="rId4"/>
            </p:custDataLst>
          </p:nvPr>
        </p:nvSpPr>
        <p:spPr>
          <a:xfrm>
            <a:off x="9399070" y="5013176"/>
            <a:ext cx="1505364" cy="631946"/>
          </a:xfrm>
          <a:prstGeom prst="roundRect">
            <a:avLst/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教导力</a:t>
            </a:r>
            <a:endParaRPr lang="en-US" altLang="zh-CN" sz="2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MH_Title_1"/>
          <p:cNvSpPr/>
          <p:nvPr>
            <p:custDataLst>
              <p:tags r:id="rId5"/>
            </p:custDataLst>
          </p:nvPr>
        </p:nvSpPr>
        <p:spPr>
          <a:xfrm>
            <a:off x="7777432" y="5013176"/>
            <a:ext cx="1505364" cy="631946"/>
          </a:xfrm>
          <a:prstGeom prst="roundRect">
            <a:avLst/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感召力</a:t>
            </a:r>
            <a:endParaRPr lang="en-US" altLang="zh-CN" sz="2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MH_Title_1"/>
          <p:cNvSpPr/>
          <p:nvPr>
            <p:custDataLst>
              <p:tags r:id="rId6"/>
            </p:custDataLst>
          </p:nvPr>
        </p:nvSpPr>
        <p:spPr>
          <a:xfrm>
            <a:off x="6155796" y="5013176"/>
            <a:ext cx="1505364" cy="631946"/>
          </a:xfrm>
          <a:prstGeom prst="roundRect">
            <a:avLst/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执行力</a:t>
            </a:r>
            <a:endParaRPr lang="en-US" altLang="zh-CN" sz="2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 rot="5400000">
            <a:off x="6520596" y="3901948"/>
            <a:ext cx="334054" cy="1183246"/>
          </a:xfrm>
          <a:custGeom>
            <a:avLst/>
            <a:gdLst>
              <a:gd name="connsiteX0" fmla="*/ 0 w 334054"/>
              <a:gd name="connsiteY0" fmla="*/ 1183246 h 1183246"/>
              <a:gd name="connsiteX1" fmla="*/ 0 w 334054"/>
              <a:gd name="connsiteY1" fmla="*/ 187905 h 1183246"/>
              <a:gd name="connsiteX2" fmla="*/ 146149 w 334054"/>
              <a:gd name="connsiteY2" fmla="*/ 41756 h 1183246"/>
              <a:gd name="connsiteX3" fmla="*/ 250541 w 334054"/>
              <a:gd name="connsiteY3" fmla="*/ 41757 h 1183246"/>
              <a:gd name="connsiteX4" fmla="*/ 250541 w 334054"/>
              <a:gd name="connsiteY4" fmla="*/ 0 h 1183246"/>
              <a:gd name="connsiteX5" fmla="*/ 334054 w 334054"/>
              <a:gd name="connsiteY5" fmla="*/ 83514 h 1183246"/>
              <a:gd name="connsiteX6" fmla="*/ 250541 w 334054"/>
              <a:gd name="connsiteY6" fmla="*/ 167027 h 1183246"/>
              <a:gd name="connsiteX7" fmla="*/ 250541 w 334054"/>
              <a:gd name="connsiteY7" fmla="*/ 125270 h 1183246"/>
              <a:gd name="connsiteX8" fmla="*/ 146149 w 334054"/>
              <a:gd name="connsiteY8" fmla="*/ 125270 h 1183246"/>
              <a:gd name="connsiteX9" fmla="*/ 83514 w 334054"/>
              <a:gd name="connsiteY9" fmla="*/ 187905 h 1183246"/>
              <a:gd name="connsiteX10" fmla="*/ 83514 w 334054"/>
              <a:gd name="connsiteY10" fmla="*/ 1183246 h 118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4054" h="1183246">
                <a:moveTo>
                  <a:pt x="0" y="1183246"/>
                </a:moveTo>
                <a:lnTo>
                  <a:pt x="0" y="187905"/>
                </a:lnTo>
                <a:cubicBezTo>
                  <a:pt x="0" y="107189"/>
                  <a:pt x="65433" y="41756"/>
                  <a:pt x="146149" y="41756"/>
                </a:cubicBezTo>
                <a:lnTo>
                  <a:pt x="250541" y="41757"/>
                </a:lnTo>
                <a:lnTo>
                  <a:pt x="250541" y="0"/>
                </a:lnTo>
                <a:lnTo>
                  <a:pt x="334054" y="83514"/>
                </a:lnTo>
                <a:lnTo>
                  <a:pt x="250541" y="167027"/>
                </a:lnTo>
                <a:lnTo>
                  <a:pt x="250541" y="125270"/>
                </a:lnTo>
                <a:lnTo>
                  <a:pt x="146149" y="125270"/>
                </a:lnTo>
                <a:cubicBezTo>
                  <a:pt x="111557" y="125270"/>
                  <a:pt x="83514" y="153313"/>
                  <a:pt x="83514" y="187905"/>
                </a:cubicBezTo>
                <a:lnTo>
                  <a:pt x="83514" y="118324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rot="16200000" flipH="1">
            <a:off x="5336587" y="3901948"/>
            <a:ext cx="334054" cy="1183246"/>
          </a:xfrm>
          <a:custGeom>
            <a:avLst/>
            <a:gdLst>
              <a:gd name="connsiteX0" fmla="*/ 0 w 334054"/>
              <a:gd name="connsiteY0" fmla="*/ 1183246 h 1183246"/>
              <a:gd name="connsiteX1" fmla="*/ 0 w 334054"/>
              <a:gd name="connsiteY1" fmla="*/ 187905 h 1183246"/>
              <a:gd name="connsiteX2" fmla="*/ 146149 w 334054"/>
              <a:gd name="connsiteY2" fmla="*/ 41756 h 1183246"/>
              <a:gd name="connsiteX3" fmla="*/ 250541 w 334054"/>
              <a:gd name="connsiteY3" fmla="*/ 41757 h 1183246"/>
              <a:gd name="connsiteX4" fmla="*/ 250541 w 334054"/>
              <a:gd name="connsiteY4" fmla="*/ 0 h 1183246"/>
              <a:gd name="connsiteX5" fmla="*/ 334054 w 334054"/>
              <a:gd name="connsiteY5" fmla="*/ 83514 h 1183246"/>
              <a:gd name="connsiteX6" fmla="*/ 250541 w 334054"/>
              <a:gd name="connsiteY6" fmla="*/ 167027 h 1183246"/>
              <a:gd name="connsiteX7" fmla="*/ 250541 w 334054"/>
              <a:gd name="connsiteY7" fmla="*/ 125270 h 1183246"/>
              <a:gd name="connsiteX8" fmla="*/ 146149 w 334054"/>
              <a:gd name="connsiteY8" fmla="*/ 125270 h 1183246"/>
              <a:gd name="connsiteX9" fmla="*/ 83514 w 334054"/>
              <a:gd name="connsiteY9" fmla="*/ 187905 h 1183246"/>
              <a:gd name="connsiteX10" fmla="*/ 83514 w 334054"/>
              <a:gd name="connsiteY10" fmla="*/ 1183246 h 118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4054" h="1183246">
                <a:moveTo>
                  <a:pt x="0" y="1183246"/>
                </a:moveTo>
                <a:lnTo>
                  <a:pt x="0" y="187905"/>
                </a:lnTo>
                <a:cubicBezTo>
                  <a:pt x="0" y="107189"/>
                  <a:pt x="65433" y="41756"/>
                  <a:pt x="146149" y="41756"/>
                </a:cubicBezTo>
                <a:lnTo>
                  <a:pt x="250541" y="41757"/>
                </a:lnTo>
                <a:lnTo>
                  <a:pt x="250541" y="0"/>
                </a:lnTo>
                <a:lnTo>
                  <a:pt x="334054" y="83514"/>
                </a:lnTo>
                <a:lnTo>
                  <a:pt x="250541" y="167027"/>
                </a:lnTo>
                <a:lnTo>
                  <a:pt x="250541" y="125270"/>
                </a:lnTo>
                <a:lnTo>
                  <a:pt x="146149" y="125270"/>
                </a:lnTo>
                <a:cubicBezTo>
                  <a:pt x="111557" y="125270"/>
                  <a:pt x="83514" y="153313"/>
                  <a:pt x="83514" y="187905"/>
                </a:cubicBezTo>
                <a:lnTo>
                  <a:pt x="83514" y="118324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7" name="MH_Other_9"/>
          <p:cNvSpPr/>
          <p:nvPr>
            <p:custDataLst>
              <p:tags r:id="rId7"/>
            </p:custDataLst>
          </p:nvPr>
        </p:nvSpPr>
        <p:spPr>
          <a:xfrm>
            <a:off x="5326469" y="2634416"/>
            <a:ext cx="1539062" cy="1541704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b="1" dirty="0">
                <a:cs typeface="+mn-ea"/>
                <a:sym typeface="+mn-lt"/>
              </a:rPr>
              <a:t>领导力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6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6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6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6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6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6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6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6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6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6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6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6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6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6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7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76" grpId="0"/>
          <p:bldP spid="55" grpId="0" animBg="1"/>
          <p:bldP spid="63" grpId="0" animBg="1"/>
          <p:bldP spid="66" grpId="0" animBg="1"/>
          <p:bldP spid="3" grpId="0" animBg="1"/>
          <p:bldP spid="83" grpId="0" animBg="1"/>
          <p:bldP spid="85" grpId="0" animBg="1"/>
          <p:bldP spid="86" grpId="0" animBg="1"/>
          <p:bldP spid="49" grpId="0" animBg="1"/>
          <p:bldP spid="52" grpId="0" animBg="1"/>
          <p:bldP spid="58" grpId="0" animBg="1"/>
          <p:bldP spid="40" grpId="0" animBg="1"/>
          <p:bldP spid="41" grpId="0" animBg="1"/>
          <p:bldP spid="6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6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6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6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6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6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6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6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6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6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6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6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6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6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6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76" grpId="0"/>
          <p:bldP spid="55" grpId="0" animBg="1"/>
          <p:bldP spid="63" grpId="0" animBg="1"/>
          <p:bldP spid="66" grpId="0" animBg="1"/>
          <p:bldP spid="3" grpId="0" animBg="1"/>
          <p:bldP spid="83" grpId="0" animBg="1"/>
          <p:bldP spid="85" grpId="0" animBg="1"/>
          <p:bldP spid="86" grpId="0" animBg="1"/>
          <p:bldP spid="49" grpId="0" animBg="1"/>
          <p:bldP spid="52" grpId="0" animBg="1"/>
          <p:bldP spid="58" grpId="0" animBg="1"/>
          <p:bldP spid="40" grpId="0" animBg="1"/>
          <p:bldP spid="41" grpId="0" animBg="1"/>
          <p:bldP spid="67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4" name="Shape 2016"/>
          <p:cNvSpPr/>
          <p:nvPr/>
        </p:nvSpPr>
        <p:spPr>
          <a:xfrm>
            <a:off x="4231796" y="4076849"/>
            <a:ext cx="1634354" cy="163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113" name="Shape 2016"/>
          <p:cNvSpPr/>
          <p:nvPr/>
        </p:nvSpPr>
        <p:spPr>
          <a:xfrm>
            <a:off x="6340014" y="1972686"/>
            <a:ext cx="1634354" cy="163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115" name="Shape 2016"/>
          <p:cNvSpPr/>
          <p:nvPr/>
        </p:nvSpPr>
        <p:spPr>
          <a:xfrm>
            <a:off x="6340014" y="4076849"/>
            <a:ext cx="1634354" cy="163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50" y="2177888"/>
            <a:ext cx="1282925" cy="1239344"/>
          </a:xfrm>
          <a:prstGeom prst="ellipse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28" y="4274353"/>
            <a:ext cx="1282925" cy="1239344"/>
          </a:xfrm>
          <a:prstGeom prst="ellipse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32" y="4288892"/>
            <a:ext cx="1282925" cy="1239344"/>
          </a:xfrm>
          <a:prstGeom prst="ellipse">
            <a:avLst/>
          </a:prstGeom>
        </p:spPr>
      </p:pic>
      <p:sp>
        <p:nvSpPr>
          <p:cNvPr id="112" name="Shape 2016"/>
          <p:cNvSpPr/>
          <p:nvPr/>
        </p:nvSpPr>
        <p:spPr>
          <a:xfrm>
            <a:off x="4231796" y="1972686"/>
            <a:ext cx="1634354" cy="163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10" y="2175729"/>
            <a:ext cx="1282925" cy="1239344"/>
          </a:xfrm>
          <a:prstGeom prst="ellipse">
            <a:avLst/>
          </a:prstGeom>
        </p:spPr>
      </p:pic>
      <p:sp>
        <p:nvSpPr>
          <p:cNvPr id="34818" name="MH_SubTitle_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专业技能</a:t>
            </a:r>
          </a:p>
        </p:txBody>
      </p:sp>
      <p:sp>
        <p:nvSpPr>
          <p:cNvPr id="95" name="Shape 2021"/>
          <p:cNvSpPr/>
          <p:nvPr/>
        </p:nvSpPr>
        <p:spPr>
          <a:xfrm>
            <a:off x="1492821" y="2660927"/>
            <a:ext cx="2543666" cy="7945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Shape 2022"/>
          <p:cNvSpPr/>
          <p:nvPr/>
        </p:nvSpPr>
        <p:spPr>
          <a:xfrm>
            <a:off x="2167154" y="2217130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技能进修</a:t>
            </a:r>
          </a:p>
        </p:txBody>
      </p:sp>
      <p:sp>
        <p:nvSpPr>
          <p:cNvPr id="97" name="Shape 2023"/>
          <p:cNvSpPr/>
          <p:nvPr/>
        </p:nvSpPr>
        <p:spPr>
          <a:xfrm>
            <a:off x="1492821" y="4643915"/>
            <a:ext cx="2543666" cy="75661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Shape 2024"/>
          <p:cNvSpPr/>
          <p:nvPr/>
        </p:nvSpPr>
        <p:spPr>
          <a:xfrm>
            <a:off x="2167154" y="4228080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消化技能</a:t>
            </a:r>
          </a:p>
        </p:txBody>
      </p:sp>
      <p:sp>
        <p:nvSpPr>
          <p:cNvPr id="99" name="Shape 2025"/>
          <p:cNvSpPr/>
          <p:nvPr/>
        </p:nvSpPr>
        <p:spPr>
          <a:xfrm>
            <a:off x="8149121" y="2628298"/>
            <a:ext cx="2626258" cy="7945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Shape 2026"/>
          <p:cNvSpPr/>
          <p:nvPr/>
        </p:nvSpPr>
        <p:spPr>
          <a:xfrm>
            <a:off x="8149121" y="2184501"/>
            <a:ext cx="1914291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总结经验</a:t>
            </a:r>
          </a:p>
        </p:txBody>
      </p:sp>
      <p:sp>
        <p:nvSpPr>
          <p:cNvPr id="101" name="Shape 2027"/>
          <p:cNvSpPr/>
          <p:nvPr/>
        </p:nvSpPr>
        <p:spPr>
          <a:xfrm>
            <a:off x="8149121" y="4611290"/>
            <a:ext cx="2626258" cy="75661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2" name="Shape 2028"/>
          <p:cNvSpPr/>
          <p:nvPr/>
        </p:nvSpPr>
        <p:spPr>
          <a:xfrm>
            <a:off x="8149121" y="4195451"/>
            <a:ext cx="1914291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结合实践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4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5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95" grpId="0" animBg="1"/>
          <p:bldP spid="96" grpId="0" animBg="1"/>
          <p:bldP spid="97" grpId="0" animBg="1"/>
          <p:bldP spid="98" grpId="0" animBg="1"/>
          <p:bldP spid="99" grpId="0" animBg="1"/>
          <p:bldP spid="100" grpId="0" animBg="1"/>
          <p:bldP spid="101" grpId="0" animBg="1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95" grpId="0" animBg="1"/>
          <p:bldP spid="96" grpId="0" animBg="1"/>
          <p:bldP spid="97" grpId="0" animBg="1"/>
          <p:bldP spid="98" grpId="0" animBg="1"/>
          <p:bldP spid="99" grpId="0" animBg="1"/>
          <p:bldP spid="100" grpId="0" animBg="1"/>
          <p:bldP spid="101" grpId="0" animBg="1"/>
          <p:bldP spid="102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18881" y="2466975"/>
            <a:ext cx="9759946" cy="1545030"/>
          </a:xfrm>
          <a:prstGeom prst="roundRect">
            <a:avLst/>
          </a:prstGeom>
          <a:noFill/>
          <a:ln w="9525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218881" y="4400550"/>
            <a:ext cx="9759946" cy="1545030"/>
          </a:xfrm>
          <a:prstGeom prst="roundRect">
            <a:avLst/>
          </a:prstGeom>
          <a:noFill/>
          <a:ln w="9525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创新力</a:t>
            </a:r>
          </a:p>
        </p:txBody>
      </p:sp>
      <p:sp>
        <p:nvSpPr>
          <p:cNvPr id="30" name="MH_Text_1"/>
          <p:cNvSpPr/>
          <p:nvPr>
            <p:custDataLst>
              <p:tags r:id="rId3"/>
            </p:custDataLst>
          </p:nvPr>
        </p:nvSpPr>
        <p:spPr>
          <a:xfrm>
            <a:off x="1993186" y="4631588"/>
            <a:ext cx="2496376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zh-CN" altLang="en-US" sz="1865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65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MH_Text_1"/>
          <p:cNvSpPr/>
          <p:nvPr>
            <p:custDataLst>
              <p:tags r:id="rId4"/>
            </p:custDataLst>
          </p:nvPr>
        </p:nvSpPr>
        <p:spPr>
          <a:xfrm>
            <a:off x="1993186" y="5061899"/>
            <a:ext cx="2667841" cy="748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MH_Text_1"/>
          <p:cNvSpPr/>
          <p:nvPr>
            <p:custDataLst>
              <p:tags r:id="rId5"/>
            </p:custDataLst>
          </p:nvPr>
        </p:nvSpPr>
        <p:spPr>
          <a:xfrm>
            <a:off x="1993186" y="2710616"/>
            <a:ext cx="2269433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1865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65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8" name="MH_Text_1"/>
          <p:cNvSpPr/>
          <p:nvPr>
            <p:custDataLst>
              <p:tags r:id="rId6"/>
            </p:custDataLst>
          </p:nvPr>
        </p:nvSpPr>
        <p:spPr>
          <a:xfrm>
            <a:off x="1993186" y="3136224"/>
            <a:ext cx="2688299" cy="748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MH_Text_1"/>
          <p:cNvSpPr/>
          <p:nvPr>
            <p:custDataLst>
              <p:tags r:id="rId7"/>
            </p:custDataLst>
          </p:nvPr>
        </p:nvSpPr>
        <p:spPr>
          <a:xfrm>
            <a:off x="7499191" y="2710616"/>
            <a:ext cx="2496376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1865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65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0" name="MH_Text_1"/>
          <p:cNvSpPr/>
          <p:nvPr>
            <p:custDataLst>
              <p:tags r:id="rId8"/>
            </p:custDataLst>
          </p:nvPr>
        </p:nvSpPr>
        <p:spPr>
          <a:xfrm>
            <a:off x="7318434" y="3136224"/>
            <a:ext cx="2677133" cy="748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MH_Text_1"/>
          <p:cNvSpPr/>
          <p:nvPr>
            <p:custDataLst>
              <p:tags r:id="rId9"/>
            </p:custDataLst>
          </p:nvPr>
        </p:nvSpPr>
        <p:spPr>
          <a:xfrm>
            <a:off x="7499191" y="4631588"/>
            <a:ext cx="2496376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20000"/>
              </a:lnSpc>
              <a:buClr>
                <a:schemeClr val="accent2"/>
              </a:buClr>
            </a:pPr>
            <a:r>
              <a:rPr lang="zh-CN" altLang="en-US" sz="1865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65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2" name="MH_Text_1"/>
          <p:cNvSpPr/>
          <p:nvPr>
            <p:custDataLst>
              <p:tags r:id="rId10"/>
            </p:custDataLst>
          </p:nvPr>
        </p:nvSpPr>
        <p:spPr>
          <a:xfrm>
            <a:off x="7318434" y="5061899"/>
            <a:ext cx="2677133" cy="748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5544" y="1674967"/>
            <a:ext cx="8763856" cy="72001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just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领导者在种种领导活动中，善于摘捉新事物的萌芽，提出新的设想，新的方案，创造性地进行工作的能力。创造是领导者活动的根本属性，一个称职的领导者，应当是创造新世界的设想者和组织者。勇于开拓创断是现代领导者的基本特征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MH_Title_1"/>
          <p:cNvSpPr/>
          <p:nvPr>
            <p:custDataLst>
              <p:tags r:id="rId11"/>
            </p:custDataLst>
          </p:nvPr>
        </p:nvSpPr>
        <p:spPr>
          <a:xfrm>
            <a:off x="10454445" y="2911996"/>
            <a:ext cx="720000" cy="72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</a:p>
        </p:txBody>
      </p:sp>
      <p:sp>
        <p:nvSpPr>
          <p:cNvPr id="24" name="MH_Title_1"/>
          <p:cNvSpPr/>
          <p:nvPr>
            <p:custDataLst>
              <p:tags r:id="rId12"/>
            </p:custDataLst>
          </p:nvPr>
        </p:nvSpPr>
        <p:spPr>
          <a:xfrm>
            <a:off x="1000733" y="4813065"/>
            <a:ext cx="720000" cy="72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</a:p>
        </p:txBody>
      </p:sp>
      <p:sp>
        <p:nvSpPr>
          <p:cNvPr id="39" name="MH_Title_1"/>
          <p:cNvSpPr/>
          <p:nvPr>
            <p:custDataLst>
              <p:tags r:id="rId13"/>
            </p:custDataLst>
          </p:nvPr>
        </p:nvSpPr>
        <p:spPr>
          <a:xfrm>
            <a:off x="10454445" y="4813065"/>
            <a:ext cx="720000" cy="72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</a:p>
        </p:txBody>
      </p:sp>
      <p:sp>
        <p:nvSpPr>
          <p:cNvPr id="36" name="MH_Title_1"/>
          <p:cNvSpPr/>
          <p:nvPr>
            <p:custDataLst>
              <p:tags r:id="rId14"/>
            </p:custDataLst>
          </p:nvPr>
        </p:nvSpPr>
        <p:spPr>
          <a:xfrm>
            <a:off x="1000733" y="2917590"/>
            <a:ext cx="720000" cy="72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426893" y="2421209"/>
            <a:ext cx="619701" cy="1501801"/>
            <a:chOff x="4108772" y="2210111"/>
            <a:chExt cx="592292" cy="1435377"/>
          </a:xfrm>
        </p:grpSpPr>
        <p:sp>
          <p:nvSpPr>
            <p:cNvPr id="78" name="任意多边形 77"/>
            <p:cNvSpPr/>
            <p:nvPr/>
          </p:nvSpPr>
          <p:spPr bwMode="auto">
            <a:xfrm flipH="1">
              <a:off x="4108772" y="2210111"/>
              <a:ext cx="592292" cy="1435377"/>
            </a:xfrm>
            <a:custGeom>
              <a:avLst/>
              <a:gdLst>
                <a:gd name="connsiteX0" fmla="*/ 484480 w 592292"/>
                <a:gd name="connsiteY0" fmla="*/ 1320153 h 1435377"/>
                <a:gd name="connsiteX1" fmla="*/ 524040 w 592292"/>
                <a:gd name="connsiteY1" fmla="*/ 1349305 h 1435377"/>
                <a:gd name="connsiteX2" fmla="*/ 523818 w 592292"/>
                <a:gd name="connsiteY2" fmla="*/ 1349394 h 1435377"/>
                <a:gd name="connsiteX3" fmla="*/ 483850 w 592292"/>
                <a:gd name="connsiteY3" fmla="*/ 1320274 h 1435377"/>
                <a:gd name="connsiteX4" fmla="*/ 258075 w 592292"/>
                <a:gd name="connsiteY4" fmla="*/ 360141 h 1435377"/>
                <a:gd name="connsiteX5" fmla="*/ 259716 w 592292"/>
                <a:gd name="connsiteY5" fmla="*/ 361588 h 1435377"/>
                <a:gd name="connsiteX6" fmla="*/ 259775 w 592292"/>
                <a:gd name="connsiteY6" fmla="*/ 362039 h 1435377"/>
                <a:gd name="connsiteX7" fmla="*/ 257761 w 592292"/>
                <a:gd name="connsiteY7" fmla="*/ 360291 h 1435377"/>
                <a:gd name="connsiteX8" fmla="*/ 147549 w 592292"/>
                <a:gd name="connsiteY8" fmla="*/ 297481 h 1435377"/>
                <a:gd name="connsiteX9" fmla="*/ 144034 w 592292"/>
                <a:gd name="connsiteY9" fmla="*/ 300053 h 1435377"/>
                <a:gd name="connsiteX10" fmla="*/ 142862 w 592292"/>
                <a:gd name="connsiteY10" fmla="*/ 303912 h 1435377"/>
                <a:gd name="connsiteX11" fmla="*/ 105366 w 592292"/>
                <a:gd name="connsiteY11" fmla="*/ 413237 h 1435377"/>
                <a:gd name="connsiteX12" fmla="*/ 95992 w 592292"/>
                <a:gd name="connsiteY12" fmla="*/ 508415 h 1435377"/>
                <a:gd name="connsiteX13" fmla="*/ 66698 w 592292"/>
                <a:gd name="connsiteY13" fmla="*/ 656325 h 1435377"/>
                <a:gd name="connsiteX14" fmla="*/ 110053 w 592292"/>
                <a:gd name="connsiteY14" fmla="*/ 543141 h 1435377"/>
                <a:gd name="connsiteX15" fmla="*/ 134660 w 592292"/>
                <a:gd name="connsiteY15" fmla="*/ 474974 h 1435377"/>
                <a:gd name="connsiteX16" fmla="*/ 126458 w 592292"/>
                <a:gd name="connsiteY16" fmla="*/ 374652 h 1435377"/>
                <a:gd name="connsiteX17" fmla="*/ 152236 w 592292"/>
                <a:gd name="connsiteY17" fmla="*/ 318060 h 1435377"/>
                <a:gd name="connsiteX18" fmla="*/ 153408 w 592292"/>
                <a:gd name="connsiteY18" fmla="*/ 310343 h 1435377"/>
                <a:gd name="connsiteX19" fmla="*/ 135221 w 592292"/>
                <a:gd name="connsiteY19" fmla="*/ 82708 h 1435377"/>
                <a:gd name="connsiteX20" fmla="*/ 126024 w 592292"/>
                <a:gd name="connsiteY20" fmla="*/ 85293 h 1435377"/>
                <a:gd name="connsiteX21" fmla="*/ 105331 w 592292"/>
                <a:gd name="connsiteY21" fmla="*/ 93047 h 1435377"/>
                <a:gd name="connsiteX22" fmla="*/ 96134 w 592292"/>
                <a:gd name="connsiteY22" fmla="*/ 104677 h 1435377"/>
                <a:gd name="connsiteX23" fmla="*/ 91535 w 592292"/>
                <a:gd name="connsiteY23" fmla="*/ 109847 h 1435377"/>
                <a:gd name="connsiteX24" fmla="*/ 88087 w 592292"/>
                <a:gd name="connsiteY24" fmla="*/ 116308 h 1435377"/>
                <a:gd name="connsiteX25" fmla="*/ 83488 w 592292"/>
                <a:gd name="connsiteY25" fmla="*/ 129231 h 1435377"/>
                <a:gd name="connsiteX26" fmla="*/ 80039 w 592292"/>
                <a:gd name="connsiteY26" fmla="*/ 140862 h 1435377"/>
                <a:gd name="connsiteX27" fmla="*/ 92685 w 592292"/>
                <a:gd name="connsiteY27" fmla="*/ 187385 h 1435377"/>
                <a:gd name="connsiteX28" fmla="*/ 91535 w 592292"/>
                <a:gd name="connsiteY28" fmla="*/ 184801 h 1435377"/>
                <a:gd name="connsiteX29" fmla="*/ 90386 w 592292"/>
                <a:gd name="connsiteY29" fmla="*/ 184801 h 1435377"/>
                <a:gd name="connsiteX30" fmla="*/ 90386 w 592292"/>
                <a:gd name="connsiteY30" fmla="*/ 186093 h 1435377"/>
                <a:gd name="connsiteX31" fmla="*/ 89236 w 592292"/>
                <a:gd name="connsiteY31" fmla="*/ 188677 h 1435377"/>
                <a:gd name="connsiteX32" fmla="*/ 90386 w 592292"/>
                <a:gd name="connsiteY32" fmla="*/ 192554 h 1435377"/>
                <a:gd name="connsiteX33" fmla="*/ 92685 w 592292"/>
                <a:gd name="connsiteY33" fmla="*/ 197724 h 1435377"/>
                <a:gd name="connsiteX34" fmla="*/ 96134 w 592292"/>
                <a:gd name="connsiteY34" fmla="*/ 205477 h 1435377"/>
                <a:gd name="connsiteX35" fmla="*/ 100732 w 592292"/>
                <a:gd name="connsiteY35" fmla="*/ 214524 h 1435377"/>
                <a:gd name="connsiteX36" fmla="*/ 109929 w 592292"/>
                <a:gd name="connsiteY36" fmla="*/ 230031 h 1435377"/>
                <a:gd name="connsiteX37" fmla="*/ 119126 w 592292"/>
                <a:gd name="connsiteY37" fmla="*/ 245539 h 1435377"/>
                <a:gd name="connsiteX38" fmla="*/ 129473 w 592292"/>
                <a:gd name="connsiteY38" fmla="*/ 258462 h 1435377"/>
                <a:gd name="connsiteX39" fmla="*/ 138670 w 592292"/>
                <a:gd name="connsiteY39" fmla="*/ 268801 h 1435377"/>
                <a:gd name="connsiteX40" fmla="*/ 147867 w 592292"/>
                <a:gd name="connsiteY40" fmla="*/ 279139 h 1435377"/>
                <a:gd name="connsiteX41" fmla="*/ 155914 w 592292"/>
                <a:gd name="connsiteY41" fmla="*/ 284308 h 1435377"/>
                <a:gd name="connsiteX42" fmla="*/ 155914 w 592292"/>
                <a:gd name="connsiteY42" fmla="*/ 289478 h 1435377"/>
                <a:gd name="connsiteX43" fmla="*/ 165111 w 592292"/>
                <a:gd name="connsiteY43" fmla="*/ 289478 h 1435377"/>
                <a:gd name="connsiteX44" fmla="*/ 190403 w 592292"/>
                <a:gd name="connsiteY44" fmla="*/ 413539 h 1435377"/>
                <a:gd name="connsiteX45" fmla="*/ 185804 w 592292"/>
                <a:gd name="connsiteY45" fmla="*/ 280431 h 1435377"/>
                <a:gd name="connsiteX46" fmla="*/ 193851 w 592292"/>
                <a:gd name="connsiteY46" fmla="*/ 275262 h 1435377"/>
                <a:gd name="connsiteX47" fmla="*/ 199600 w 592292"/>
                <a:gd name="connsiteY47" fmla="*/ 272677 h 1435377"/>
                <a:gd name="connsiteX48" fmla="*/ 205348 w 592292"/>
                <a:gd name="connsiteY48" fmla="*/ 268801 h 1435377"/>
                <a:gd name="connsiteX49" fmla="*/ 209946 w 592292"/>
                <a:gd name="connsiteY49" fmla="*/ 264924 h 1435377"/>
                <a:gd name="connsiteX50" fmla="*/ 214545 w 592292"/>
                <a:gd name="connsiteY50" fmla="*/ 259754 h 1435377"/>
                <a:gd name="connsiteX51" fmla="*/ 216844 w 592292"/>
                <a:gd name="connsiteY51" fmla="*/ 253293 h 1435377"/>
                <a:gd name="connsiteX52" fmla="*/ 219143 w 592292"/>
                <a:gd name="connsiteY52" fmla="*/ 248124 h 1435377"/>
                <a:gd name="connsiteX53" fmla="*/ 220293 w 592292"/>
                <a:gd name="connsiteY53" fmla="*/ 241662 h 1435377"/>
                <a:gd name="connsiteX54" fmla="*/ 221442 w 592292"/>
                <a:gd name="connsiteY54" fmla="*/ 239077 h 1435377"/>
                <a:gd name="connsiteX55" fmla="*/ 213395 w 592292"/>
                <a:gd name="connsiteY55" fmla="*/ 219693 h 1435377"/>
                <a:gd name="connsiteX56" fmla="*/ 213395 w 592292"/>
                <a:gd name="connsiteY56" fmla="*/ 199016 h 1435377"/>
                <a:gd name="connsiteX57" fmla="*/ 211096 w 592292"/>
                <a:gd name="connsiteY57" fmla="*/ 182216 h 1435377"/>
                <a:gd name="connsiteX58" fmla="*/ 214545 w 592292"/>
                <a:gd name="connsiteY58" fmla="*/ 171877 h 1435377"/>
                <a:gd name="connsiteX59" fmla="*/ 215694 w 592292"/>
                <a:gd name="connsiteY59" fmla="*/ 164124 h 1435377"/>
                <a:gd name="connsiteX60" fmla="*/ 213395 w 592292"/>
                <a:gd name="connsiteY60" fmla="*/ 153785 h 1435377"/>
                <a:gd name="connsiteX61" fmla="*/ 211096 w 592292"/>
                <a:gd name="connsiteY61" fmla="*/ 146031 h 1435377"/>
                <a:gd name="connsiteX62" fmla="*/ 206497 w 592292"/>
                <a:gd name="connsiteY62" fmla="*/ 140862 h 1435377"/>
                <a:gd name="connsiteX63" fmla="*/ 205348 w 592292"/>
                <a:gd name="connsiteY63" fmla="*/ 143447 h 1435377"/>
                <a:gd name="connsiteX64" fmla="*/ 204198 w 592292"/>
                <a:gd name="connsiteY64" fmla="*/ 146031 h 1435377"/>
                <a:gd name="connsiteX65" fmla="*/ 196151 w 592292"/>
                <a:gd name="connsiteY65" fmla="*/ 118893 h 1435377"/>
                <a:gd name="connsiteX66" fmla="*/ 190403 w 592292"/>
                <a:gd name="connsiteY66" fmla="*/ 107262 h 1435377"/>
                <a:gd name="connsiteX67" fmla="*/ 184654 w 592292"/>
                <a:gd name="connsiteY67" fmla="*/ 95631 h 1435377"/>
                <a:gd name="connsiteX68" fmla="*/ 165111 w 592292"/>
                <a:gd name="connsiteY68" fmla="*/ 86585 h 1435377"/>
                <a:gd name="connsiteX69" fmla="*/ 155914 w 592292"/>
                <a:gd name="connsiteY69" fmla="*/ 84000 h 1435377"/>
                <a:gd name="connsiteX70" fmla="*/ 145567 w 592292"/>
                <a:gd name="connsiteY70" fmla="*/ 84000 h 1435377"/>
                <a:gd name="connsiteX71" fmla="*/ 469669 w 592292"/>
                <a:gd name="connsiteY71" fmla="*/ 0 h 1435377"/>
                <a:gd name="connsiteX72" fmla="*/ 423396 w 592292"/>
                <a:gd name="connsiteY72" fmla="*/ 0 h 1435377"/>
                <a:gd name="connsiteX73" fmla="*/ 419926 w 592292"/>
                <a:gd name="connsiteY73" fmla="*/ 5063 h 1435377"/>
                <a:gd name="connsiteX74" fmla="*/ 412985 w 592292"/>
                <a:gd name="connsiteY74" fmla="*/ 11392 h 1435377"/>
                <a:gd name="connsiteX75" fmla="*/ 408358 w 592292"/>
                <a:gd name="connsiteY75" fmla="*/ 20252 h 1435377"/>
                <a:gd name="connsiteX76" fmla="*/ 407201 w 592292"/>
                <a:gd name="connsiteY76" fmla="*/ 26581 h 1435377"/>
                <a:gd name="connsiteX77" fmla="*/ 404887 w 592292"/>
                <a:gd name="connsiteY77" fmla="*/ 35441 h 1435377"/>
                <a:gd name="connsiteX78" fmla="*/ 404887 w 592292"/>
                <a:gd name="connsiteY78" fmla="*/ 41770 h 1435377"/>
                <a:gd name="connsiteX79" fmla="*/ 402574 w 592292"/>
                <a:gd name="connsiteY79" fmla="*/ 46833 h 1435377"/>
                <a:gd name="connsiteX80" fmla="*/ 401417 w 592292"/>
                <a:gd name="connsiteY80" fmla="*/ 51896 h 1435377"/>
                <a:gd name="connsiteX81" fmla="*/ 397946 w 592292"/>
                <a:gd name="connsiteY81" fmla="*/ 56959 h 1435377"/>
                <a:gd name="connsiteX82" fmla="*/ 408358 w 592292"/>
                <a:gd name="connsiteY82" fmla="*/ 60757 h 1435377"/>
                <a:gd name="connsiteX83" fmla="*/ 416456 w 592292"/>
                <a:gd name="connsiteY83" fmla="*/ 64554 h 1435377"/>
                <a:gd name="connsiteX84" fmla="*/ 421083 w 592292"/>
                <a:gd name="connsiteY84" fmla="*/ 67085 h 1435377"/>
                <a:gd name="connsiteX85" fmla="*/ 424553 w 592292"/>
                <a:gd name="connsiteY85" fmla="*/ 69617 h 1435377"/>
                <a:gd name="connsiteX86" fmla="*/ 428024 w 592292"/>
                <a:gd name="connsiteY86" fmla="*/ 67085 h 1435377"/>
                <a:gd name="connsiteX87" fmla="*/ 429181 w 592292"/>
                <a:gd name="connsiteY87" fmla="*/ 67085 h 1435377"/>
                <a:gd name="connsiteX88" fmla="*/ 438435 w 592292"/>
                <a:gd name="connsiteY88" fmla="*/ 69617 h 1435377"/>
                <a:gd name="connsiteX89" fmla="*/ 430337 w 592292"/>
                <a:gd name="connsiteY89" fmla="*/ 81009 h 1435377"/>
                <a:gd name="connsiteX90" fmla="*/ 452317 w 592292"/>
                <a:gd name="connsiteY90" fmla="*/ 235432 h 1435377"/>
                <a:gd name="connsiteX91" fmla="*/ 447690 w 592292"/>
                <a:gd name="connsiteY91" fmla="*/ 230369 h 1435377"/>
                <a:gd name="connsiteX92" fmla="*/ 443062 w 592292"/>
                <a:gd name="connsiteY92" fmla="*/ 229104 h 1435377"/>
                <a:gd name="connsiteX93" fmla="*/ 439592 w 592292"/>
                <a:gd name="connsiteY93" fmla="*/ 226572 h 1435377"/>
                <a:gd name="connsiteX94" fmla="*/ 436121 w 592292"/>
                <a:gd name="connsiteY94" fmla="*/ 226572 h 1435377"/>
                <a:gd name="connsiteX95" fmla="*/ 434965 w 592292"/>
                <a:gd name="connsiteY95" fmla="*/ 226572 h 1435377"/>
                <a:gd name="connsiteX96" fmla="*/ 433808 w 592292"/>
                <a:gd name="connsiteY96" fmla="*/ 229104 h 1435377"/>
                <a:gd name="connsiteX97" fmla="*/ 433808 w 592292"/>
                <a:gd name="connsiteY97" fmla="*/ 230369 h 1435377"/>
                <a:gd name="connsiteX98" fmla="*/ 433808 w 592292"/>
                <a:gd name="connsiteY98" fmla="*/ 235432 h 1435377"/>
                <a:gd name="connsiteX99" fmla="*/ 431494 w 592292"/>
                <a:gd name="connsiteY99" fmla="*/ 236698 h 1435377"/>
                <a:gd name="connsiteX100" fmla="*/ 431494 w 592292"/>
                <a:gd name="connsiteY100" fmla="*/ 234167 h 1435377"/>
                <a:gd name="connsiteX101" fmla="*/ 412985 w 592292"/>
                <a:gd name="connsiteY101" fmla="*/ 226572 h 1435377"/>
                <a:gd name="connsiteX102" fmla="*/ 394476 w 592292"/>
                <a:gd name="connsiteY102" fmla="*/ 218977 h 1435377"/>
                <a:gd name="connsiteX103" fmla="*/ 374810 w 592292"/>
                <a:gd name="connsiteY103" fmla="*/ 208851 h 1435377"/>
                <a:gd name="connsiteX104" fmla="*/ 353987 w 592292"/>
                <a:gd name="connsiteY104" fmla="*/ 198725 h 1435377"/>
                <a:gd name="connsiteX105" fmla="*/ 347046 w 592292"/>
                <a:gd name="connsiteY105" fmla="*/ 201256 h 1435377"/>
                <a:gd name="connsiteX106" fmla="*/ 338949 w 592292"/>
                <a:gd name="connsiteY106" fmla="*/ 207586 h 1435377"/>
                <a:gd name="connsiteX107" fmla="*/ 333527 w 592292"/>
                <a:gd name="connsiteY107" fmla="*/ 214260 h 1435377"/>
                <a:gd name="connsiteX108" fmla="*/ 332213 w 592292"/>
                <a:gd name="connsiteY108" fmla="*/ 214663 h 1435377"/>
                <a:gd name="connsiteX109" fmla="*/ 337581 w 592292"/>
                <a:gd name="connsiteY109" fmla="*/ 207834 h 1435377"/>
                <a:gd name="connsiteX110" fmla="*/ 345504 w 592292"/>
                <a:gd name="connsiteY110" fmla="*/ 201434 h 1435377"/>
                <a:gd name="connsiteX111" fmla="*/ 242504 w 592292"/>
                <a:gd name="connsiteY111" fmla="*/ 237273 h 1435377"/>
                <a:gd name="connsiteX112" fmla="*/ 240240 w 592292"/>
                <a:gd name="connsiteY112" fmla="*/ 237273 h 1435377"/>
                <a:gd name="connsiteX113" fmla="*/ 237977 w 592292"/>
                <a:gd name="connsiteY113" fmla="*/ 238553 h 1435377"/>
                <a:gd name="connsiteX114" fmla="*/ 236845 w 592292"/>
                <a:gd name="connsiteY114" fmla="*/ 239833 h 1435377"/>
                <a:gd name="connsiteX115" fmla="*/ 234581 w 592292"/>
                <a:gd name="connsiteY115" fmla="*/ 243673 h 1435377"/>
                <a:gd name="connsiteX116" fmla="*/ 234581 w 592292"/>
                <a:gd name="connsiteY116" fmla="*/ 244953 h 1435377"/>
                <a:gd name="connsiteX117" fmla="*/ 234581 w 592292"/>
                <a:gd name="connsiteY117" fmla="*/ 248793 h 1435377"/>
                <a:gd name="connsiteX118" fmla="*/ 233449 w 592292"/>
                <a:gd name="connsiteY118" fmla="*/ 255193 h 1435377"/>
                <a:gd name="connsiteX119" fmla="*/ 233449 w 592292"/>
                <a:gd name="connsiteY119" fmla="*/ 256129 h 1435377"/>
                <a:gd name="connsiteX120" fmla="*/ 233448 w 592292"/>
                <a:gd name="connsiteY120" fmla="*/ 256127 h 1435377"/>
                <a:gd name="connsiteX121" fmla="*/ 233448 w 592292"/>
                <a:gd name="connsiteY121" fmla="*/ 266469 h 1435377"/>
                <a:gd name="connsiteX122" fmla="*/ 233448 w 592292"/>
                <a:gd name="connsiteY122" fmla="*/ 278103 h 1435377"/>
                <a:gd name="connsiteX123" fmla="*/ 233448 w 592292"/>
                <a:gd name="connsiteY123" fmla="*/ 281981 h 1435377"/>
                <a:gd name="connsiteX124" fmla="*/ 234589 w 592292"/>
                <a:gd name="connsiteY124" fmla="*/ 280688 h 1435377"/>
                <a:gd name="connsiteX125" fmla="*/ 242571 w 592292"/>
                <a:gd name="connsiteY125" fmla="*/ 287151 h 1435377"/>
                <a:gd name="connsiteX126" fmla="*/ 250553 w 592292"/>
                <a:gd name="connsiteY126" fmla="*/ 296200 h 1435377"/>
                <a:gd name="connsiteX127" fmla="*/ 255082 w 592292"/>
                <a:gd name="connsiteY127" fmla="*/ 299934 h 1435377"/>
                <a:gd name="connsiteX128" fmla="*/ 254981 w 592292"/>
                <a:gd name="connsiteY128" fmla="*/ 300360 h 1435377"/>
                <a:gd name="connsiteX129" fmla="*/ 250814 w 592292"/>
                <a:gd name="connsiteY129" fmla="*/ 296978 h 1435377"/>
                <a:gd name="connsiteX130" fmla="*/ 242710 w 592292"/>
                <a:gd name="connsiteY130" fmla="*/ 287934 h 1435377"/>
                <a:gd name="connsiteX131" fmla="*/ 234605 w 592292"/>
                <a:gd name="connsiteY131" fmla="*/ 281473 h 1435377"/>
                <a:gd name="connsiteX132" fmla="*/ 233447 w 592292"/>
                <a:gd name="connsiteY132" fmla="*/ 282765 h 1435377"/>
                <a:gd name="connsiteX133" fmla="*/ 234605 w 592292"/>
                <a:gd name="connsiteY133" fmla="*/ 289226 h 1435377"/>
                <a:gd name="connsiteX134" fmla="*/ 235763 w 592292"/>
                <a:gd name="connsiteY134" fmla="*/ 296978 h 1435377"/>
                <a:gd name="connsiteX135" fmla="*/ 236921 w 592292"/>
                <a:gd name="connsiteY135" fmla="*/ 312483 h 1435377"/>
                <a:gd name="connsiteX136" fmla="*/ 239236 w 592292"/>
                <a:gd name="connsiteY136" fmla="*/ 329280 h 1435377"/>
                <a:gd name="connsiteX137" fmla="*/ 240394 w 592292"/>
                <a:gd name="connsiteY137" fmla="*/ 348662 h 1435377"/>
                <a:gd name="connsiteX138" fmla="*/ 243868 w 592292"/>
                <a:gd name="connsiteY138" fmla="*/ 369335 h 1435377"/>
                <a:gd name="connsiteX139" fmla="*/ 247341 w 592292"/>
                <a:gd name="connsiteY139" fmla="*/ 392593 h 1435377"/>
                <a:gd name="connsiteX140" fmla="*/ 247341 w 592292"/>
                <a:gd name="connsiteY140" fmla="*/ 393885 h 1435377"/>
                <a:gd name="connsiteX141" fmla="*/ 247341 w 592292"/>
                <a:gd name="connsiteY141" fmla="*/ 396469 h 1435377"/>
                <a:gd name="connsiteX142" fmla="*/ 247341 w 592292"/>
                <a:gd name="connsiteY142" fmla="*/ 397761 h 1435377"/>
                <a:gd name="connsiteX143" fmla="*/ 253130 w 592292"/>
                <a:gd name="connsiteY143" fmla="*/ 427479 h 1435377"/>
                <a:gd name="connsiteX144" fmla="*/ 256603 w 592292"/>
                <a:gd name="connsiteY144" fmla="*/ 442984 h 1435377"/>
                <a:gd name="connsiteX145" fmla="*/ 260077 w 592292"/>
                <a:gd name="connsiteY145" fmla="*/ 459781 h 1435377"/>
                <a:gd name="connsiteX146" fmla="*/ 270497 w 592292"/>
                <a:gd name="connsiteY146" fmla="*/ 492084 h 1435377"/>
                <a:gd name="connsiteX147" fmla="*/ 280596 w 592292"/>
                <a:gd name="connsiteY147" fmla="*/ 527143 h 1435377"/>
                <a:gd name="connsiteX148" fmla="*/ 280202 w 592292"/>
                <a:gd name="connsiteY148" fmla="*/ 527589 h 1435377"/>
                <a:gd name="connsiteX149" fmla="*/ 281342 w 592292"/>
                <a:gd name="connsiteY149" fmla="*/ 530175 h 1435377"/>
                <a:gd name="connsiteX150" fmla="*/ 288032 w 592292"/>
                <a:gd name="connsiteY150" fmla="*/ 547869 h 1435377"/>
                <a:gd name="connsiteX151" fmla="*/ 287779 w 592292"/>
                <a:gd name="connsiteY151" fmla="*/ 549586 h 1435377"/>
                <a:gd name="connsiteX152" fmla="*/ 303625 w 592292"/>
                <a:gd name="connsiteY152" fmla="*/ 590545 h 1435377"/>
                <a:gd name="connsiteX153" fmla="*/ 313812 w 592292"/>
                <a:gd name="connsiteY153" fmla="*/ 612304 h 1435377"/>
                <a:gd name="connsiteX154" fmla="*/ 312680 w 592292"/>
                <a:gd name="connsiteY154" fmla="*/ 607184 h 1435377"/>
                <a:gd name="connsiteX155" fmla="*/ 311548 w 592292"/>
                <a:gd name="connsiteY155" fmla="*/ 602064 h 1435377"/>
                <a:gd name="connsiteX156" fmla="*/ 310416 w 592292"/>
                <a:gd name="connsiteY156" fmla="*/ 595665 h 1435377"/>
                <a:gd name="connsiteX157" fmla="*/ 309284 w 592292"/>
                <a:gd name="connsiteY157" fmla="*/ 589265 h 1435377"/>
                <a:gd name="connsiteX158" fmla="*/ 308153 w 592292"/>
                <a:gd name="connsiteY158" fmla="*/ 571345 h 1435377"/>
                <a:gd name="connsiteX159" fmla="*/ 307876 w 592292"/>
                <a:gd name="connsiteY159" fmla="*/ 566651 h 1435377"/>
                <a:gd name="connsiteX160" fmla="*/ 308104 w 592292"/>
                <a:gd name="connsiteY160" fmla="*/ 567617 h 1435377"/>
                <a:gd name="connsiteX161" fmla="*/ 309039 w 592292"/>
                <a:gd name="connsiteY161" fmla="*/ 569626 h 1435377"/>
                <a:gd name="connsiteX162" fmla="*/ 310028 w 592292"/>
                <a:gd name="connsiteY162" fmla="*/ 584783 h 1435377"/>
                <a:gd name="connsiteX163" fmla="*/ 311185 w 592292"/>
                <a:gd name="connsiteY163" fmla="*/ 591112 h 1435377"/>
                <a:gd name="connsiteX164" fmla="*/ 312342 w 592292"/>
                <a:gd name="connsiteY164" fmla="*/ 597441 h 1435377"/>
                <a:gd name="connsiteX165" fmla="*/ 313499 w 592292"/>
                <a:gd name="connsiteY165" fmla="*/ 602504 h 1435377"/>
                <a:gd name="connsiteX166" fmla="*/ 314655 w 592292"/>
                <a:gd name="connsiteY166" fmla="*/ 607567 h 1435377"/>
                <a:gd name="connsiteX167" fmla="*/ 314655 w 592292"/>
                <a:gd name="connsiteY167" fmla="*/ 608833 h 1435377"/>
                <a:gd name="connsiteX168" fmla="*/ 327380 w 592292"/>
                <a:gd name="connsiteY168" fmla="*/ 635414 h 1435377"/>
                <a:gd name="connsiteX169" fmla="*/ 340105 w 592292"/>
                <a:gd name="connsiteY169" fmla="*/ 661995 h 1435377"/>
                <a:gd name="connsiteX170" fmla="*/ 341262 w 592292"/>
                <a:gd name="connsiteY170" fmla="*/ 661995 h 1435377"/>
                <a:gd name="connsiteX171" fmla="*/ 341262 w 592292"/>
                <a:gd name="connsiteY171" fmla="*/ 663261 h 1435377"/>
                <a:gd name="connsiteX172" fmla="*/ 338949 w 592292"/>
                <a:gd name="connsiteY172" fmla="*/ 663261 h 1435377"/>
                <a:gd name="connsiteX173" fmla="*/ 329694 w 592292"/>
                <a:gd name="connsiteY173" fmla="*/ 664527 h 1435377"/>
                <a:gd name="connsiteX174" fmla="*/ 328537 w 592292"/>
                <a:gd name="connsiteY174" fmla="*/ 664527 h 1435377"/>
                <a:gd name="connsiteX175" fmla="*/ 326224 w 592292"/>
                <a:gd name="connsiteY175" fmla="*/ 664527 h 1435377"/>
                <a:gd name="connsiteX176" fmla="*/ 321596 w 592292"/>
                <a:gd name="connsiteY176" fmla="*/ 667058 h 1435377"/>
                <a:gd name="connsiteX177" fmla="*/ 303087 w 592292"/>
                <a:gd name="connsiteY177" fmla="*/ 669590 h 1435377"/>
                <a:gd name="connsiteX178" fmla="*/ 285735 w 592292"/>
                <a:gd name="connsiteY178" fmla="*/ 672121 h 1435377"/>
                <a:gd name="connsiteX179" fmla="*/ 277637 w 592292"/>
                <a:gd name="connsiteY179" fmla="*/ 673387 h 1435377"/>
                <a:gd name="connsiteX180" fmla="*/ 268383 w 592292"/>
                <a:gd name="connsiteY180" fmla="*/ 674653 h 1435377"/>
                <a:gd name="connsiteX181" fmla="*/ 249873 w 592292"/>
                <a:gd name="connsiteY181" fmla="*/ 674653 h 1435377"/>
                <a:gd name="connsiteX182" fmla="*/ 230207 w 592292"/>
                <a:gd name="connsiteY182" fmla="*/ 674653 h 1435377"/>
                <a:gd name="connsiteX183" fmla="*/ 230207 w 592292"/>
                <a:gd name="connsiteY183" fmla="*/ 677706 h 1435377"/>
                <a:gd name="connsiteX184" fmla="*/ 219108 w 592292"/>
                <a:gd name="connsiteY184" fmla="*/ 677706 h 1435377"/>
                <a:gd name="connsiteX185" fmla="*/ 217300 w 592292"/>
                <a:gd name="connsiteY185" fmla="*/ 677501 h 1435377"/>
                <a:gd name="connsiteX186" fmla="*/ 216247 w 592292"/>
                <a:gd name="connsiteY186" fmla="*/ 666235 h 1435377"/>
                <a:gd name="connsiteX187" fmla="*/ 213860 w 592292"/>
                <a:gd name="connsiteY187" fmla="*/ 654743 h 1435377"/>
                <a:gd name="connsiteX188" fmla="*/ 206698 w 592292"/>
                <a:gd name="connsiteY188" fmla="*/ 626653 h 1435377"/>
                <a:gd name="connsiteX189" fmla="*/ 205504 w 592292"/>
                <a:gd name="connsiteY189" fmla="*/ 618992 h 1435377"/>
                <a:gd name="connsiteX190" fmla="*/ 204311 w 592292"/>
                <a:gd name="connsiteY190" fmla="*/ 610054 h 1435377"/>
                <a:gd name="connsiteX191" fmla="*/ 203117 w 592292"/>
                <a:gd name="connsiteY191" fmla="*/ 601117 h 1435377"/>
                <a:gd name="connsiteX192" fmla="*/ 201924 w 592292"/>
                <a:gd name="connsiteY192" fmla="*/ 589625 h 1435377"/>
                <a:gd name="connsiteX193" fmla="*/ 199537 w 592292"/>
                <a:gd name="connsiteY193" fmla="*/ 589625 h 1435377"/>
                <a:gd name="connsiteX194" fmla="*/ 199537 w 592292"/>
                <a:gd name="connsiteY194" fmla="*/ 596009 h 1435377"/>
                <a:gd name="connsiteX195" fmla="*/ 199537 w 592292"/>
                <a:gd name="connsiteY195" fmla="*/ 603670 h 1435377"/>
                <a:gd name="connsiteX196" fmla="*/ 199537 w 592292"/>
                <a:gd name="connsiteY196" fmla="*/ 611331 h 1435377"/>
                <a:gd name="connsiteX197" fmla="*/ 198343 w 592292"/>
                <a:gd name="connsiteY197" fmla="*/ 621546 h 1435377"/>
                <a:gd name="connsiteX198" fmla="*/ 198343 w 592292"/>
                <a:gd name="connsiteY198" fmla="*/ 631760 h 1435377"/>
                <a:gd name="connsiteX199" fmla="*/ 197149 w 592292"/>
                <a:gd name="connsiteY199" fmla="*/ 644529 h 1435377"/>
                <a:gd name="connsiteX200" fmla="*/ 197149 w 592292"/>
                <a:gd name="connsiteY200" fmla="*/ 657297 h 1435377"/>
                <a:gd name="connsiteX201" fmla="*/ 195956 w 592292"/>
                <a:gd name="connsiteY201" fmla="*/ 672619 h 1435377"/>
                <a:gd name="connsiteX202" fmla="*/ 195333 w 592292"/>
                <a:gd name="connsiteY202" fmla="*/ 674617 h 1435377"/>
                <a:gd name="connsiteX203" fmla="*/ 193428 w 592292"/>
                <a:gd name="connsiteY203" fmla="*/ 673933 h 1435377"/>
                <a:gd name="connsiteX204" fmla="*/ 189927 w 592292"/>
                <a:gd name="connsiteY204" fmla="*/ 673933 h 1435377"/>
                <a:gd name="connsiteX205" fmla="*/ 182923 w 592292"/>
                <a:gd name="connsiteY205" fmla="*/ 672675 h 1435377"/>
                <a:gd name="connsiteX206" fmla="*/ 167749 w 592292"/>
                <a:gd name="connsiteY206" fmla="*/ 668902 h 1435377"/>
                <a:gd name="connsiteX207" fmla="*/ 153742 w 592292"/>
                <a:gd name="connsiteY207" fmla="*/ 665129 h 1435377"/>
                <a:gd name="connsiteX208" fmla="*/ 147906 w 592292"/>
                <a:gd name="connsiteY208" fmla="*/ 662614 h 1435377"/>
                <a:gd name="connsiteX209" fmla="*/ 139735 w 592292"/>
                <a:gd name="connsiteY209" fmla="*/ 660098 h 1435377"/>
                <a:gd name="connsiteX210" fmla="*/ 130397 w 592292"/>
                <a:gd name="connsiteY210" fmla="*/ 656325 h 1435377"/>
                <a:gd name="connsiteX211" fmla="*/ 130298 w 592292"/>
                <a:gd name="connsiteY211" fmla="*/ 656968 h 1435377"/>
                <a:gd name="connsiteX212" fmla="*/ 113579 w 592292"/>
                <a:gd name="connsiteY212" fmla="*/ 648311 h 1435377"/>
                <a:gd name="connsiteX213" fmla="*/ 112435 w 592292"/>
                <a:gd name="connsiteY213" fmla="*/ 647042 h 1435377"/>
                <a:gd name="connsiteX214" fmla="*/ 110149 w 592292"/>
                <a:gd name="connsiteY214" fmla="*/ 544269 h 1435377"/>
                <a:gd name="connsiteX215" fmla="*/ 67842 w 592292"/>
                <a:gd name="connsiteY215" fmla="*/ 655924 h 1435377"/>
                <a:gd name="connsiteX216" fmla="*/ 58694 w 592292"/>
                <a:gd name="connsiteY216" fmla="*/ 687644 h 1435377"/>
                <a:gd name="connsiteX217" fmla="*/ 58694 w 592292"/>
                <a:gd name="connsiteY217" fmla="*/ 688912 h 1435377"/>
                <a:gd name="connsiteX218" fmla="*/ 56407 w 592292"/>
                <a:gd name="connsiteY218" fmla="*/ 706676 h 1435377"/>
                <a:gd name="connsiteX219" fmla="*/ 52977 w 592292"/>
                <a:gd name="connsiteY219" fmla="*/ 748546 h 1435377"/>
                <a:gd name="connsiteX220" fmla="*/ 50690 w 592292"/>
                <a:gd name="connsiteY220" fmla="*/ 775191 h 1435377"/>
                <a:gd name="connsiteX221" fmla="*/ 51834 w 592292"/>
                <a:gd name="connsiteY221" fmla="*/ 775191 h 1435377"/>
                <a:gd name="connsiteX222" fmla="*/ 52856 w 592292"/>
                <a:gd name="connsiteY222" fmla="*/ 870458 h 1435377"/>
                <a:gd name="connsiteX223" fmla="*/ 51025 w 592292"/>
                <a:gd name="connsiteY223" fmla="*/ 878936 h 1435377"/>
                <a:gd name="connsiteX224" fmla="*/ 52192 w 592292"/>
                <a:gd name="connsiteY224" fmla="*/ 948109 h 1435377"/>
                <a:gd name="connsiteX225" fmla="*/ 34683 w 592292"/>
                <a:gd name="connsiteY225" fmla="*/ 1237378 h 1435377"/>
                <a:gd name="connsiteX226" fmla="*/ 39352 w 592292"/>
                <a:gd name="connsiteY226" fmla="*/ 1270078 h 1435377"/>
                <a:gd name="connsiteX227" fmla="*/ 35850 w 592292"/>
                <a:gd name="connsiteY227" fmla="*/ 1281397 h 1435377"/>
                <a:gd name="connsiteX228" fmla="*/ 55424 w 592292"/>
                <a:gd name="connsiteY228" fmla="*/ 1287256 h 1435377"/>
                <a:gd name="connsiteX229" fmla="*/ 55320 w 592292"/>
                <a:gd name="connsiteY229" fmla="*/ 1287782 h 1435377"/>
                <a:gd name="connsiteX230" fmla="*/ 37018 w 592292"/>
                <a:gd name="connsiteY230" fmla="*/ 1282220 h 1435377"/>
                <a:gd name="connsiteX231" fmla="*/ 0 w 592292"/>
                <a:gd name="connsiteY231" fmla="*/ 1417656 h 1435377"/>
                <a:gd name="connsiteX232" fmla="*/ 2313 w 592292"/>
                <a:gd name="connsiteY232" fmla="*/ 1420188 h 1435377"/>
                <a:gd name="connsiteX233" fmla="*/ 5784 w 592292"/>
                <a:gd name="connsiteY233" fmla="*/ 1423985 h 1435377"/>
                <a:gd name="connsiteX234" fmla="*/ 10411 w 592292"/>
                <a:gd name="connsiteY234" fmla="*/ 1426517 h 1435377"/>
                <a:gd name="connsiteX235" fmla="*/ 15038 w 592292"/>
                <a:gd name="connsiteY235" fmla="*/ 1430314 h 1435377"/>
                <a:gd name="connsiteX236" fmla="*/ 20823 w 592292"/>
                <a:gd name="connsiteY236" fmla="*/ 1431580 h 1435377"/>
                <a:gd name="connsiteX237" fmla="*/ 25450 w 592292"/>
                <a:gd name="connsiteY237" fmla="*/ 1432846 h 1435377"/>
                <a:gd name="connsiteX238" fmla="*/ 27763 w 592292"/>
                <a:gd name="connsiteY238" fmla="*/ 1434111 h 1435377"/>
                <a:gd name="connsiteX239" fmla="*/ 32391 w 592292"/>
                <a:gd name="connsiteY239" fmla="*/ 1434111 h 1435377"/>
                <a:gd name="connsiteX240" fmla="*/ 35861 w 592292"/>
                <a:gd name="connsiteY240" fmla="*/ 1434111 h 1435377"/>
                <a:gd name="connsiteX241" fmla="*/ 43959 w 592292"/>
                <a:gd name="connsiteY241" fmla="*/ 1435377 h 1435377"/>
                <a:gd name="connsiteX242" fmla="*/ 48586 w 592292"/>
                <a:gd name="connsiteY242" fmla="*/ 1435377 h 1435377"/>
                <a:gd name="connsiteX243" fmla="*/ 52057 w 592292"/>
                <a:gd name="connsiteY243" fmla="*/ 1434111 h 1435377"/>
                <a:gd name="connsiteX244" fmla="*/ 58998 w 592292"/>
                <a:gd name="connsiteY244" fmla="*/ 1430314 h 1435377"/>
                <a:gd name="connsiteX245" fmla="*/ 67095 w 592292"/>
                <a:gd name="connsiteY245" fmla="*/ 1422720 h 1435377"/>
                <a:gd name="connsiteX246" fmla="*/ 71723 w 592292"/>
                <a:gd name="connsiteY246" fmla="*/ 1417656 h 1435377"/>
                <a:gd name="connsiteX247" fmla="*/ 75193 w 592292"/>
                <a:gd name="connsiteY247" fmla="*/ 1411328 h 1435377"/>
                <a:gd name="connsiteX248" fmla="*/ 96016 w 592292"/>
                <a:gd name="connsiteY248" fmla="*/ 1367026 h 1435377"/>
                <a:gd name="connsiteX249" fmla="*/ 105270 w 592292"/>
                <a:gd name="connsiteY249" fmla="*/ 1363229 h 1435377"/>
                <a:gd name="connsiteX250" fmla="*/ 112211 w 592292"/>
                <a:gd name="connsiteY250" fmla="*/ 1359431 h 1435377"/>
                <a:gd name="connsiteX251" fmla="*/ 115682 w 592292"/>
                <a:gd name="connsiteY251" fmla="*/ 1356900 h 1435377"/>
                <a:gd name="connsiteX252" fmla="*/ 116839 w 592292"/>
                <a:gd name="connsiteY252" fmla="*/ 1354368 h 1435377"/>
                <a:gd name="connsiteX253" fmla="*/ 117995 w 592292"/>
                <a:gd name="connsiteY253" fmla="*/ 1351837 h 1435377"/>
                <a:gd name="connsiteX254" fmla="*/ 117995 w 592292"/>
                <a:gd name="connsiteY254" fmla="*/ 1350571 h 1435377"/>
                <a:gd name="connsiteX255" fmla="*/ 121466 w 592292"/>
                <a:gd name="connsiteY255" fmla="*/ 1303738 h 1435377"/>
                <a:gd name="connsiteX256" fmla="*/ 143445 w 592292"/>
                <a:gd name="connsiteY256" fmla="*/ 1279688 h 1435377"/>
                <a:gd name="connsiteX257" fmla="*/ 148073 w 592292"/>
                <a:gd name="connsiteY257" fmla="*/ 1106278 h 1435377"/>
                <a:gd name="connsiteX258" fmla="*/ 173523 w 592292"/>
                <a:gd name="connsiteY258" fmla="*/ 1083495 h 1435377"/>
                <a:gd name="connsiteX259" fmla="*/ 207071 w 592292"/>
                <a:gd name="connsiteY259" fmla="*/ 861986 h 1435377"/>
                <a:gd name="connsiteX260" fmla="*/ 218561 w 592292"/>
                <a:gd name="connsiteY260" fmla="*/ 888386 h 1435377"/>
                <a:gd name="connsiteX261" fmla="*/ 218603 w 592292"/>
                <a:gd name="connsiteY261" fmla="*/ 892778 h 1435377"/>
                <a:gd name="connsiteX262" fmla="*/ 310467 w 592292"/>
                <a:gd name="connsiteY262" fmla="*/ 1119216 h 1435377"/>
                <a:gd name="connsiteX263" fmla="*/ 440705 w 592292"/>
                <a:gd name="connsiteY263" fmla="*/ 1351944 h 1435377"/>
                <a:gd name="connsiteX264" fmla="*/ 456985 w 592292"/>
                <a:gd name="connsiteY264" fmla="*/ 1356976 h 1435377"/>
                <a:gd name="connsiteX265" fmla="*/ 470939 w 592292"/>
                <a:gd name="connsiteY265" fmla="*/ 1360750 h 1435377"/>
                <a:gd name="connsiteX266" fmla="*/ 486056 w 592292"/>
                <a:gd name="connsiteY266" fmla="*/ 1362008 h 1435377"/>
                <a:gd name="connsiteX267" fmla="*/ 498847 w 592292"/>
                <a:gd name="connsiteY267" fmla="*/ 1362008 h 1435377"/>
                <a:gd name="connsiteX268" fmla="*/ 499412 w 592292"/>
                <a:gd name="connsiteY268" fmla="*/ 1361397 h 1435377"/>
                <a:gd name="connsiteX269" fmla="*/ 517099 w 592292"/>
                <a:gd name="connsiteY269" fmla="*/ 1403733 h 1435377"/>
                <a:gd name="connsiteX270" fmla="*/ 526353 w 592292"/>
                <a:gd name="connsiteY270" fmla="*/ 1404999 h 1435377"/>
                <a:gd name="connsiteX271" fmla="*/ 532138 w 592292"/>
                <a:gd name="connsiteY271" fmla="*/ 1404999 h 1435377"/>
                <a:gd name="connsiteX272" fmla="*/ 534451 w 592292"/>
                <a:gd name="connsiteY272" fmla="*/ 1404999 h 1435377"/>
                <a:gd name="connsiteX273" fmla="*/ 537922 w 592292"/>
                <a:gd name="connsiteY273" fmla="*/ 1406265 h 1435377"/>
                <a:gd name="connsiteX274" fmla="*/ 548333 w 592292"/>
                <a:gd name="connsiteY274" fmla="*/ 1404999 h 1435377"/>
                <a:gd name="connsiteX275" fmla="*/ 557588 w 592292"/>
                <a:gd name="connsiteY275" fmla="*/ 1404999 h 1435377"/>
                <a:gd name="connsiteX276" fmla="*/ 565685 w 592292"/>
                <a:gd name="connsiteY276" fmla="*/ 1402467 h 1435377"/>
                <a:gd name="connsiteX277" fmla="*/ 572626 w 592292"/>
                <a:gd name="connsiteY277" fmla="*/ 1401202 h 1435377"/>
                <a:gd name="connsiteX278" fmla="*/ 578410 w 592292"/>
                <a:gd name="connsiteY278" fmla="*/ 1398670 h 1435377"/>
                <a:gd name="connsiteX279" fmla="*/ 584194 w 592292"/>
                <a:gd name="connsiteY279" fmla="*/ 1396138 h 1435377"/>
                <a:gd name="connsiteX280" fmla="*/ 588822 w 592292"/>
                <a:gd name="connsiteY280" fmla="*/ 1392341 h 1435377"/>
                <a:gd name="connsiteX281" fmla="*/ 592292 w 592292"/>
                <a:gd name="connsiteY281" fmla="*/ 1389810 h 1435377"/>
                <a:gd name="connsiteX282" fmla="*/ 564528 w 592292"/>
                <a:gd name="connsiteY282" fmla="*/ 1329053 h 1435377"/>
                <a:gd name="connsiteX283" fmla="*/ 566842 w 592292"/>
                <a:gd name="connsiteY283" fmla="*/ 1325256 h 1435377"/>
                <a:gd name="connsiteX284" fmla="*/ 567999 w 592292"/>
                <a:gd name="connsiteY284" fmla="*/ 1321458 h 1435377"/>
                <a:gd name="connsiteX285" fmla="*/ 569156 w 592292"/>
                <a:gd name="connsiteY285" fmla="*/ 1317661 h 1435377"/>
                <a:gd name="connsiteX286" fmla="*/ 567999 w 592292"/>
                <a:gd name="connsiteY286" fmla="*/ 1313864 h 1435377"/>
                <a:gd name="connsiteX287" fmla="*/ 567999 w 592292"/>
                <a:gd name="connsiteY287" fmla="*/ 1308801 h 1435377"/>
                <a:gd name="connsiteX288" fmla="*/ 566842 w 592292"/>
                <a:gd name="connsiteY288" fmla="*/ 1303738 h 1435377"/>
                <a:gd name="connsiteX289" fmla="*/ 565685 w 592292"/>
                <a:gd name="connsiteY289" fmla="*/ 1297409 h 1435377"/>
                <a:gd name="connsiteX290" fmla="*/ 562215 w 592292"/>
                <a:gd name="connsiteY290" fmla="*/ 1292346 h 1435377"/>
                <a:gd name="connsiteX291" fmla="*/ 520569 w 592292"/>
                <a:gd name="connsiteY291" fmla="*/ 1241715 h 1435377"/>
                <a:gd name="connsiteX292" fmla="*/ 409515 w 592292"/>
                <a:gd name="connsiteY292" fmla="*/ 941729 h 1435377"/>
                <a:gd name="connsiteX293" fmla="*/ 402574 w 592292"/>
                <a:gd name="connsiteY293" fmla="*/ 774648 h 1435377"/>
                <a:gd name="connsiteX294" fmla="*/ 412985 w 592292"/>
                <a:gd name="connsiteY294" fmla="*/ 797432 h 1435377"/>
                <a:gd name="connsiteX295" fmla="*/ 534451 w 592292"/>
                <a:gd name="connsiteY295" fmla="*/ 691108 h 1435377"/>
                <a:gd name="connsiteX296" fmla="*/ 387535 w 592292"/>
                <a:gd name="connsiteY296" fmla="*/ 341757 h 1435377"/>
                <a:gd name="connsiteX297" fmla="*/ 404887 w 592292"/>
                <a:gd name="connsiteY297" fmla="*/ 343022 h 1435377"/>
                <a:gd name="connsiteX298" fmla="*/ 421083 w 592292"/>
                <a:gd name="connsiteY298" fmla="*/ 344288 h 1435377"/>
                <a:gd name="connsiteX299" fmla="*/ 425710 w 592292"/>
                <a:gd name="connsiteY299" fmla="*/ 343022 h 1435377"/>
                <a:gd name="connsiteX300" fmla="*/ 430337 w 592292"/>
                <a:gd name="connsiteY300" fmla="*/ 343022 h 1435377"/>
                <a:gd name="connsiteX301" fmla="*/ 438435 w 592292"/>
                <a:gd name="connsiteY301" fmla="*/ 343022 h 1435377"/>
                <a:gd name="connsiteX302" fmla="*/ 455787 w 592292"/>
                <a:gd name="connsiteY302" fmla="*/ 341757 h 1435377"/>
                <a:gd name="connsiteX303" fmla="*/ 473140 w 592292"/>
                <a:gd name="connsiteY303" fmla="*/ 337959 h 1435377"/>
                <a:gd name="connsiteX304" fmla="*/ 490492 w 592292"/>
                <a:gd name="connsiteY304" fmla="*/ 334162 h 1435377"/>
                <a:gd name="connsiteX305" fmla="*/ 507844 w 592292"/>
                <a:gd name="connsiteY305" fmla="*/ 327833 h 1435377"/>
                <a:gd name="connsiteX306" fmla="*/ 525197 w 592292"/>
                <a:gd name="connsiteY306" fmla="*/ 322770 h 1435377"/>
                <a:gd name="connsiteX307" fmla="*/ 529824 w 592292"/>
                <a:gd name="connsiteY307" fmla="*/ 312644 h 1435377"/>
                <a:gd name="connsiteX308" fmla="*/ 528667 w 592292"/>
                <a:gd name="connsiteY308" fmla="*/ 108856 h 1435377"/>
                <a:gd name="connsiteX309" fmla="*/ 498590 w 592292"/>
                <a:gd name="connsiteY309" fmla="*/ 41770 h 1435377"/>
                <a:gd name="connsiteX310" fmla="*/ 478924 w 592292"/>
                <a:gd name="connsiteY310" fmla="*/ 32910 h 1435377"/>
                <a:gd name="connsiteX311" fmla="*/ 475453 w 592292"/>
                <a:gd name="connsiteY311" fmla="*/ 17721 h 1435377"/>
                <a:gd name="connsiteX312" fmla="*/ 473140 w 592292"/>
                <a:gd name="connsiteY312" fmla="*/ 8860 h 143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592292" h="1435377">
                  <a:moveTo>
                    <a:pt x="484480" y="1320153"/>
                  </a:moveTo>
                  <a:lnTo>
                    <a:pt x="524040" y="1349305"/>
                  </a:lnTo>
                  <a:lnTo>
                    <a:pt x="523818" y="1349394"/>
                  </a:lnTo>
                  <a:lnTo>
                    <a:pt x="483850" y="1320274"/>
                  </a:lnTo>
                  <a:close/>
                  <a:moveTo>
                    <a:pt x="258075" y="360141"/>
                  </a:moveTo>
                  <a:lnTo>
                    <a:pt x="259716" y="361588"/>
                  </a:lnTo>
                  <a:lnTo>
                    <a:pt x="259775" y="362039"/>
                  </a:lnTo>
                  <a:lnTo>
                    <a:pt x="257761" y="360291"/>
                  </a:lnTo>
                  <a:close/>
                  <a:moveTo>
                    <a:pt x="147549" y="297481"/>
                  </a:moveTo>
                  <a:lnTo>
                    <a:pt x="144034" y="300053"/>
                  </a:lnTo>
                  <a:lnTo>
                    <a:pt x="142862" y="303912"/>
                  </a:lnTo>
                  <a:lnTo>
                    <a:pt x="105366" y="413237"/>
                  </a:lnTo>
                  <a:lnTo>
                    <a:pt x="95992" y="508415"/>
                  </a:lnTo>
                  <a:lnTo>
                    <a:pt x="66698" y="656325"/>
                  </a:lnTo>
                  <a:lnTo>
                    <a:pt x="110053" y="543141"/>
                  </a:lnTo>
                  <a:lnTo>
                    <a:pt x="134660" y="474974"/>
                  </a:lnTo>
                  <a:lnTo>
                    <a:pt x="126458" y="374652"/>
                  </a:lnTo>
                  <a:lnTo>
                    <a:pt x="152236" y="318060"/>
                  </a:lnTo>
                  <a:lnTo>
                    <a:pt x="153408" y="310343"/>
                  </a:lnTo>
                  <a:close/>
                  <a:moveTo>
                    <a:pt x="135221" y="82708"/>
                  </a:moveTo>
                  <a:lnTo>
                    <a:pt x="126024" y="85293"/>
                  </a:lnTo>
                  <a:lnTo>
                    <a:pt x="105331" y="93047"/>
                  </a:lnTo>
                  <a:lnTo>
                    <a:pt x="96134" y="104677"/>
                  </a:lnTo>
                  <a:lnTo>
                    <a:pt x="91535" y="109847"/>
                  </a:lnTo>
                  <a:lnTo>
                    <a:pt x="88087" y="116308"/>
                  </a:lnTo>
                  <a:lnTo>
                    <a:pt x="83488" y="129231"/>
                  </a:lnTo>
                  <a:lnTo>
                    <a:pt x="80039" y="140862"/>
                  </a:lnTo>
                  <a:lnTo>
                    <a:pt x="92685" y="187385"/>
                  </a:lnTo>
                  <a:lnTo>
                    <a:pt x="91535" y="184801"/>
                  </a:lnTo>
                  <a:lnTo>
                    <a:pt x="90386" y="184801"/>
                  </a:lnTo>
                  <a:lnTo>
                    <a:pt x="90386" y="186093"/>
                  </a:lnTo>
                  <a:lnTo>
                    <a:pt x="89236" y="188677"/>
                  </a:lnTo>
                  <a:lnTo>
                    <a:pt x="90386" y="192554"/>
                  </a:lnTo>
                  <a:lnTo>
                    <a:pt x="92685" y="197724"/>
                  </a:lnTo>
                  <a:lnTo>
                    <a:pt x="96134" y="205477"/>
                  </a:lnTo>
                  <a:lnTo>
                    <a:pt x="100732" y="214524"/>
                  </a:lnTo>
                  <a:lnTo>
                    <a:pt x="109929" y="230031"/>
                  </a:lnTo>
                  <a:lnTo>
                    <a:pt x="119126" y="245539"/>
                  </a:lnTo>
                  <a:lnTo>
                    <a:pt x="129473" y="258462"/>
                  </a:lnTo>
                  <a:lnTo>
                    <a:pt x="138670" y="268801"/>
                  </a:lnTo>
                  <a:lnTo>
                    <a:pt x="147867" y="279139"/>
                  </a:lnTo>
                  <a:lnTo>
                    <a:pt x="155914" y="284308"/>
                  </a:lnTo>
                  <a:lnTo>
                    <a:pt x="155914" y="289478"/>
                  </a:lnTo>
                  <a:lnTo>
                    <a:pt x="165111" y="289478"/>
                  </a:lnTo>
                  <a:lnTo>
                    <a:pt x="190403" y="413539"/>
                  </a:lnTo>
                  <a:lnTo>
                    <a:pt x="185804" y="280431"/>
                  </a:lnTo>
                  <a:lnTo>
                    <a:pt x="193851" y="275262"/>
                  </a:lnTo>
                  <a:lnTo>
                    <a:pt x="199600" y="272677"/>
                  </a:lnTo>
                  <a:lnTo>
                    <a:pt x="205348" y="268801"/>
                  </a:lnTo>
                  <a:lnTo>
                    <a:pt x="209946" y="264924"/>
                  </a:lnTo>
                  <a:lnTo>
                    <a:pt x="214545" y="259754"/>
                  </a:lnTo>
                  <a:lnTo>
                    <a:pt x="216844" y="253293"/>
                  </a:lnTo>
                  <a:lnTo>
                    <a:pt x="219143" y="248124"/>
                  </a:lnTo>
                  <a:lnTo>
                    <a:pt x="220293" y="241662"/>
                  </a:lnTo>
                  <a:lnTo>
                    <a:pt x="221442" y="239077"/>
                  </a:lnTo>
                  <a:lnTo>
                    <a:pt x="213395" y="219693"/>
                  </a:lnTo>
                  <a:lnTo>
                    <a:pt x="213395" y="199016"/>
                  </a:lnTo>
                  <a:lnTo>
                    <a:pt x="211096" y="182216"/>
                  </a:lnTo>
                  <a:lnTo>
                    <a:pt x="214545" y="171877"/>
                  </a:lnTo>
                  <a:lnTo>
                    <a:pt x="215694" y="164124"/>
                  </a:lnTo>
                  <a:lnTo>
                    <a:pt x="213395" y="153785"/>
                  </a:lnTo>
                  <a:lnTo>
                    <a:pt x="211096" y="146031"/>
                  </a:lnTo>
                  <a:lnTo>
                    <a:pt x="206497" y="140862"/>
                  </a:lnTo>
                  <a:lnTo>
                    <a:pt x="205348" y="143447"/>
                  </a:lnTo>
                  <a:lnTo>
                    <a:pt x="204198" y="146031"/>
                  </a:lnTo>
                  <a:lnTo>
                    <a:pt x="196151" y="118893"/>
                  </a:lnTo>
                  <a:lnTo>
                    <a:pt x="190403" y="107262"/>
                  </a:lnTo>
                  <a:lnTo>
                    <a:pt x="184654" y="95631"/>
                  </a:lnTo>
                  <a:lnTo>
                    <a:pt x="165111" y="86585"/>
                  </a:lnTo>
                  <a:lnTo>
                    <a:pt x="155914" y="84000"/>
                  </a:lnTo>
                  <a:lnTo>
                    <a:pt x="145567" y="84000"/>
                  </a:lnTo>
                  <a:close/>
                  <a:moveTo>
                    <a:pt x="469669" y="0"/>
                  </a:moveTo>
                  <a:lnTo>
                    <a:pt x="423396" y="0"/>
                  </a:lnTo>
                  <a:lnTo>
                    <a:pt x="419926" y="5063"/>
                  </a:lnTo>
                  <a:lnTo>
                    <a:pt x="412985" y="11392"/>
                  </a:lnTo>
                  <a:lnTo>
                    <a:pt x="408358" y="20252"/>
                  </a:lnTo>
                  <a:lnTo>
                    <a:pt x="407201" y="26581"/>
                  </a:lnTo>
                  <a:lnTo>
                    <a:pt x="404887" y="35441"/>
                  </a:lnTo>
                  <a:lnTo>
                    <a:pt x="404887" y="41770"/>
                  </a:lnTo>
                  <a:lnTo>
                    <a:pt x="402574" y="46833"/>
                  </a:lnTo>
                  <a:lnTo>
                    <a:pt x="401417" y="51896"/>
                  </a:lnTo>
                  <a:lnTo>
                    <a:pt x="397946" y="56959"/>
                  </a:lnTo>
                  <a:lnTo>
                    <a:pt x="408358" y="60757"/>
                  </a:lnTo>
                  <a:lnTo>
                    <a:pt x="416456" y="64554"/>
                  </a:lnTo>
                  <a:lnTo>
                    <a:pt x="421083" y="67085"/>
                  </a:lnTo>
                  <a:lnTo>
                    <a:pt x="424553" y="69617"/>
                  </a:lnTo>
                  <a:lnTo>
                    <a:pt x="428024" y="67085"/>
                  </a:lnTo>
                  <a:lnTo>
                    <a:pt x="429181" y="67085"/>
                  </a:lnTo>
                  <a:lnTo>
                    <a:pt x="438435" y="69617"/>
                  </a:lnTo>
                  <a:lnTo>
                    <a:pt x="430337" y="81009"/>
                  </a:lnTo>
                  <a:lnTo>
                    <a:pt x="452317" y="235432"/>
                  </a:lnTo>
                  <a:lnTo>
                    <a:pt x="447690" y="230369"/>
                  </a:lnTo>
                  <a:lnTo>
                    <a:pt x="443062" y="229104"/>
                  </a:lnTo>
                  <a:lnTo>
                    <a:pt x="439592" y="226572"/>
                  </a:lnTo>
                  <a:lnTo>
                    <a:pt x="436121" y="226572"/>
                  </a:lnTo>
                  <a:lnTo>
                    <a:pt x="434965" y="226572"/>
                  </a:lnTo>
                  <a:lnTo>
                    <a:pt x="433808" y="229104"/>
                  </a:lnTo>
                  <a:lnTo>
                    <a:pt x="433808" y="230369"/>
                  </a:lnTo>
                  <a:lnTo>
                    <a:pt x="433808" y="235432"/>
                  </a:lnTo>
                  <a:lnTo>
                    <a:pt x="431494" y="236698"/>
                  </a:lnTo>
                  <a:lnTo>
                    <a:pt x="431494" y="234167"/>
                  </a:lnTo>
                  <a:lnTo>
                    <a:pt x="412985" y="226572"/>
                  </a:lnTo>
                  <a:lnTo>
                    <a:pt x="394476" y="218977"/>
                  </a:lnTo>
                  <a:lnTo>
                    <a:pt x="374810" y="208851"/>
                  </a:lnTo>
                  <a:lnTo>
                    <a:pt x="353987" y="198725"/>
                  </a:lnTo>
                  <a:lnTo>
                    <a:pt x="347046" y="201256"/>
                  </a:lnTo>
                  <a:lnTo>
                    <a:pt x="338949" y="207586"/>
                  </a:lnTo>
                  <a:lnTo>
                    <a:pt x="333527" y="214260"/>
                  </a:lnTo>
                  <a:lnTo>
                    <a:pt x="332213" y="214663"/>
                  </a:lnTo>
                  <a:lnTo>
                    <a:pt x="337581" y="207834"/>
                  </a:lnTo>
                  <a:lnTo>
                    <a:pt x="345504" y="201434"/>
                  </a:lnTo>
                  <a:lnTo>
                    <a:pt x="242504" y="237273"/>
                  </a:lnTo>
                  <a:lnTo>
                    <a:pt x="240240" y="237273"/>
                  </a:lnTo>
                  <a:lnTo>
                    <a:pt x="237977" y="238553"/>
                  </a:lnTo>
                  <a:lnTo>
                    <a:pt x="236845" y="239833"/>
                  </a:lnTo>
                  <a:lnTo>
                    <a:pt x="234581" y="243673"/>
                  </a:lnTo>
                  <a:lnTo>
                    <a:pt x="234581" y="244953"/>
                  </a:lnTo>
                  <a:lnTo>
                    <a:pt x="234581" y="248793"/>
                  </a:lnTo>
                  <a:lnTo>
                    <a:pt x="233449" y="255193"/>
                  </a:lnTo>
                  <a:lnTo>
                    <a:pt x="233449" y="256129"/>
                  </a:lnTo>
                  <a:lnTo>
                    <a:pt x="233448" y="256127"/>
                  </a:lnTo>
                  <a:lnTo>
                    <a:pt x="233448" y="266469"/>
                  </a:lnTo>
                  <a:lnTo>
                    <a:pt x="233448" y="278103"/>
                  </a:lnTo>
                  <a:lnTo>
                    <a:pt x="233448" y="281981"/>
                  </a:lnTo>
                  <a:lnTo>
                    <a:pt x="234589" y="280688"/>
                  </a:lnTo>
                  <a:lnTo>
                    <a:pt x="242571" y="287151"/>
                  </a:lnTo>
                  <a:lnTo>
                    <a:pt x="250553" y="296200"/>
                  </a:lnTo>
                  <a:lnTo>
                    <a:pt x="255082" y="299934"/>
                  </a:lnTo>
                  <a:lnTo>
                    <a:pt x="254981" y="300360"/>
                  </a:lnTo>
                  <a:lnTo>
                    <a:pt x="250814" y="296978"/>
                  </a:lnTo>
                  <a:lnTo>
                    <a:pt x="242710" y="287934"/>
                  </a:lnTo>
                  <a:lnTo>
                    <a:pt x="234605" y="281473"/>
                  </a:lnTo>
                  <a:lnTo>
                    <a:pt x="233447" y="282765"/>
                  </a:lnTo>
                  <a:lnTo>
                    <a:pt x="234605" y="289226"/>
                  </a:lnTo>
                  <a:lnTo>
                    <a:pt x="235763" y="296978"/>
                  </a:lnTo>
                  <a:lnTo>
                    <a:pt x="236921" y="312483"/>
                  </a:lnTo>
                  <a:lnTo>
                    <a:pt x="239236" y="329280"/>
                  </a:lnTo>
                  <a:lnTo>
                    <a:pt x="240394" y="348662"/>
                  </a:lnTo>
                  <a:lnTo>
                    <a:pt x="243868" y="369335"/>
                  </a:lnTo>
                  <a:lnTo>
                    <a:pt x="247341" y="392593"/>
                  </a:lnTo>
                  <a:lnTo>
                    <a:pt x="247341" y="393885"/>
                  </a:lnTo>
                  <a:lnTo>
                    <a:pt x="247341" y="396469"/>
                  </a:lnTo>
                  <a:lnTo>
                    <a:pt x="247341" y="397761"/>
                  </a:lnTo>
                  <a:lnTo>
                    <a:pt x="253130" y="427479"/>
                  </a:lnTo>
                  <a:lnTo>
                    <a:pt x="256603" y="442984"/>
                  </a:lnTo>
                  <a:lnTo>
                    <a:pt x="260077" y="459781"/>
                  </a:lnTo>
                  <a:lnTo>
                    <a:pt x="270497" y="492084"/>
                  </a:lnTo>
                  <a:lnTo>
                    <a:pt x="280596" y="527143"/>
                  </a:lnTo>
                  <a:lnTo>
                    <a:pt x="280202" y="527589"/>
                  </a:lnTo>
                  <a:lnTo>
                    <a:pt x="281342" y="530175"/>
                  </a:lnTo>
                  <a:lnTo>
                    <a:pt x="288032" y="547869"/>
                  </a:lnTo>
                  <a:lnTo>
                    <a:pt x="287779" y="549586"/>
                  </a:lnTo>
                  <a:lnTo>
                    <a:pt x="303625" y="590545"/>
                  </a:lnTo>
                  <a:lnTo>
                    <a:pt x="313812" y="612304"/>
                  </a:lnTo>
                  <a:lnTo>
                    <a:pt x="312680" y="607184"/>
                  </a:lnTo>
                  <a:lnTo>
                    <a:pt x="311548" y="602064"/>
                  </a:lnTo>
                  <a:lnTo>
                    <a:pt x="310416" y="595665"/>
                  </a:lnTo>
                  <a:lnTo>
                    <a:pt x="309284" y="589265"/>
                  </a:lnTo>
                  <a:lnTo>
                    <a:pt x="308153" y="571345"/>
                  </a:lnTo>
                  <a:lnTo>
                    <a:pt x="307876" y="566651"/>
                  </a:lnTo>
                  <a:lnTo>
                    <a:pt x="308104" y="567617"/>
                  </a:lnTo>
                  <a:lnTo>
                    <a:pt x="309039" y="569626"/>
                  </a:lnTo>
                  <a:lnTo>
                    <a:pt x="310028" y="584783"/>
                  </a:lnTo>
                  <a:lnTo>
                    <a:pt x="311185" y="591112"/>
                  </a:lnTo>
                  <a:lnTo>
                    <a:pt x="312342" y="597441"/>
                  </a:lnTo>
                  <a:lnTo>
                    <a:pt x="313499" y="602504"/>
                  </a:lnTo>
                  <a:lnTo>
                    <a:pt x="314655" y="607567"/>
                  </a:lnTo>
                  <a:lnTo>
                    <a:pt x="314655" y="608833"/>
                  </a:lnTo>
                  <a:lnTo>
                    <a:pt x="327380" y="635414"/>
                  </a:lnTo>
                  <a:lnTo>
                    <a:pt x="340105" y="661995"/>
                  </a:lnTo>
                  <a:lnTo>
                    <a:pt x="341262" y="661995"/>
                  </a:lnTo>
                  <a:lnTo>
                    <a:pt x="341262" y="663261"/>
                  </a:lnTo>
                  <a:lnTo>
                    <a:pt x="338949" y="663261"/>
                  </a:lnTo>
                  <a:lnTo>
                    <a:pt x="329694" y="664527"/>
                  </a:lnTo>
                  <a:lnTo>
                    <a:pt x="328537" y="664527"/>
                  </a:lnTo>
                  <a:lnTo>
                    <a:pt x="326224" y="664527"/>
                  </a:lnTo>
                  <a:lnTo>
                    <a:pt x="321596" y="667058"/>
                  </a:lnTo>
                  <a:lnTo>
                    <a:pt x="303087" y="669590"/>
                  </a:lnTo>
                  <a:lnTo>
                    <a:pt x="285735" y="672121"/>
                  </a:lnTo>
                  <a:lnTo>
                    <a:pt x="277637" y="673387"/>
                  </a:lnTo>
                  <a:lnTo>
                    <a:pt x="268383" y="674653"/>
                  </a:lnTo>
                  <a:lnTo>
                    <a:pt x="249873" y="674653"/>
                  </a:lnTo>
                  <a:lnTo>
                    <a:pt x="230207" y="674653"/>
                  </a:lnTo>
                  <a:lnTo>
                    <a:pt x="230207" y="677706"/>
                  </a:lnTo>
                  <a:lnTo>
                    <a:pt x="219108" y="677706"/>
                  </a:lnTo>
                  <a:lnTo>
                    <a:pt x="217300" y="677501"/>
                  </a:lnTo>
                  <a:lnTo>
                    <a:pt x="216247" y="666235"/>
                  </a:lnTo>
                  <a:lnTo>
                    <a:pt x="213860" y="654743"/>
                  </a:lnTo>
                  <a:lnTo>
                    <a:pt x="206698" y="626653"/>
                  </a:lnTo>
                  <a:lnTo>
                    <a:pt x="205504" y="618992"/>
                  </a:lnTo>
                  <a:lnTo>
                    <a:pt x="204311" y="610054"/>
                  </a:lnTo>
                  <a:lnTo>
                    <a:pt x="203117" y="601117"/>
                  </a:lnTo>
                  <a:lnTo>
                    <a:pt x="201924" y="589625"/>
                  </a:lnTo>
                  <a:lnTo>
                    <a:pt x="199537" y="589625"/>
                  </a:lnTo>
                  <a:lnTo>
                    <a:pt x="199537" y="596009"/>
                  </a:lnTo>
                  <a:lnTo>
                    <a:pt x="199537" y="603670"/>
                  </a:lnTo>
                  <a:lnTo>
                    <a:pt x="199537" y="611331"/>
                  </a:lnTo>
                  <a:lnTo>
                    <a:pt x="198343" y="621546"/>
                  </a:lnTo>
                  <a:lnTo>
                    <a:pt x="198343" y="631760"/>
                  </a:lnTo>
                  <a:lnTo>
                    <a:pt x="197149" y="644529"/>
                  </a:lnTo>
                  <a:lnTo>
                    <a:pt x="197149" y="657297"/>
                  </a:lnTo>
                  <a:lnTo>
                    <a:pt x="195956" y="672619"/>
                  </a:lnTo>
                  <a:lnTo>
                    <a:pt x="195333" y="674617"/>
                  </a:lnTo>
                  <a:lnTo>
                    <a:pt x="193428" y="673933"/>
                  </a:lnTo>
                  <a:lnTo>
                    <a:pt x="189927" y="673933"/>
                  </a:lnTo>
                  <a:lnTo>
                    <a:pt x="182923" y="672675"/>
                  </a:lnTo>
                  <a:lnTo>
                    <a:pt x="167749" y="668902"/>
                  </a:lnTo>
                  <a:lnTo>
                    <a:pt x="153742" y="665129"/>
                  </a:lnTo>
                  <a:lnTo>
                    <a:pt x="147906" y="662614"/>
                  </a:lnTo>
                  <a:lnTo>
                    <a:pt x="139735" y="660098"/>
                  </a:lnTo>
                  <a:lnTo>
                    <a:pt x="130397" y="656325"/>
                  </a:lnTo>
                  <a:lnTo>
                    <a:pt x="130298" y="656968"/>
                  </a:lnTo>
                  <a:lnTo>
                    <a:pt x="113579" y="648311"/>
                  </a:lnTo>
                  <a:lnTo>
                    <a:pt x="112435" y="647042"/>
                  </a:lnTo>
                  <a:lnTo>
                    <a:pt x="110149" y="544269"/>
                  </a:lnTo>
                  <a:lnTo>
                    <a:pt x="67842" y="655924"/>
                  </a:lnTo>
                  <a:lnTo>
                    <a:pt x="58694" y="687644"/>
                  </a:lnTo>
                  <a:lnTo>
                    <a:pt x="58694" y="688912"/>
                  </a:lnTo>
                  <a:lnTo>
                    <a:pt x="56407" y="706676"/>
                  </a:lnTo>
                  <a:lnTo>
                    <a:pt x="52977" y="748546"/>
                  </a:lnTo>
                  <a:lnTo>
                    <a:pt x="50690" y="775191"/>
                  </a:lnTo>
                  <a:lnTo>
                    <a:pt x="51834" y="775191"/>
                  </a:lnTo>
                  <a:lnTo>
                    <a:pt x="52856" y="870458"/>
                  </a:lnTo>
                  <a:lnTo>
                    <a:pt x="51025" y="878936"/>
                  </a:lnTo>
                  <a:lnTo>
                    <a:pt x="52192" y="948109"/>
                  </a:lnTo>
                  <a:lnTo>
                    <a:pt x="34683" y="1237378"/>
                  </a:lnTo>
                  <a:lnTo>
                    <a:pt x="39352" y="1270078"/>
                  </a:lnTo>
                  <a:lnTo>
                    <a:pt x="35850" y="1281397"/>
                  </a:lnTo>
                  <a:lnTo>
                    <a:pt x="55424" y="1287256"/>
                  </a:lnTo>
                  <a:lnTo>
                    <a:pt x="55320" y="1287782"/>
                  </a:lnTo>
                  <a:lnTo>
                    <a:pt x="37018" y="1282220"/>
                  </a:lnTo>
                  <a:lnTo>
                    <a:pt x="0" y="1417656"/>
                  </a:lnTo>
                  <a:lnTo>
                    <a:pt x="2313" y="1420188"/>
                  </a:lnTo>
                  <a:lnTo>
                    <a:pt x="5784" y="1423985"/>
                  </a:lnTo>
                  <a:lnTo>
                    <a:pt x="10411" y="1426517"/>
                  </a:lnTo>
                  <a:lnTo>
                    <a:pt x="15038" y="1430314"/>
                  </a:lnTo>
                  <a:lnTo>
                    <a:pt x="20823" y="1431580"/>
                  </a:lnTo>
                  <a:lnTo>
                    <a:pt x="25450" y="1432846"/>
                  </a:lnTo>
                  <a:lnTo>
                    <a:pt x="27763" y="1434111"/>
                  </a:lnTo>
                  <a:lnTo>
                    <a:pt x="32391" y="1434111"/>
                  </a:lnTo>
                  <a:lnTo>
                    <a:pt x="35861" y="1434111"/>
                  </a:lnTo>
                  <a:lnTo>
                    <a:pt x="43959" y="1435377"/>
                  </a:lnTo>
                  <a:lnTo>
                    <a:pt x="48586" y="1435377"/>
                  </a:lnTo>
                  <a:lnTo>
                    <a:pt x="52057" y="1434111"/>
                  </a:lnTo>
                  <a:lnTo>
                    <a:pt x="58998" y="1430314"/>
                  </a:lnTo>
                  <a:lnTo>
                    <a:pt x="67095" y="1422720"/>
                  </a:lnTo>
                  <a:lnTo>
                    <a:pt x="71723" y="1417656"/>
                  </a:lnTo>
                  <a:lnTo>
                    <a:pt x="75193" y="1411328"/>
                  </a:lnTo>
                  <a:lnTo>
                    <a:pt x="96016" y="1367026"/>
                  </a:lnTo>
                  <a:lnTo>
                    <a:pt x="105270" y="1363229"/>
                  </a:lnTo>
                  <a:lnTo>
                    <a:pt x="112211" y="1359431"/>
                  </a:lnTo>
                  <a:lnTo>
                    <a:pt x="115682" y="1356900"/>
                  </a:lnTo>
                  <a:lnTo>
                    <a:pt x="116839" y="1354368"/>
                  </a:lnTo>
                  <a:lnTo>
                    <a:pt x="117995" y="1351837"/>
                  </a:lnTo>
                  <a:lnTo>
                    <a:pt x="117995" y="1350571"/>
                  </a:lnTo>
                  <a:lnTo>
                    <a:pt x="121466" y="1303738"/>
                  </a:lnTo>
                  <a:lnTo>
                    <a:pt x="143445" y="1279688"/>
                  </a:lnTo>
                  <a:lnTo>
                    <a:pt x="148073" y="1106278"/>
                  </a:lnTo>
                  <a:lnTo>
                    <a:pt x="173523" y="1083495"/>
                  </a:lnTo>
                  <a:lnTo>
                    <a:pt x="207071" y="861986"/>
                  </a:lnTo>
                  <a:lnTo>
                    <a:pt x="218561" y="888386"/>
                  </a:lnTo>
                  <a:lnTo>
                    <a:pt x="218603" y="892778"/>
                  </a:lnTo>
                  <a:lnTo>
                    <a:pt x="310467" y="1119216"/>
                  </a:lnTo>
                  <a:lnTo>
                    <a:pt x="440705" y="1351944"/>
                  </a:lnTo>
                  <a:lnTo>
                    <a:pt x="456985" y="1356976"/>
                  </a:lnTo>
                  <a:lnTo>
                    <a:pt x="470939" y="1360750"/>
                  </a:lnTo>
                  <a:lnTo>
                    <a:pt x="486056" y="1362008"/>
                  </a:lnTo>
                  <a:lnTo>
                    <a:pt x="498847" y="1362008"/>
                  </a:lnTo>
                  <a:lnTo>
                    <a:pt x="499412" y="1361397"/>
                  </a:lnTo>
                  <a:lnTo>
                    <a:pt x="517099" y="1403733"/>
                  </a:lnTo>
                  <a:lnTo>
                    <a:pt x="526353" y="1404999"/>
                  </a:lnTo>
                  <a:lnTo>
                    <a:pt x="532138" y="1404999"/>
                  </a:lnTo>
                  <a:lnTo>
                    <a:pt x="534451" y="1404999"/>
                  </a:lnTo>
                  <a:lnTo>
                    <a:pt x="537922" y="1406265"/>
                  </a:lnTo>
                  <a:lnTo>
                    <a:pt x="548333" y="1404999"/>
                  </a:lnTo>
                  <a:lnTo>
                    <a:pt x="557588" y="1404999"/>
                  </a:lnTo>
                  <a:lnTo>
                    <a:pt x="565685" y="1402467"/>
                  </a:lnTo>
                  <a:lnTo>
                    <a:pt x="572626" y="1401202"/>
                  </a:lnTo>
                  <a:lnTo>
                    <a:pt x="578410" y="1398670"/>
                  </a:lnTo>
                  <a:lnTo>
                    <a:pt x="584194" y="1396138"/>
                  </a:lnTo>
                  <a:lnTo>
                    <a:pt x="588822" y="1392341"/>
                  </a:lnTo>
                  <a:lnTo>
                    <a:pt x="592292" y="1389810"/>
                  </a:lnTo>
                  <a:lnTo>
                    <a:pt x="564528" y="1329053"/>
                  </a:lnTo>
                  <a:lnTo>
                    <a:pt x="566842" y="1325256"/>
                  </a:lnTo>
                  <a:lnTo>
                    <a:pt x="567999" y="1321458"/>
                  </a:lnTo>
                  <a:lnTo>
                    <a:pt x="569156" y="1317661"/>
                  </a:lnTo>
                  <a:lnTo>
                    <a:pt x="567999" y="1313864"/>
                  </a:lnTo>
                  <a:lnTo>
                    <a:pt x="567999" y="1308801"/>
                  </a:lnTo>
                  <a:lnTo>
                    <a:pt x="566842" y="1303738"/>
                  </a:lnTo>
                  <a:lnTo>
                    <a:pt x="565685" y="1297409"/>
                  </a:lnTo>
                  <a:lnTo>
                    <a:pt x="562215" y="1292346"/>
                  </a:lnTo>
                  <a:lnTo>
                    <a:pt x="520569" y="1241715"/>
                  </a:lnTo>
                  <a:lnTo>
                    <a:pt x="409515" y="941729"/>
                  </a:lnTo>
                  <a:lnTo>
                    <a:pt x="402574" y="774648"/>
                  </a:lnTo>
                  <a:lnTo>
                    <a:pt x="412985" y="797432"/>
                  </a:lnTo>
                  <a:lnTo>
                    <a:pt x="534451" y="691108"/>
                  </a:lnTo>
                  <a:lnTo>
                    <a:pt x="387535" y="341757"/>
                  </a:lnTo>
                  <a:lnTo>
                    <a:pt x="404887" y="343022"/>
                  </a:lnTo>
                  <a:lnTo>
                    <a:pt x="421083" y="344288"/>
                  </a:lnTo>
                  <a:lnTo>
                    <a:pt x="425710" y="343022"/>
                  </a:lnTo>
                  <a:lnTo>
                    <a:pt x="430337" y="343022"/>
                  </a:lnTo>
                  <a:lnTo>
                    <a:pt x="438435" y="343022"/>
                  </a:lnTo>
                  <a:lnTo>
                    <a:pt x="455787" y="341757"/>
                  </a:lnTo>
                  <a:lnTo>
                    <a:pt x="473140" y="337959"/>
                  </a:lnTo>
                  <a:lnTo>
                    <a:pt x="490492" y="334162"/>
                  </a:lnTo>
                  <a:lnTo>
                    <a:pt x="507844" y="327833"/>
                  </a:lnTo>
                  <a:lnTo>
                    <a:pt x="525197" y="322770"/>
                  </a:lnTo>
                  <a:lnTo>
                    <a:pt x="529824" y="312644"/>
                  </a:lnTo>
                  <a:lnTo>
                    <a:pt x="528667" y="108856"/>
                  </a:lnTo>
                  <a:lnTo>
                    <a:pt x="498590" y="41770"/>
                  </a:lnTo>
                  <a:lnTo>
                    <a:pt x="478924" y="32910"/>
                  </a:lnTo>
                  <a:lnTo>
                    <a:pt x="475453" y="17721"/>
                  </a:lnTo>
                  <a:lnTo>
                    <a:pt x="473140" y="886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da-DK">
                <a:cs typeface="+mn-ea"/>
                <a:sym typeface="+mn-lt"/>
              </a:endParaRPr>
            </a:p>
          </p:txBody>
        </p:sp>
        <p:sp>
          <p:nvSpPr>
            <p:cNvPr id="40" name="Freeform 66"/>
            <p:cNvSpPr/>
            <p:nvPr/>
          </p:nvSpPr>
          <p:spPr bwMode="auto">
            <a:xfrm flipH="1">
              <a:off x="4406253" y="2447562"/>
              <a:ext cx="185425" cy="441552"/>
            </a:xfrm>
            <a:custGeom>
              <a:avLst/>
              <a:gdLst>
                <a:gd name="T0" fmla="*/ 44450 w 322"/>
                <a:gd name="T1" fmla="*/ 346075 h 692"/>
                <a:gd name="T2" fmla="*/ 0 w 322"/>
                <a:gd name="T3" fmla="*/ 762000 h 692"/>
                <a:gd name="T4" fmla="*/ 9525 w 322"/>
                <a:gd name="T5" fmla="*/ 1022350 h 692"/>
                <a:gd name="T6" fmla="*/ 82550 w 322"/>
                <a:gd name="T7" fmla="*/ 1054100 h 692"/>
                <a:gd name="T8" fmla="*/ 120650 w 322"/>
                <a:gd name="T9" fmla="*/ 1066800 h 692"/>
                <a:gd name="T10" fmla="*/ 200025 w 322"/>
                <a:gd name="T11" fmla="*/ 1085850 h 692"/>
                <a:gd name="T12" fmla="*/ 228600 w 322"/>
                <a:gd name="T13" fmla="*/ 1089025 h 692"/>
                <a:gd name="T14" fmla="*/ 241300 w 322"/>
                <a:gd name="T15" fmla="*/ 1082675 h 692"/>
                <a:gd name="T16" fmla="*/ 244475 w 322"/>
                <a:gd name="T17" fmla="*/ 1012825 h 692"/>
                <a:gd name="T18" fmla="*/ 247650 w 322"/>
                <a:gd name="T19" fmla="*/ 955675 h 692"/>
                <a:gd name="T20" fmla="*/ 250825 w 322"/>
                <a:gd name="T21" fmla="*/ 911225 h 692"/>
                <a:gd name="T22" fmla="*/ 250825 w 322"/>
                <a:gd name="T23" fmla="*/ 876300 h 692"/>
                <a:gd name="T24" fmla="*/ 257175 w 322"/>
                <a:gd name="T25" fmla="*/ 876300 h 692"/>
                <a:gd name="T26" fmla="*/ 260350 w 322"/>
                <a:gd name="T27" fmla="*/ 904875 h 692"/>
                <a:gd name="T28" fmla="*/ 266700 w 322"/>
                <a:gd name="T29" fmla="*/ 949325 h 692"/>
                <a:gd name="T30" fmla="*/ 288925 w 322"/>
                <a:gd name="T31" fmla="*/ 1038225 h 692"/>
                <a:gd name="T32" fmla="*/ 298450 w 322"/>
                <a:gd name="T33" fmla="*/ 1098550 h 692"/>
                <a:gd name="T34" fmla="*/ 384175 w 322"/>
                <a:gd name="T35" fmla="*/ 1098550 h 692"/>
                <a:gd name="T36" fmla="*/ 444500 w 322"/>
                <a:gd name="T37" fmla="*/ 1066800 h 692"/>
                <a:gd name="T38" fmla="*/ 454025 w 322"/>
                <a:gd name="T39" fmla="*/ 1025525 h 692"/>
                <a:gd name="T40" fmla="*/ 454025 w 322"/>
                <a:gd name="T41" fmla="*/ 1006475 h 692"/>
                <a:gd name="T42" fmla="*/ 450850 w 322"/>
                <a:gd name="T43" fmla="*/ 977900 h 692"/>
                <a:gd name="T44" fmla="*/ 450850 w 322"/>
                <a:gd name="T45" fmla="*/ 977900 h 692"/>
                <a:gd name="T46" fmla="*/ 479425 w 322"/>
                <a:gd name="T47" fmla="*/ 996950 h 692"/>
                <a:gd name="T48" fmla="*/ 508000 w 322"/>
                <a:gd name="T49" fmla="*/ 1012825 h 692"/>
                <a:gd name="T50" fmla="*/ 495300 w 322"/>
                <a:gd name="T51" fmla="*/ 993775 h 692"/>
                <a:gd name="T52" fmla="*/ 485775 w 322"/>
                <a:gd name="T53" fmla="*/ 968375 h 692"/>
                <a:gd name="T54" fmla="*/ 473075 w 322"/>
                <a:gd name="T55" fmla="*/ 933450 h 692"/>
                <a:gd name="T56" fmla="*/ 457200 w 322"/>
                <a:gd name="T57" fmla="*/ 889000 h 692"/>
                <a:gd name="T58" fmla="*/ 444500 w 322"/>
                <a:gd name="T59" fmla="*/ 857250 h 692"/>
                <a:gd name="T60" fmla="*/ 431800 w 322"/>
                <a:gd name="T61" fmla="*/ 790575 h 692"/>
                <a:gd name="T62" fmla="*/ 431800 w 322"/>
                <a:gd name="T63" fmla="*/ 781050 h 692"/>
                <a:gd name="T64" fmla="*/ 425450 w 322"/>
                <a:gd name="T65" fmla="*/ 768350 h 692"/>
                <a:gd name="T66" fmla="*/ 412750 w 322"/>
                <a:gd name="T67" fmla="*/ 698500 h 692"/>
                <a:gd name="T68" fmla="*/ 396875 w 322"/>
                <a:gd name="T69" fmla="*/ 625475 h 692"/>
                <a:gd name="T70" fmla="*/ 384175 w 322"/>
                <a:gd name="T71" fmla="*/ 520700 h 692"/>
                <a:gd name="T72" fmla="*/ 381000 w 322"/>
                <a:gd name="T73" fmla="*/ 460375 h 692"/>
                <a:gd name="T74" fmla="*/ 374650 w 322"/>
                <a:gd name="T75" fmla="*/ 400050 h 692"/>
                <a:gd name="T76" fmla="*/ 374650 w 322"/>
                <a:gd name="T77" fmla="*/ 390525 h 692"/>
                <a:gd name="T78" fmla="*/ 355600 w 322"/>
                <a:gd name="T79" fmla="*/ 282575 h 692"/>
                <a:gd name="T80" fmla="*/ 346075 w 322"/>
                <a:gd name="T81" fmla="*/ 193675 h 692"/>
                <a:gd name="T82" fmla="*/ 339725 w 322"/>
                <a:gd name="T83" fmla="*/ 136525 h 692"/>
                <a:gd name="T84" fmla="*/ 336550 w 322"/>
                <a:gd name="T85" fmla="*/ 111125 h 692"/>
                <a:gd name="T86" fmla="*/ 336550 w 322"/>
                <a:gd name="T87" fmla="*/ 57150 h 692"/>
                <a:gd name="T88" fmla="*/ 339725 w 322"/>
                <a:gd name="T89" fmla="*/ 28575 h 692"/>
                <a:gd name="T90" fmla="*/ 339725 w 322"/>
                <a:gd name="T91" fmla="*/ 15875 h 692"/>
                <a:gd name="T92" fmla="*/ 349250 w 322"/>
                <a:gd name="T93" fmla="*/ 3175 h 692"/>
                <a:gd name="T94" fmla="*/ 311150 w 322"/>
                <a:gd name="T95" fmla="*/ 9525 h 692"/>
                <a:gd name="T96" fmla="*/ 301625 w 322"/>
                <a:gd name="T97" fmla="*/ 22225 h 692"/>
                <a:gd name="T98" fmla="*/ 288925 w 322"/>
                <a:gd name="T99" fmla="*/ 50800 h 692"/>
                <a:gd name="T100" fmla="*/ 263525 w 322"/>
                <a:gd name="T101" fmla="*/ 73025 h 692"/>
                <a:gd name="T102" fmla="*/ 231775 w 322"/>
                <a:gd name="T103" fmla="*/ 88900 h 692"/>
                <a:gd name="T104" fmla="*/ 222250 w 322"/>
                <a:gd name="T105" fmla="*/ 428625 h 692"/>
                <a:gd name="T106" fmla="*/ 127000 w 322"/>
                <a:gd name="T107" fmla="*/ 123825 h 692"/>
                <a:gd name="T108" fmla="*/ 104775 w 322"/>
                <a:gd name="T109" fmla="*/ 98425 h 692"/>
                <a:gd name="T110" fmla="*/ 88900 w 322"/>
                <a:gd name="T111" fmla="*/ 127000 h 692"/>
                <a:gd name="T112" fmla="*/ 101600 w 322"/>
                <a:gd name="T113" fmla="*/ 155575 h 692"/>
                <a:gd name="T114" fmla="*/ 114300 w 322"/>
                <a:gd name="T115" fmla="*/ 206375 h 6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2"/>
                <a:gd name="T175" fmla="*/ 0 h 692"/>
                <a:gd name="T176" fmla="*/ 322 w 322"/>
                <a:gd name="T177" fmla="*/ 692 h 69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2" h="692">
                  <a:moveTo>
                    <a:pt x="72" y="130"/>
                  </a:moveTo>
                  <a:lnTo>
                    <a:pt x="28" y="218"/>
                  </a:lnTo>
                  <a:lnTo>
                    <a:pt x="42" y="374"/>
                  </a:lnTo>
                  <a:lnTo>
                    <a:pt x="0" y="480"/>
                  </a:lnTo>
                  <a:lnTo>
                    <a:pt x="4" y="642"/>
                  </a:lnTo>
                  <a:lnTo>
                    <a:pt x="6" y="644"/>
                  </a:lnTo>
                  <a:lnTo>
                    <a:pt x="36" y="658"/>
                  </a:lnTo>
                  <a:lnTo>
                    <a:pt x="52" y="664"/>
                  </a:lnTo>
                  <a:lnTo>
                    <a:pt x="66" y="668"/>
                  </a:lnTo>
                  <a:lnTo>
                    <a:pt x="76" y="672"/>
                  </a:lnTo>
                  <a:lnTo>
                    <a:pt x="100" y="678"/>
                  </a:lnTo>
                  <a:lnTo>
                    <a:pt x="126" y="684"/>
                  </a:lnTo>
                  <a:lnTo>
                    <a:pt x="138" y="686"/>
                  </a:lnTo>
                  <a:lnTo>
                    <a:pt x="144" y="686"/>
                  </a:lnTo>
                  <a:lnTo>
                    <a:pt x="150" y="688"/>
                  </a:lnTo>
                  <a:lnTo>
                    <a:pt x="152" y="682"/>
                  </a:lnTo>
                  <a:lnTo>
                    <a:pt x="154" y="658"/>
                  </a:lnTo>
                  <a:lnTo>
                    <a:pt x="154" y="638"/>
                  </a:lnTo>
                  <a:lnTo>
                    <a:pt x="156" y="618"/>
                  </a:lnTo>
                  <a:lnTo>
                    <a:pt x="156" y="602"/>
                  </a:lnTo>
                  <a:lnTo>
                    <a:pt x="158" y="586"/>
                  </a:lnTo>
                  <a:lnTo>
                    <a:pt x="158" y="574"/>
                  </a:lnTo>
                  <a:lnTo>
                    <a:pt x="158" y="562"/>
                  </a:lnTo>
                  <a:lnTo>
                    <a:pt x="158" y="552"/>
                  </a:lnTo>
                  <a:lnTo>
                    <a:pt x="162" y="552"/>
                  </a:lnTo>
                  <a:lnTo>
                    <a:pt x="164" y="570"/>
                  </a:lnTo>
                  <a:lnTo>
                    <a:pt x="166" y="584"/>
                  </a:lnTo>
                  <a:lnTo>
                    <a:pt x="168" y="598"/>
                  </a:lnTo>
                  <a:lnTo>
                    <a:pt x="170" y="610"/>
                  </a:lnTo>
                  <a:lnTo>
                    <a:pt x="182" y="654"/>
                  </a:lnTo>
                  <a:lnTo>
                    <a:pt x="186" y="672"/>
                  </a:lnTo>
                  <a:lnTo>
                    <a:pt x="188" y="692"/>
                  </a:lnTo>
                  <a:lnTo>
                    <a:pt x="208" y="692"/>
                  </a:lnTo>
                  <a:lnTo>
                    <a:pt x="242" y="692"/>
                  </a:lnTo>
                  <a:lnTo>
                    <a:pt x="274" y="692"/>
                  </a:lnTo>
                  <a:lnTo>
                    <a:pt x="280" y="672"/>
                  </a:lnTo>
                  <a:lnTo>
                    <a:pt x="282" y="658"/>
                  </a:lnTo>
                  <a:lnTo>
                    <a:pt x="286" y="646"/>
                  </a:lnTo>
                  <a:lnTo>
                    <a:pt x="286" y="638"/>
                  </a:lnTo>
                  <a:lnTo>
                    <a:pt x="286" y="634"/>
                  </a:lnTo>
                  <a:lnTo>
                    <a:pt x="284" y="618"/>
                  </a:lnTo>
                  <a:lnTo>
                    <a:pt x="284" y="616"/>
                  </a:lnTo>
                  <a:lnTo>
                    <a:pt x="282" y="614"/>
                  </a:lnTo>
                  <a:lnTo>
                    <a:pt x="284" y="616"/>
                  </a:lnTo>
                  <a:lnTo>
                    <a:pt x="302" y="628"/>
                  </a:lnTo>
                  <a:lnTo>
                    <a:pt x="322" y="642"/>
                  </a:lnTo>
                  <a:lnTo>
                    <a:pt x="320" y="638"/>
                  </a:lnTo>
                  <a:lnTo>
                    <a:pt x="316" y="632"/>
                  </a:lnTo>
                  <a:lnTo>
                    <a:pt x="312" y="626"/>
                  </a:lnTo>
                  <a:lnTo>
                    <a:pt x="308" y="618"/>
                  </a:lnTo>
                  <a:lnTo>
                    <a:pt x="306" y="610"/>
                  </a:lnTo>
                  <a:lnTo>
                    <a:pt x="302" y="600"/>
                  </a:lnTo>
                  <a:lnTo>
                    <a:pt x="298" y="588"/>
                  </a:lnTo>
                  <a:lnTo>
                    <a:pt x="292" y="576"/>
                  </a:lnTo>
                  <a:lnTo>
                    <a:pt x="288" y="560"/>
                  </a:lnTo>
                  <a:lnTo>
                    <a:pt x="282" y="544"/>
                  </a:lnTo>
                  <a:lnTo>
                    <a:pt x="280" y="540"/>
                  </a:lnTo>
                  <a:lnTo>
                    <a:pt x="274" y="512"/>
                  </a:lnTo>
                  <a:lnTo>
                    <a:pt x="272" y="498"/>
                  </a:lnTo>
                  <a:lnTo>
                    <a:pt x="272" y="494"/>
                  </a:lnTo>
                  <a:lnTo>
                    <a:pt x="272" y="492"/>
                  </a:lnTo>
                  <a:lnTo>
                    <a:pt x="270" y="490"/>
                  </a:lnTo>
                  <a:lnTo>
                    <a:pt x="268" y="484"/>
                  </a:lnTo>
                  <a:lnTo>
                    <a:pt x="262" y="456"/>
                  </a:lnTo>
                  <a:lnTo>
                    <a:pt x="260" y="440"/>
                  </a:lnTo>
                  <a:lnTo>
                    <a:pt x="256" y="426"/>
                  </a:lnTo>
                  <a:lnTo>
                    <a:pt x="250" y="394"/>
                  </a:lnTo>
                  <a:lnTo>
                    <a:pt x="246" y="362"/>
                  </a:lnTo>
                  <a:lnTo>
                    <a:pt x="242" y="328"/>
                  </a:lnTo>
                  <a:lnTo>
                    <a:pt x="242" y="308"/>
                  </a:lnTo>
                  <a:lnTo>
                    <a:pt x="240" y="290"/>
                  </a:lnTo>
                  <a:lnTo>
                    <a:pt x="236" y="254"/>
                  </a:lnTo>
                  <a:lnTo>
                    <a:pt x="236" y="252"/>
                  </a:lnTo>
                  <a:lnTo>
                    <a:pt x="236" y="246"/>
                  </a:lnTo>
                  <a:lnTo>
                    <a:pt x="230" y="210"/>
                  </a:lnTo>
                  <a:lnTo>
                    <a:pt x="224" y="178"/>
                  </a:lnTo>
                  <a:lnTo>
                    <a:pt x="222" y="148"/>
                  </a:lnTo>
                  <a:lnTo>
                    <a:pt x="218" y="122"/>
                  </a:lnTo>
                  <a:lnTo>
                    <a:pt x="216" y="98"/>
                  </a:lnTo>
                  <a:lnTo>
                    <a:pt x="214" y="86"/>
                  </a:lnTo>
                  <a:lnTo>
                    <a:pt x="212" y="76"/>
                  </a:lnTo>
                  <a:lnTo>
                    <a:pt x="212" y="70"/>
                  </a:lnTo>
                  <a:lnTo>
                    <a:pt x="212" y="52"/>
                  </a:lnTo>
                  <a:lnTo>
                    <a:pt x="212" y="36"/>
                  </a:lnTo>
                  <a:lnTo>
                    <a:pt x="212" y="28"/>
                  </a:lnTo>
                  <a:lnTo>
                    <a:pt x="214" y="18"/>
                  </a:lnTo>
                  <a:lnTo>
                    <a:pt x="214" y="12"/>
                  </a:lnTo>
                  <a:lnTo>
                    <a:pt x="214" y="10"/>
                  </a:lnTo>
                  <a:lnTo>
                    <a:pt x="218" y="4"/>
                  </a:lnTo>
                  <a:lnTo>
                    <a:pt x="220" y="2"/>
                  </a:lnTo>
                  <a:lnTo>
                    <a:pt x="218" y="0"/>
                  </a:lnTo>
                  <a:lnTo>
                    <a:pt x="196" y="6"/>
                  </a:lnTo>
                  <a:lnTo>
                    <a:pt x="192" y="4"/>
                  </a:lnTo>
                  <a:lnTo>
                    <a:pt x="190" y="14"/>
                  </a:lnTo>
                  <a:lnTo>
                    <a:pt x="186" y="22"/>
                  </a:lnTo>
                  <a:lnTo>
                    <a:pt x="182" y="32"/>
                  </a:lnTo>
                  <a:lnTo>
                    <a:pt x="174" y="40"/>
                  </a:lnTo>
                  <a:lnTo>
                    <a:pt x="166" y="46"/>
                  </a:lnTo>
                  <a:lnTo>
                    <a:pt x="156" y="52"/>
                  </a:lnTo>
                  <a:lnTo>
                    <a:pt x="146" y="56"/>
                  </a:lnTo>
                  <a:lnTo>
                    <a:pt x="132" y="64"/>
                  </a:lnTo>
                  <a:lnTo>
                    <a:pt x="140" y="270"/>
                  </a:lnTo>
                  <a:lnTo>
                    <a:pt x="96" y="78"/>
                  </a:lnTo>
                  <a:lnTo>
                    <a:pt x="80" y="78"/>
                  </a:lnTo>
                  <a:lnTo>
                    <a:pt x="80" y="70"/>
                  </a:lnTo>
                  <a:lnTo>
                    <a:pt x="66" y="62"/>
                  </a:lnTo>
                  <a:lnTo>
                    <a:pt x="52" y="78"/>
                  </a:lnTo>
                  <a:lnTo>
                    <a:pt x="56" y="80"/>
                  </a:lnTo>
                  <a:lnTo>
                    <a:pt x="56" y="86"/>
                  </a:lnTo>
                  <a:lnTo>
                    <a:pt x="64" y="98"/>
                  </a:lnTo>
                  <a:lnTo>
                    <a:pt x="74" y="118"/>
                  </a:lnTo>
                  <a:lnTo>
                    <a:pt x="72" y="1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da-DK" sz="1350" kern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Group 36"/>
          <p:cNvGrpSpPr/>
          <p:nvPr/>
        </p:nvGrpSpPr>
        <p:grpSpPr>
          <a:xfrm>
            <a:off x="5047841" y="2393812"/>
            <a:ext cx="850812" cy="1501100"/>
            <a:chOff x="1285875" y="1247776"/>
            <a:chExt cx="1192214" cy="2103438"/>
          </a:xfrm>
        </p:grpSpPr>
        <p:sp>
          <p:nvSpPr>
            <p:cNvPr id="56" name="Freeform 8"/>
            <p:cNvSpPr/>
            <p:nvPr/>
          </p:nvSpPr>
          <p:spPr bwMode="auto">
            <a:xfrm>
              <a:off x="1285875" y="1247776"/>
              <a:ext cx="1192214" cy="2103438"/>
            </a:xfrm>
            <a:custGeom>
              <a:avLst/>
              <a:gdLst/>
              <a:ahLst/>
              <a:cxnLst>
                <a:cxn ang="0">
                  <a:pos x="1146" y="1113"/>
                </a:cxn>
                <a:cxn ang="0">
                  <a:pos x="941" y="1112"/>
                </a:cxn>
                <a:cxn ang="0">
                  <a:pos x="744" y="1099"/>
                </a:cxn>
                <a:cxn ang="0">
                  <a:pos x="729" y="797"/>
                </a:cxn>
                <a:cxn ang="0">
                  <a:pos x="1028" y="377"/>
                </a:cxn>
                <a:cxn ang="0">
                  <a:pos x="1350" y="435"/>
                </a:cxn>
                <a:cxn ang="0">
                  <a:pos x="1262" y="312"/>
                </a:cxn>
                <a:cxn ang="0">
                  <a:pos x="1335" y="100"/>
                </a:cxn>
                <a:cxn ang="0">
                  <a:pos x="745" y="180"/>
                </a:cxn>
                <a:cxn ang="0">
                  <a:pos x="473" y="232"/>
                </a:cxn>
                <a:cxn ang="0">
                  <a:pos x="298" y="461"/>
                </a:cxn>
                <a:cxn ang="0">
                  <a:pos x="112" y="1306"/>
                </a:cxn>
                <a:cxn ang="0">
                  <a:pos x="1237" y="2095"/>
                </a:cxn>
                <a:cxn ang="0">
                  <a:pos x="1323" y="2926"/>
                </a:cxn>
                <a:cxn ang="0">
                  <a:pos x="1245" y="3975"/>
                </a:cxn>
                <a:cxn ang="0">
                  <a:pos x="1743" y="4852"/>
                </a:cxn>
                <a:cxn ang="0">
                  <a:pos x="1833" y="5787"/>
                </a:cxn>
                <a:cxn ang="0">
                  <a:pos x="1938" y="6864"/>
                </a:cxn>
                <a:cxn ang="0">
                  <a:pos x="2068" y="7466"/>
                </a:cxn>
                <a:cxn ang="0">
                  <a:pos x="1967" y="7895"/>
                </a:cxn>
                <a:cxn ang="0">
                  <a:pos x="2403" y="7896"/>
                </a:cxn>
                <a:cxn ang="0">
                  <a:pos x="2504" y="7572"/>
                </a:cxn>
                <a:cxn ang="0">
                  <a:pos x="2549" y="7077"/>
                </a:cxn>
                <a:cxn ang="0">
                  <a:pos x="2481" y="6491"/>
                </a:cxn>
                <a:cxn ang="0">
                  <a:pos x="2505" y="6111"/>
                </a:cxn>
                <a:cxn ang="0">
                  <a:pos x="2558" y="5226"/>
                </a:cxn>
                <a:cxn ang="0">
                  <a:pos x="2667" y="5059"/>
                </a:cxn>
                <a:cxn ang="0">
                  <a:pos x="2745" y="5982"/>
                </a:cxn>
                <a:cxn ang="0">
                  <a:pos x="2815" y="6442"/>
                </a:cxn>
                <a:cxn ang="0">
                  <a:pos x="2788" y="6776"/>
                </a:cxn>
                <a:cxn ang="0">
                  <a:pos x="2825" y="7584"/>
                </a:cxn>
                <a:cxn ang="0">
                  <a:pos x="3019" y="7761"/>
                </a:cxn>
                <a:cxn ang="0">
                  <a:pos x="3297" y="7889"/>
                </a:cxn>
                <a:cxn ang="0">
                  <a:pos x="3559" y="7805"/>
                </a:cxn>
                <a:cxn ang="0">
                  <a:pos x="3315" y="7390"/>
                </a:cxn>
                <a:cxn ang="0">
                  <a:pos x="3412" y="6723"/>
                </a:cxn>
                <a:cxn ang="0">
                  <a:pos x="3451" y="5583"/>
                </a:cxn>
                <a:cxn ang="0">
                  <a:pos x="3462" y="4724"/>
                </a:cxn>
                <a:cxn ang="0">
                  <a:pos x="3634" y="4116"/>
                </a:cxn>
                <a:cxn ang="0">
                  <a:pos x="3507" y="3088"/>
                </a:cxn>
                <a:cxn ang="0">
                  <a:pos x="3718" y="1776"/>
                </a:cxn>
                <a:cxn ang="0">
                  <a:pos x="4504" y="1210"/>
                </a:cxn>
                <a:cxn ang="0">
                  <a:pos x="4164" y="358"/>
                </a:cxn>
                <a:cxn ang="0">
                  <a:pos x="3969" y="259"/>
                </a:cxn>
                <a:cxn ang="0">
                  <a:pos x="3527" y="57"/>
                </a:cxn>
                <a:cxn ang="0">
                  <a:pos x="3115" y="254"/>
                </a:cxn>
                <a:cxn ang="0">
                  <a:pos x="3153" y="434"/>
                </a:cxn>
                <a:cxn ang="0">
                  <a:pos x="3230" y="451"/>
                </a:cxn>
                <a:cxn ang="0">
                  <a:pos x="3548" y="406"/>
                </a:cxn>
                <a:cxn ang="0">
                  <a:pos x="3785" y="936"/>
                </a:cxn>
                <a:cxn ang="0">
                  <a:pos x="3739" y="1168"/>
                </a:cxn>
                <a:cxn ang="0">
                  <a:pos x="3483" y="1154"/>
                </a:cxn>
                <a:cxn ang="0">
                  <a:pos x="3291" y="1082"/>
                </a:cxn>
                <a:cxn ang="0">
                  <a:pos x="2738" y="1151"/>
                </a:cxn>
                <a:cxn ang="0">
                  <a:pos x="2599" y="921"/>
                </a:cxn>
                <a:cxn ang="0">
                  <a:pos x="2661" y="576"/>
                </a:cxn>
                <a:cxn ang="0">
                  <a:pos x="2510" y="269"/>
                </a:cxn>
                <a:cxn ang="0">
                  <a:pos x="2196" y="213"/>
                </a:cxn>
                <a:cxn ang="0">
                  <a:pos x="1985" y="414"/>
                </a:cxn>
                <a:cxn ang="0">
                  <a:pos x="2017" y="965"/>
                </a:cxn>
                <a:cxn ang="0">
                  <a:pos x="1737" y="1099"/>
                </a:cxn>
              </a:cxnLst>
              <a:rect l="0" t="0" r="r" b="b"/>
              <a:pathLst>
                <a:path w="4505" h="7953">
                  <a:moveTo>
                    <a:pt x="1305" y="1068"/>
                  </a:moveTo>
                  <a:lnTo>
                    <a:pt x="1294" y="1069"/>
                  </a:lnTo>
                  <a:lnTo>
                    <a:pt x="1283" y="1071"/>
                  </a:lnTo>
                  <a:lnTo>
                    <a:pt x="1273" y="1073"/>
                  </a:lnTo>
                  <a:lnTo>
                    <a:pt x="1263" y="1075"/>
                  </a:lnTo>
                  <a:lnTo>
                    <a:pt x="1254" y="1079"/>
                  </a:lnTo>
                  <a:lnTo>
                    <a:pt x="1246" y="1083"/>
                  </a:lnTo>
                  <a:lnTo>
                    <a:pt x="1238" y="1087"/>
                  </a:lnTo>
                  <a:lnTo>
                    <a:pt x="1231" y="1092"/>
                  </a:lnTo>
                  <a:lnTo>
                    <a:pt x="1219" y="1101"/>
                  </a:lnTo>
                  <a:lnTo>
                    <a:pt x="1206" y="1108"/>
                  </a:lnTo>
                  <a:lnTo>
                    <a:pt x="1196" y="1113"/>
                  </a:lnTo>
                  <a:lnTo>
                    <a:pt x="1186" y="1116"/>
                  </a:lnTo>
                  <a:lnTo>
                    <a:pt x="1177" y="1117"/>
                  </a:lnTo>
                  <a:lnTo>
                    <a:pt x="1169" y="1117"/>
                  </a:lnTo>
                  <a:lnTo>
                    <a:pt x="1161" y="1116"/>
                  </a:lnTo>
                  <a:lnTo>
                    <a:pt x="1153" y="1115"/>
                  </a:lnTo>
                  <a:lnTo>
                    <a:pt x="1146" y="1113"/>
                  </a:lnTo>
                  <a:lnTo>
                    <a:pt x="1139" y="1113"/>
                  </a:lnTo>
                  <a:lnTo>
                    <a:pt x="1132" y="1112"/>
                  </a:lnTo>
                  <a:lnTo>
                    <a:pt x="1124" y="1113"/>
                  </a:lnTo>
                  <a:lnTo>
                    <a:pt x="1117" y="1116"/>
                  </a:lnTo>
                  <a:lnTo>
                    <a:pt x="1109" y="1121"/>
                  </a:lnTo>
                  <a:lnTo>
                    <a:pt x="1101" y="1128"/>
                  </a:lnTo>
                  <a:lnTo>
                    <a:pt x="1092" y="1137"/>
                  </a:lnTo>
                  <a:lnTo>
                    <a:pt x="1075" y="1128"/>
                  </a:lnTo>
                  <a:lnTo>
                    <a:pt x="1060" y="1121"/>
                  </a:lnTo>
                  <a:lnTo>
                    <a:pt x="1046" y="1116"/>
                  </a:lnTo>
                  <a:lnTo>
                    <a:pt x="1034" y="1114"/>
                  </a:lnTo>
                  <a:lnTo>
                    <a:pt x="1022" y="1112"/>
                  </a:lnTo>
                  <a:lnTo>
                    <a:pt x="1012" y="1112"/>
                  </a:lnTo>
                  <a:lnTo>
                    <a:pt x="1003" y="1112"/>
                  </a:lnTo>
                  <a:lnTo>
                    <a:pt x="994" y="1113"/>
                  </a:lnTo>
                  <a:lnTo>
                    <a:pt x="974" y="1114"/>
                  </a:lnTo>
                  <a:lnTo>
                    <a:pt x="952" y="1114"/>
                  </a:lnTo>
                  <a:lnTo>
                    <a:pt x="941" y="1112"/>
                  </a:lnTo>
                  <a:lnTo>
                    <a:pt x="927" y="1108"/>
                  </a:lnTo>
                  <a:lnTo>
                    <a:pt x="911" y="1104"/>
                  </a:lnTo>
                  <a:lnTo>
                    <a:pt x="894" y="1096"/>
                  </a:lnTo>
                  <a:lnTo>
                    <a:pt x="860" y="1111"/>
                  </a:lnTo>
                  <a:lnTo>
                    <a:pt x="830" y="1120"/>
                  </a:lnTo>
                  <a:lnTo>
                    <a:pt x="818" y="1123"/>
                  </a:lnTo>
                  <a:lnTo>
                    <a:pt x="806" y="1125"/>
                  </a:lnTo>
                  <a:lnTo>
                    <a:pt x="796" y="1128"/>
                  </a:lnTo>
                  <a:lnTo>
                    <a:pt x="787" y="1128"/>
                  </a:lnTo>
                  <a:lnTo>
                    <a:pt x="779" y="1128"/>
                  </a:lnTo>
                  <a:lnTo>
                    <a:pt x="772" y="1128"/>
                  </a:lnTo>
                  <a:lnTo>
                    <a:pt x="766" y="1125"/>
                  </a:lnTo>
                  <a:lnTo>
                    <a:pt x="760" y="1124"/>
                  </a:lnTo>
                  <a:lnTo>
                    <a:pt x="756" y="1121"/>
                  </a:lnTo>
                  <a:lnTo>
                    <a:pt x="752" y="1117"/>
                  </a:lnTo>
                  <a:lnTo>
                    <a:pt x="749" y="1114"/>
                  </a:lnTo>
                  <a:lnTo>
                    <a:pt x="747" y="1109"/>
                  </a:lnTo>
                  <a:lnTo>
                    <a:pt x="744" y="1099"/>
                  </a:lnTo>
                  <a:lnTo>
                    <a:pt x="743" y="1088"/>
                  </a:lnTo>
                  <a:lnTo>
                    <a:pt x="743" y="1075"/>
                  </a:lnTo>
                  <a:lnTo>
                    <a:pt x="744" y="1061"/>
                  </a:lnTo>
                  <a:lnTo>
                    <a:pt x="748" y="1033"/>
                  </a:lnTo>
                  <a:lnTo>
                    <a:pt x="750" y="1004"/>
                  </a:lnTo>
                  <a:lnTo>
                    <a:pt x="749" y="992"/>
                  </a:lnTo>
                  <a:lnTo>
                    <a:pt x="747" y="979"/>
                  </a:lnTo>
                  <a:lnTo>
                    <a:pt x="743" y="967"/>
                  </a:lnTo>
                  <a:lnTo>
                    <a:pt x="740" y="955"/>
                  </a:lnTo>
                  <a:lnTo>
                    <a:pt x="731" y="931"/>
                  </a:lnTo>
                  <a:lnTo>
                    <a:pt x="723" y="907"/>
                  </a:lnTo>
                  <a:lnTo>
                    <a:pt x="720" y="895"/>
                  </a:lnTo>
                  <a:lnTo>
                    <a:pt x="718" y="881"/>
                  </a:lnTo>
                  <a:lnTo>
                    <a:pt x="717" y="866"/>
                  </a:lnTo>
                  <a:lnTo>
                    <a:pt x="717" y="851"/>
                  </a:lnTo>
                  <a:lnTo>
                    <a:pt x="719" y="834"/>
                  </a:lnTo>
                  <a:lnTo>
                    <a:pt x="723" y="817"/>
                  </a:lnTo>
                  <a:lnTo>
                    <a:pt x="729" y="797"/>
                  </a:lnTo>
                  <a:lnTo>
                    <a:pt x="737" y="777"/>
                  </a:lnTo>
                  <a:lnTo>
                    <a:pt x="904" y="410"/>
                  </a:lnTo>
                  <a:lnTo>
                    <a:pt x="909" y="402"/>
                  </a:lnTo>
                  <a:lnTo>
                    <a:pt x="912" y="395"/>
                  </a:lnTo>
                  <a:lnTo>
                    <a:pt x="917" y="388"/>
                  </a:lnTo>
                  <a:lnTo>
                    <a:pt x="923" y="382"/>
                  </a:lnTo>
                  <a:lnTo>
                    <a:pt x="927" y="378"/>
                  </a:lnTo>
                  <a:lnTo>
                    <a:pt x="933" y="374"/>
                  </a:lnTo>
                  <a:lnTo>
                    <a:pt x="939" y="371"/>
                  </a:lnTo>
                  <a:lnTo>
                    <a:pt x="944" y="369"/>
                  </a:lnTo>
                  <a:lnTo>
                    <a:pt x="950" y="366"/>
                  </a:lnTo>
                  <a:lnTo>
                    <a:pt x="957" y="365"/>
                  </a:lnTo>
                  <a:lnTo>
                    <a:pt x="963" y="364"/>
                  </a:lnTo>
                  <a:lnTo>
                    <a:pt x="970" y="364"/>
                  </a:lnTo>
                  <a:lnTo>
                    <a:pt x="983" y="364"/>
                  </a:lnTo>
                  <a:lnTo>
                    <a:pt x="998" y="368"/>
                  </a:lnTo>
                  <a:lnTo>
                    <a:pt x="1013" y="371"/>
                  </a:lnTo>
                  <a:lnTo>
                    <a:pt x="1028" y="377"/>
                  </a:lnTo>
                  <a:lnTo>
                    <a:pt x="1044" y="384"/>
                  </a:lnTo>
                  <a:lnTo>
                    <a:pt x="1060" y="390"/>
                  </a:lnTo>
                  <a:lnTo>
                    <a:pt x="1093" y="406"/>
                  </a:lnTo>
                  <a:lnTo>
                    <a:pt x="1126" y="422"/>
                  </a:lnTo>
                  <a:lnTo>
                    <a:pt x="1150" y="418"/>
                  </a:lnTo>
                  <a:lnTo>
                    <a:pt x="1174" y="413"/>
                  </a:lnTo>
                  <a:lnTo>
                    <a:pt x="1198" y="410"/>
                  </a:lnTo>
                  <a:lnTo>
                    <a:pt x="1222" y="408"/>
                  </a:lnTo>
                  <a:lnTo>
                    <a:pt x="1235" y="406"/>
                  </a:lnTo>
                  <a:lnTo>
                    <a:pt x="1247" y="406"/>
                  </a:lnTo>
                  <a:lnTo>
                    <a:pt x="1261" y="408"/>
                  </a:lnTo>
                  <a:lnTo>
                    <a:pt x="1274" y="410"/>
                  </a:lnTo>
                  <a:lnTo>
                    <a:pt x="1287" y="412"/>
                  </a:lnTo>
                  <a:lnTo>
                    <a:pt x="1302" y="416"/>
                  </a:lnTo>
                  <a:lnTo>
                    <a:pt x="1316" y="421"/>
                  </a:lnTo>
                  <a:lnTo>
                    <a:pt x="1332" y="427"/>
                  </a:lnTo>
                  <a:lnTo>
                    <a:pt x="1341" y="432"/>
                  </a:lnTo>
                  <a:lnTo>
                    <a:pt x="1350" y="435"/>
                  </a:lnTo>
                  <a:lnTo>
                    <a:pt x="1357" y="437"/>
                  </a:lnTo>
                  <a:lnTo>
                    <a:pt x="1363" y="438"/>
                  </a:lnTo>
                  <a:lnTo>
                    <a:pt x="1367" y="438"/>
                  </a:lnTo>
                  <a:lnTo>
                    <a:pt x="1371" y="437"/>
                  </a:lnTo>
                  <a:lnTo>
                    <a:pt x="1373" y="435"/>
                  </a:lnTo>
                  <a:lnTo>
                    <a:pt x="1374" y="433"/>
                  </a:lnTo>
                  <a:lnTo>
                    <a:pt x="1374" y="429"/>
                  </a:lnTo>
                  <a:lnTo>
                    <a:pt x="1373" y="426"/>
                  </a:lnTo>
                  <a:lnTo>
                    <a:pt x="1372" y="421"/>
                  </a:lnTo>
                  <a:lnTo>
                    <a:pt x="1370" y="417"/>
                  </a:lnTo>
                  <a:lnTo>
                    <a:pt x="1362" y="405"/>
                  </a:lnTo>
                  <a:lnTo>
                    <a:pt x="1351" y="392"/>
                  </a:lnTo>
                  <a:lnTo>
                    <a:pt x="1339" y="378"/>
                  </a:lnTo>
                  <a:lnTo>
                    <a:pt x="1325" y="364"/>
                  </a:lnTo>
                  <a:lnTo>
                    <a:pt x="1310" y="349"/>
                  </a:lnTo>
                  <a:lnTo>
                    <a:pt x="1294" y="336"/>
                  </a:lnTo>
                  <a:lnTo>
                    <a:pt x="1278" y="323"/>
                  </a:lnTo>
                  <a:lnTo>
                    <a:pt x="1262" y="312"/>
                  </a:lnTo>
                  <a:lnTo>
                    <a:pt x="1249" y="302"/>
                  </a:lnTo>
                  <a:lnTo>
                    <a:pt x="1235" y="294"/>
                  </a:lnTo>
                  <a:lnTo>
                    <a:pt x="1267" y="299"/>
                  </a:lnTo>
                  <a:lnTo>
                    <a:pt x="1294" y="299"/>
                  </a:lnTo>
                  <a:lnTo>
                    <a:pt x="1318" y="297"/>
                  </a:lnTo>
                  <a:lnTo>
                    <a:pt x="1339" y="291"/>
                  </a:lnTo>
                  <a:lnTo>
                    <a:pt x="1355" y="283"/>
                  </a:lnTo>
                  <a:lnTo>
                    <a:pt x="1369" y="273"/>
                  </a:lnTo>
                  <a:lnTo>
                    <a:pt x="1379" y="260"/>
                  </a:lnTo>
                  <a:lnTo>
                    <a:pt x="1386" y="245"/>
                  </a:lnTo>
                  <a:lnTo>
                    <a:pt x="1389" y="229"/>
                  </a:lnTo>
                  <a:lnTo>
                    <a:pt x="1390" y="212"/>
                  </a:lnTo>
                  <a:lnTo>
                    <a:pt x="1388" y="195"/>
                  </a:lnTo>
                  <a:lnTo>
                    <a:pt x="1383" y="176"/>
                  </a:lnTo>
                  <a:lnTo>
                    <a:pt x="1375" y="156"/>
                  </a:lnTo>
                  <a:lnTo>
                    <a:pt x="1365" y="138"/>
                  </a:lnTo>
                  <a:lnTo>
                    <a:pt x="1351" y="118"/>
                  </a:lnTo>
                  <a:lnTo>
                    <a:pt x="1335" y="100"/>
                  </a:lnTo>
                  <a:lnTo>
                    <a:pt x="1317" y="82"/>
                  </a:lnTo>
                  <a:lnTo>
                    <a:pt x="1297" y="65"/>
                  </a:lnTo>
                  <a:lnTo>
                    <a:pt x="1274" y="50"/>
                  </a:lnTo>
                  <a:lnTo>
                    <a:pt x="1249" y="36"/>
                  </a:lnTo>
                  <a:lnTo>
                    <a:pt x="1221" y="24"/>
                  </a:lnTo>
                  <a:lnTo>
                    <a:pt x="1191" y="13"/>
                  </a:lnTo>
                  <a:lnTo>
                    <a:pt x="1161" y="6"/>
                  </a:lnTo>
                  <a:lnTo>
                    <a:pt x="1127" y="2"/>
                  </a:lnTo>
                  <a:lnTo>
                    <a:pt x="1092" y="0"/>
                  </a:lnTo>
                  <a:lnTo>
                    <a:pt x="1055" y="1"/>
                  </a:lnTo>
                  <a:lnTo>
                    <a:pt x="1018" y="6"/>
                  </a:lnTo>
                  <a:lnTo>
                    <a:pt x="978" y="14"/>
                  </a:lnTo>
                  <a:lnTo>
                    <a:pt x="935" y="27"/>
                  </a:lnTo>
                  <a:lnTo>
                    <a:pt x="893" y="44"/>
                  </a:lnTo>
                  <a:lnTo>
                    <a:pt x="848" y="67"/>
                  </a:lnTo>
                  <a:lnTo>
                    <a:pt x="804" y="93"/>
                  </a:lnTo>
                  <a:lnTo>
                    <a:pt x="771" y="144"/>
                  </a:lnTo>
                  <a:lnTo>
                    <a:pt x="745" y="180"/>
                  </a:lnTo>
                  <a:lnTo>
                    <a:pt x="736" y="194"/>
                  </a:lnTo>
                  <a:lnTo>
                    <a:pt x="727" y="204"/>
                  </a:lnTo>
                  <a:lnTo>
                    <a:pt x="718" y="212"/>
                  </a:lnTo>
                  <a:lnTo>
                    <a:pt x="710" y="218"/>
                  </a:lnTo>
                  <a:lnTo>
                    <a:pt x="700" y="222"/>
                  </a:lnTo>
                  <a:lnTo>
                    <a:pt x="689" y="225"/>
                  </a:lnTo>
                  <a:lnTo>
                    <a:pt x="677" y="225"/>
                  </a:lnTo>
                  <a:lnTo>
                    <a:pt x="663" y="225"/>
                  </a:lnTo>
                  <a:lnTo>
                    <a:pt x="625" y="222"/>
                  </a:lnTo>
                  <a:lnTo>
                    <a:pt x="573" y="219"/>
                  </a:lnTo>
                  <a:lnTo>
                    <a:pt x="553" y="218"/>
                  </a:lnTo>
                  <a:lnTo>
                    <a:pt x="535" y="218"/>
                  </a:lnTo>
                  <a:lnTo>
                    <a:pt x="519" y="219"/>
                  </a:lnTo>
                  <a:lnTo>
                    <a:pt x="503" y="221"/>
                  </a:lnTo>
                  <a:lnTo>
                    <a:pt x="495" y="224"/>
                  </a:lnTo>
                  <a:lnTo>
                    <a:pt x="488" y="226"/>
                  </a:lnTo>
                  <a:lnTo>
                    <a:pt x="480" y="228"/>
                  </a:lnTo>
                  <a:lnTo>
                    <a:pt x="473" y="232"/>
                  </a:lnTo>
                  <a:lnTo>
                    <a:pt x="466" y="236"/>
                  </a:lnTo>
                  <a:lnTo>
                    <a:pt x="460" y="241"/>
                  </a:lnTo>
                  <a:lnTo>
                    <a:pt x="453" y="246"/>
                  </a:lnTo>
                  <a:lnTo>
                    <a:pt x="446" y="253"/>
                  </a:lnTo>
                  <a:lnTo>
                    <a:pt x="426" y="273"/>
                  </a:lnTo>
                  <a:lnTo>
                    <a:pt x="412" y="285"/>
                  </a:lnTo>
                  <a:lnTo>
                    <a:pt x="401" y="292"/>
                  </a:lnTo>
                  <a:lnTo>
                    <a:pt x="393" y="296"/>
                  </a:lnTo>
                  <a:lnTo>
                    <a:pt x="384" y="297"/>
                  </a:lnTo>
                  <a:lnTo>
                    <a:pt x="374" y="300"/>
                  </a:lnTo>
                  <a:lnTo>
                    <a:pt x="360" y="306"/>
                  </a:lnTo>
                  <a:lnTo>
                    <a:pt x="340" y="317"/>
                  </a:lnTo>
                  <a:lnTo>
                    <a:pt x="326" y="348"/>
                  </a:lnTo>
                  <a:lnTo>
                    <a:pt x="320" y="366"/>
                  </a:lnTo>
                  <a:lnTo>
                    <a:pt x="314" y="385"/>
                  </a:lnTo>
                  <a:lnTo>
                    <a:pt x="310" y="403"/>
                  </a:lnTo>
                  <a:lnTo>
                    <a:pt x="306" y="422"/>
                  </a:lnTo>
                  <a:lnTo>
                    <a:pt x="298" y="461"/>
                  </a:lnTo>
                  <a:lnTo>
                    <a:pt x="292" y="501"/>
                  </a:lnTo>
                  <a:lnTo>
                    <a:pt x="284" y="542"/>
                  </a:lnTo>
                  <a:lnTo>
                    <a:pt x="273" y="584"/>
                  </a:lnTo>
                  <a:lnTo>
                    <a:pt x="268" y="604"/>
                  </a:lnTo>
                  <a:lnTo>
                    <a:pt x="261" y="625"/>
                  </a:lnTo>
                  <a:lnTo>
                    <a:pt x="253" y="645"/>
                  </a:lnTo>
                  <a:lnTo>
                    <a:pt x="245" y="666"/>
                  </a:lnTo>
                  <a:lnTo>
                    <a:pt x="177" y="812"/>
                  </a:lnTo>
                  <a:lnTo>
                    <a:pt x="58" y="1010"/>
                  </a:lnTo>
                  <a:lnTo>
                    <a:pt x="5" y="1137"/>
                  </a:lnTo>
                  <a:lnTo>
                    <a:pt x="0" y="1154"/>
                  </a:lnTo>
                  <a:lnTo>
                    <a:pt x="1" y="1171"/>
                  </a:lnTo>
                  <a:lnTo>
                    <a:pt x="8" y="1191"/>
                  </a:lnTo>
                  <a:lnTo>
                    <a:pt x="21" y="1211"/>
                  </a:lnTo>
                  <a:lnTo>
                    <a:pt x="37" y="1233"/>
                  </a:lnTo>
                  <a:lnTo>
                    <a:pt x="58" y="1257"/>
                  </a:lnTo>
                  <a:lnTo>
                    <a:pt x="83" y="1281"/>
                  </a:lnTo>
                  <a:lnTo>
                    <a:pt x="112" y="1306"/>
                  </a:lnTo>
                  <a:lnTo>
                    <a:pt x="145" y="1333"/>
                  </a:lnTo>
                  <a:lnTo>
                    <a:pt x="181" y="1360"/>
                  </a:lnTo>
                  <a:lnTo>
                    <a:pt x="221" y="1388"/>
                  </a:lnTo>
                  <a:lnTo>
                    <a:pt x="262" y="1417"/>
                  </a:lnTo>
                  <a:lnTo>
                    <a:pt x="306" y="1447"/>
                  </a:lnTo>
                  <a:lnTo>
                    <a:pt x="352" y="1476"/>
                  </a:lnTo>
                  <a:lnTo>
                    <a:pt x="401" y="1506"/>
                  </a:lnTo>
                  <a:lnTo>
                    <a:pt x="450" y="1537"/>
                  </a:lnTo>
                  <a:lnTo>
                    <a:pt x="553" y="1599"/>
                  </a:lnTo>
                  <a:lnTo>
                    <a:pt x="660" y="1661"/>
                  </a:lnTo>
                  <a:lnTo>
                    <a:pt x="766" y="1722"/>
                  </a:lnTo>
                  <a:lnTo>
                    <a:pt x="871" y="1783"/>
                  </a:lnTo>
                  <a:lnTo>
                    <a:pt x="972" y="1841"/>
                  </a:lnTo>
                  <a:lnTo>
                    <a:pt x="1067" y="1897"/>
                  </a:lnTo>
                  <a:lnTo>
                    <a:pt x="1153" y="1948"/>
                  </a:lnTo>
                  <a:lnTo>
                    <a:pt x="1227" y="1996"/>
                  </a:lnTo>
                  <a:lnTo>
                    <a:pt x="1231" y="2047"/>
                  </a:lnTo>
                  <a:lnTo>
                    <a:pt x="1237" y="2095"/>
                  </a:lnTo>
                  <a:lnTo>
                    <a:pt x="1245" y="2143"/>
                  </a:lnTo>
                  <a:lnTo>
                    <a:pt x="1254" y="2189"/>
                  </a:lnTo>
                  <a:lnTo>
                    <a:pt x="1265" y="2236"/>
                  </a:lnTo>
                  <a:lnTo>
                    <a:pt x="1275" y="2281"/>
                  </a:lnTo>
                  <a:lnTo>
                    <a:pt x="1284" y="2324"/>
                  </a:lnTo>
                  <a:lnTo>
                    <a:pt x="1293" y="2367"/>
                  </a:lnTo>
                  <a:lnTo>
                    <a:pt x="1298" y="2388"/>
                  </a:lnTo>
                  <a:lnTo>
                    <a:pt x="1301" y="2412"/>
                  </a:lnTo>
                  <a:lnTo>
                    <a:pt x="1305" y="2437"/>
                  </a:lnTo>
                  <a:lnTo>
                    <a:pt x="1307" y="2465"/>
                  </a:lnTo>
                  <a:lnTo>
                    <a:pt x="1311" y="2524"/>
                  </a:lnTo>
                  <a:lnTo>
                    <a:pt x="1314" y="2588"/>
                  </a:lnTo>
                  <a:lnTo>
                    <a:pt x="1316" y="2652"/>
                  </a:lnTo>
                  <a:lnTo>
                    <a:pt x="1317" y="2715"/>
                  </a:lnTo>
                  <a:lnTo>
                    <a:pt x="1317" y="2773"/>
                  </a:lnTo>
                  <a:lnTo>
                    <a:pt x="1317" y="2826"/>
                  </a:lnTo>
                  <a:lnTo>
                    <a:pt x="1317" y="2884"/>
                  </a:lnTo>
                  <a:lnTo>
                    <a:pt x="1323" y="2926"/>
                  </a:lnTo>
                  <a:lnTo>
                    <a:pt x="1327" y="2966"/>
                  </a:lnTo>
                  <a:lnTo>
                    <a:pt x="1331" y="3007"/>
                  </a:lnTo>
                  <a:lnTo>
                    <a:pt x="1333" y="3047"/>
                  </a:lnTo>
                  <a:lnTo>
                    <a:pt x="1334" y="3088"/>
                  </a:lnTo>
                  <a:lnTo>
                    <a:pt x="1334" y="3128"/>
                  </a:lnTo>
                  <a:lnTo>
                    <a:pt x="1334" y="3169"/>
                  </a:lnTo>
                  <a:lnTo>
                    <a:pt x="1333" y="3209"/>
                  </a:lnTo>
                  <a:lnTo>
                    <a:pt x="1331" y="3249"/>
                  </a:lnTo>
                  <a:lnTo>
                    <a:pt x="1329" y="3290"/>
                  </a:lnTo>
                  <a:lnTo>
                    <a:pt x="1325" y="3330"/>
                  </a:lnTo>
                  <a:lnTo>
                    <a:pt x="1322" y="3371"/>
                  </a:lnTo>
                  <a:lnTo>
                    <a:pt x="1313" y="3454"/>
                  </a:lnTo>
                  <a:lnTo>
                    <a:pt x="1302" y="3536"/>
                  </a:lnTo>
                  <a:lnTo>
                    <a:pt x="1291" y="3620"/>
                  </a:lnTo>
                  <a:lnTo>
                    <a:pt x="1279" y="3706"/>
                  </a:lnTo>
                  <a:lnTo>
                    <a:pt x="1267" y="3794"/>
                  </a:lnTo>
                  <a:lnTo>
                    <a:pt x="1255" y="3883"/>
                  </a:lnTo>
                  <a:lnTo>
                    <a:pt x="1245" y="3975"/>
                  </a:lnTo>
                  <a:lnTo>
                    <a:pt x="1236" y="4070"/>
                  </a:lnTo>
                  <a:lnTo>
                    <a:pt x="1231" y="4118"/>
                  </a:lnTo>
                  <a:lnTo>
                    <a:pt x="1229" y="4167"/>
                  </a:lnTo>
                  <a:lnTo>
                    <a:pt x="1226" y="4216"/>
                  </a:lnTo>
                  <a:lnTo>
                    <a:pt x="1223" y="4267"/>
                  </a:lnTo>
                  <a:lnTo>
                    <a:pt x="1685" y="4351"/>
                  </a:lnTo>
                  <a:lnTo>
                    <a:pt x="1676" y="4241"/>
                  </a:lnTo>
                  <a:lnTo>
                    <a:pt x="1677" y="4256"/>
                  </a:lnTo>
                  <a:lnTo>
                    <a:pt x="1681" y="4295"/>
                  </a:lnTo>
                  <a:lnTo>
                    <a:pt x="1686" y="4352"/>
                  </a:lnTo>
                  <a:lnTo>
                    <a:pt x="1693" y="4420"/>
                  </a:lnTo>
                  <a:lnTo>
                    <a:pt x="1701" y="4496"/>
                  </a:lnTo>
                  <a:lnTo>
                    <a:pt x="1709" y="4572"/>
                  </a:lnTo>
                  <a:lnTo>
                    <a:pt x="1718" y="4642"/>
                  </a:lnTo>
                  <a:lnTo>
                    <a:pt x="1726" y="4700"/>
                  </a:lnTo>
                  <a:lnTo>
                    <a:pt x="1733" y="4751"/>
                  </a:lnTo>
                  <a:lnTo>
                    <a:pt x="1738" y="4802"/>
                  </a:lnTo>
                  <a:lnTo>
                    <a:pt x="1743" y="4852"/>
                  </a:lnTo>
                  <a:lnTo>
                    <a:pt x="1746" y="4904"/>
                  </a:lnTo>
                  <a:lnTo>
                    <a:pt x="1749" y="4955"/>
                  </a:lnTo>
                  <a:lnTo>
                    <a:pt x="1754" y="5006"/>
                  </a:lnTo>
                  <a:lnTo>
                    <a:pt x="1760" y="5057"/>
                  </a:lnTo>
                  <a:lnTo>
                    <a:pt x="1768" y="5106"/>
                  </a:lnTo>
                  <a:lnTo>
                    <a:pt x="1773" y="5145"/>
                  </a:lnTo>
                  <a:lnTo>
                    <a:pt x="1780" y="5189"/>
                  </a:lnTo>
                  <a:lnTo>
                    <a:pt x="1786" y="5237"/>
                  </a:lnTo>
                  <a:lnTo>
                    <a:pt x="1793" y="5287"/>
                  </a:lnTo>
                  <a:lnTo>
                    <a:pt x="1799" y="5341"/>
                  </a:lnTo>
                  <a:lnTo>
                    <a:pt x="1804" y="5395"/>
                  </a:lnTo>
                  <a:lnTo>
                    <a:pt x="1809" y="5453"/>
                  </a:lnTo>
                  <a:lnTo>
                    <a:pt x="1815" y="5510"/>
                  </a:lnTo>
                  <a:lnTo>
                    <a:pt x="1819" y="5568"/>
                  </a:lnTo>
                  <a:lnTo>
                    <a:pt x="1824" y="5625"/>
                  </a:lnTo>
                  <a:lnTo>
                    <a:pt x="1827" y="5681"/>
                  </a:lnTo>
                  <a:lnTo>
                    <a:pt x="1829" y="5735"/>
                  </a:lnTo>
                  <a:lnTo>
                    <a:pt x="1833" y="5787"/>
                  </a:lnTo>
                  <a:lnTo>
                    <a:pt x="1834" y="5835"/>
                  </a:lnTo>
                  <a:lnTo>
                    <a:pt x="1835" y="5881"/>
                  </a:lnTo>
                  <a:lnTo>
                    <a:pt x="1835" y="5921"/>
                  </a:lnTo>
                  <a:lnTo>
                    <a:pt x="1836" y="5974"/>
                  </a:lnTo>
                  <a:lnTo>
                    <a:pt x="1837" y="6025"/>
                  </a:lnTo>
                  <a:lnTo>
                    <a:pt x="1841" y="6077"/>
                  </a:lnTo>
                  <a:lnTo>
                    <a:pt x="1844" y="6128"/>
                  </a:lnTo>
                  <a:lnTo>
                    <a:pt x="1849" y="6179"/>
                  </a:lnTo>
                  <a:lnTo>
                    <a:pt x="1855" y="6230"/>
                  </a:lnTo>
                  <a:lnTo>
                    <a:pt x="1860" y="6280"/>
                  </a:lnTo>
                  <a:lnTo>
                    <a:pt x="1867" y="6330"/>
                  </a:lnTo>
                  <a:lnTo>
                    <a:pt x="1881" y="6430"/>
                  </a:lnTo>
                  <a:lnTo>
                    <a:pt x="1895" y="6527"/>
                  </a:lnTo>
                  <a:lnTo>
                    <a:pt x="1908" y="6624"/>
                  </a:lnTo>
                  <a:lnTo>
                    <a:pt x="1921" y="6719"/>
                  </a:lnTo>
                  <a:lnTo>
                    <a:pt x="1925" y="6762"/>
                  </a:lnTo>
                  <a:lnTo>
                    <a:pt x="1931" y="6811"/>
                  </a:lnTo>
                  <a:lnTo>
                    <a:pt x="1938" y="6864"/>
                  </a:lnTo>
                  <a:lnTo>
                    <a:pt x="1946" y="6918"/>
                  </a:lnTo>
                  <a:lnTo>
                    <a:pt x="1954" y="6970"/>
                  </a:lnTo>
                  <a:lnTo>
                    <a:pt x="1963" y="7020"/>
                  </a:lnTo>
                  <a:lnTo>
                    <a:pt x="1969" y="7042"/>
                  </a:lnTo>
                  <a:lnTo>
                    <a:pt x="1973" y="7064"/>
                  </a:lnTo>
                  <a:lnTo>
                    <a:pt x="1979" y="7084"/>
                  </a:lnTo>
                  <a:lnTo>
                    <a:pt x="1986" y="7101"/>
                  </a:lnTo>
                  <a:lnTo>
                    <a:pt x="1995" y="7128"/>
                  </a:lnTo>
                  <a:lnTo>
                    <a:pt x="2009" y="7168"/>
                  </a:lnTo>
                  <a:lnTo>
                    <a:pt x="2025" y="7216"/>
                  </a:lnTo>
                  <a:lnTo>
                    <a:pt x="2041" y="7269"/>
                  </a:lnTo>
                  <a:lnTo>
                    <a:pt x="2056" y="7321"/>
                  </a:lnTo>
                  <a:lnTo>
                    <a:pt x="2068" y="7370"/>
                  </a:lnTo>
                  <a:lnTo>
                    <a:pt x="2073" y="7392"/>
                  </a:lnTo>
                  <a:lnTo>
                    <a:pt x="2076" y="7413"/>
                  </a:lnTo>
                  <a:lnTo>
                    <a:pt x="2080" y="7429"/>
                  </a:lnTo>
                  <a:lnTo>
                    <a:pt x="2080" y="7442"/>
                  </a:lnTo>
                  <a:lnTo>
                    <a:pt x="2068" y="7466"/>
                  </a:lnTo>
                  <a:lnTo>
                    <a:pt x="2041" y="7517"/>
                  </a:lnTo>
                  <a:lnTo>
                    <a:pt x="2011" y="7570"/>
                  </a:lnTo>
                  <a:lnTo>
                    <a:pt x="1995" y="7602"/>
                  </a:lnTo>
                  <a:lnTo>
                    <a:pt x="1992" y="7614"/>
                  </a:lnTo>
                  <a:lnTo>
                    <a:pt x="1986" y="7637"/>
                  </a:lnTo>
                  <a:lnTo>
                    <a:pt x="1979" y="7669"/>
                  </a:lnTo>
                  <a:lnTo>
                    <a:pt x="1971" y="7703"/>
                  </a:lnTo>
                  <a:lnTo>
                    <a:pt x="1964" y="7738"/>
                  </a:lnTo>
                  <a:lnTo>
                    <a:pt x="1959" y="7769"/>
                  </a:lnTo>
                  <a:lnTo>
                    <a:pt x="1954" y="7793"/>
                  </a:lnTo>
                  <a:lnTo>
                    <a:pt x="1953" y="7805"/>
                  </a:lnTo>
                  <a:lnTo>
                    <a:pt x="1953" y="7815"/>
                  </a:lnTo>
                  <a:lnTo>
                    <a:pt x="1953" y="7840"/>
                  </a:lnTo>
                  <a:lnTo>
                    <a:pt x="1956" y="7862"/>
                  </a:lnTo>
                  <a:lnTo>
                    <a:pt x="1959" y="7872"/>
                  </a:lnTo>
                  <a:lnTo>
                    <a:pt x="1961" y="7880"/>
                  </a:lnTo>
                  <a:lnTo>
                    <a:pt x="1963" y="7888"/>
                  </a:lnTo>
                  <a:lnTo>
                    <a:pt x="1967" y="7895"/>
                  </a:lnTo>
                  <a:lnTo>
                    <a:pt x="1970" y="7901"/>
                  </a:lnTo>
                  <a:lnTo>
                    <a:pt x="1973" y="7906"/>
                  </a:lnTo>
                  <a:lnTo>
                    <a:pt x="1977" y="7911"/>
                  </a:lnTo>
                  <a:lnTo>
                    <a:pt x="1981" y="7916"/>
                  </a:lnTo>
                  <a:lnTo>
                    <a:pt x="1991" y="7922"/>
                  </a:lnTo>
                  <a:lnTo>
                    <a:pt x="2001" y="7927"/>
                  </a:lnTo>
                  <a:lnTo>
                    <a:pt x="2011" y="7930"/>
                  </a:lnTo>
                  <a:lnTo>
                    <a:pt x="2023" y="7934"/>
                  </a:lnTo>
                  <a:lnTo>
                    <a:pt x="2034" y="7936"/>
                  </a:lnTo>
                  <a:lnTo>
                    <a:pt x="2045" y="7938"/>
                  </a:lnTo>
                  <a:lnTo>
                    <a:pt x="2058" y="7941"/>
                  </a:lnTo>
                  <a:lnTo>
                    <a:pt x="2070" y="7943"/>
                  </a:lnTo>
                  <a:lnTo>
                    <a:pt x="2080" y="7948"/>
                  </a:lnTo>
                  <a:lnTo>
                    <a:pt x="2091" y="7953"/>
                  </a:lnTo>
                  <a:lnTo>
                    <a:pt x="2304" y="7953"/>
                  </a:lnTo>
                  <a:lnTo>
                    <a:pt x="2353" y="7924"/>
                  </a:lnTo>
                  <a:lnTo>
                    <a:pt x="2390" y="7904"/>
                  </a:lnTo>
                  <a:lnTo>
                    <a:pt x="2403" y="7896"/>
                  </a:lnTo>
                  <a:lnTo>
                    <a:pt x="2415" y="7889"/>
                  </a:lnTo>
                  <a:lnTo>
                    <a:pt x="2424" y="7882"/>
                  </a:lnTo>
                  <a:lnTo>
                    <a:pt x="2430" y="7874"/>
                  </a:lnTo>
                  <a:lnTo>
                    <a:pt x="2435" y="7865"/>
                  </a:lnTo>
                  <a:lnTo>
                    <a:pt x="2439" y="7853"/>
                  </a:lnTo>
                  <a:lnTo>
                    <a:pt x="2441" y="7838"/>
                  </a:lnTo>
                  <a:lnTo>
                    <a:pt x="2442" y="7820"/>
                  </a:lnTo>
                  <a:lnTo>
                    <a:pt x="2442" y="7770"/>
                  </a:lnTo>
                  <a:lnTo>
                    <a:pt x="2442" y="7697"/>
                  </a:lnTo>
                  <a:lnTo>
                    <a:pt x="2442" y="7686"/>
                  </a:lnTo>
                  <a:lnTo>
                    <a:pt x="2445" y="7676"/>
                  </a:lnTo>
                  <a:lnTo>
                    <a:pt x="2448" y="7665"/>
                  </a:lnTo>
                  <a:lnTo>
                    <a:pt x="2453" y="7655"/>
                  </a:lnTo>
                  <a:lnTo>
                    <a:pt x="2464" y="7637"/>
                  </a:lnTo>
                  <a:lnTo>
                    <a:pt x="2477" y="7618"/>
                  </a:lnTo>
                  <a:lnTo>
                    <a:pt x="2489" y="7600"/>
                  </a:lnTo>
                  <a:lnTo>
                    <a:pt x="2501" y="7581"/>
                  </a:lnTo>
                  <a:lnTo>
                    <a:pt x="2504" y="7572"/>
                  </a:lnTo>
                  <a:lnTo>
                    <a:pt x="2507" y="7560"/>
                  </a:lnTo>
                  <a:lnTo>
                    <a:pt x="2509" y="7550"/>
                  </a:lnTo>
                  <a:lnTo>
                    <a:pt x="2509" y="7538"/>
                  </a:lnTo>
                  <a:lnTo>
                    <a:pt x="2495" y="7422"/>
                  </a:lnTo>
                  <a:lnTo>
                    <a:pt x="2507" y="7400"/>
                  </a:lnTo>
                  <a:lnTo>
                    <a:pt x="2520" y="7378"/>
                  </a:lnTo>
                  <a:lnTo>
                    <a:pt x="2530" y="7354"/>
                  </a:lnTo>
                  <a:lnTo>
                    <a:pt x="2541" y="7328"/>
                  </a:lnTo>
                  <a:lnTo>
                    <a:pt x="2547" y="7301"/>
                  </a:lnTo>
                  <a:lnTo>
                    <a:pt x="2554" y="7272"/>
                  </a:lnTo>
                  <a:lnTo>
                    <a:pt x="2557" y="7256"/>
                  </a:lnTo>
                  <a:lnTo>
                    <a:pt x="2558" y="7241"/>
                  </a:lnTo>
                  <a:lnTo>
                    <a:pt x="2559" y="7225"/>
                  </a:lnTo>
                  <a:lnTo>
                    <a:pt x="2559" y="7208"/>
                  </a:lnTo>
                  <a:lnTo>
                    <a:pt x="2559" y="7134"/>
                  </a:lnTo>
                  <a:lnTo>
                    <a:pt x="2558" y="7116"/>
                  </a:lnTo>
                  <a:lnTo>
                    <a:pt x="2554" y="7096"/>
                  </a:lnTo>
                  <a:lnTo>
                    <a:pt x="2549" y="7077"/>
                  </a:lnTo>
                  <a:lnTo>
                    <a:pt x="2541" y="7056"/>
                  </a:lnTo>
                  <a:lnTo>
                    <a:pt x="2522" y="7015"/>
                  </a:lnTo>
                  <a:lnTo>
                    <a:pt x="2503" y="6973"/>
                  </a:lnTo>
                  <a:lnTo>
                    <a:pt x="2493" y="6952"/>
                  </a:lnTo>
                  <a:lnTo>
                    <a:pt x="2483" y="6930"/>
                  </a:lnTo>
                  <a:lnTo>
                    <a:pt x="2474" y="6910"/>
                  </a:lnTo>
                  <a:lnTo>
                    <a:pt x="2467" y="6890"/>
                  </a:lnTo>
                  <a:lnTo>
                    <a:pt x="2462" y="6871"/>
                  </a:lnTo>
                  <a:lnTo>
                    <a:pt x="2458" y="6851"/>
                  </a:lnTo>
                  <a:lnTo>
                    <a:pt x="2457" y="6842"/>
                  </a:lnTo>
                  <a:lnTo>
                    <a:pt x="2457" y="6833"/>
                  </a:lnTo>
                  <a:lnTo>
                    <a:pt x="2457" y="6824"/>
                  </a:lnTo>
                  <a:lnTo>
                    <a:pt x="2458" y="6816"/>
                  </a:lnTo>
                  <a:lnTo>
                    <a:pt x="2485" y="6538"/>
                  </a:lnTo>
                  <a:lnTo>
                    <a:pt x="2485" y="6517"/>
                  </a:lnTo>
                  <a:lnTo>
                    <a:pt x="2485" y="6507"/>
                  </a:lnTo>
                  <a:lnTo>
                    <a:pt x="2483" y="6498"/>
                  </a:lnTo>
                  <a:lnTo>
                    <a:pt x="2481" y="6491"/>
                  </a:lnTo>
                  <a:lnTo>
                    <a:pt x="2480" y="6485"/>
                  </a:lnTo>
                  <a:lnTo>
                    <a:pt x="2474" y="6474"/>
                  </a:lnTo>
                  <a:lnTo>
                    <a:pt x="2469" y="6466"/>
                  </a:lnTo>
                  <a:lnTo>
                    <a:pt x="2463" y="6459"/>
                  </a:lnTo>
                  <a:lnTo>
                    <a:pt x="2457" y="6451"/>
                  </a:lnTo>
                  <a:lnTo>
                    <a:pt x="2456" y="6448"/>
                  </a:lnTo>
                  <a:lnTo>
                    <a:pt x="2454" y="6443"/>
                  </a:lnTo>
                  <a:lnTo>
                    <a:pt x="2453" y="6438"/>
                  </a:lnTo>
                  <a:lnTo>
                    <a:pt x="2453" y="6432"/>
                  </a:lnTo>
                  <a:lnTo>
                    <a:pt x="2453" y="6410"/>
                  </a:lnTo>
                  <a:lnTo>
                    <a:pt x="2454" y="6369"/>
                  </a:lnTo>
                  <a:lnTo>
                    <a:pt x="2457" y="6328"/>
                  </a:lnTo>
                  <a:lnTo>
                    <a:pt x="2463" y="6289"/>
                  </a:lnTo>
                  <a:lnTo>
                    <a:pt x="2469" y="6251"/>
                  </a:lnTo>
                  <a:lnTo>
                    <a:pt x="2478" y="6214"/>
                  </a:lnTo>
                  <a:lnTo>
                    <a:pt x="2486" y="6178"/>
                  </a:lnTo>
                  <a:lnTo>
                    <a:pt x="2496" y="6144"/>
                  </a:lnTo>
                  <a:lnTo>
                    <a:pt x="2505" y="6111"/>
                  </a:lnTo>
                  <a:lnTo>
                    <a:pt x="2526" y="6047"/>
                  </a:lnTo>
                  <a:lnTo>
                    <a:pt x="2542" y="5986"/>
                  </a:lnTo>
                  <a:lnTo>
                    <a:pt x="2549" y="5959"/>
                  </a:lnTo>
                  <a:lnTo>
                    <a:pt x="2554" y="5931"/>
                  </a:lnTo>
                  <a:lnTo>
                    <a:pt x="2558" y="5904"/>
                  </a:lnTo>
                  <a:lnTo>
                    <a:pt x="2559" y="5879"/>
                  </a:lnTo>
                  <a:lnTo>
                    <a:pt x="2558" y="5817"/>
                  </a:lnTo>
                  <a:lnTo>
                    <a:pt x="2554" y="5738"/>
                  </a:lnTo>
                  <a:lnTo>
                    <a:pt x="2551" y="5647"/>
                  </a:lnTo>
                  <a:lnTo>
                    <a:pt x="2546" y="5552"/>
                  </a:lnTo>
                  <a:lnTo>
                    <a:pt x="2544" y="5459"/>
                  </a:lnTo>
                  <a:lnTo>
                    <a:pt x="2542" y="5377"/>
                  </a:lnTo>
                  <a:lnTo>
                    <a:pt x="2543" y="5343"/>
                  </a:lnTo>
                  <a:lnTo>
                    <a:pt x="2544" y="5313"/>
                  </a:lnTo>
                  <a:lnTo>
                    <a:pt x="2545" y="5289"/>
                  </a:lnTo>
                  <a:lnTo>
                    <a:pt x="2549" y="5273"/>
                  </a:lnTo>
                  <a:lnTo>
                    <a:pt x="2553" y="5253"/>
                  </a:lnTo>
                  <a:lnTo>
                    <a:pt x="2558" y="5226"/>
                  </a:lnTo>
                  <a:lnTo>
                    <a:pt x="2561" y="5194"/>
                  </a:lnTo>
                  <a:lnTo>
                    <a:pt x="2566" y="5159"/>
                  </a:lnTo>
                  <a:lnTo>
                    <a:pt x="2574" y="5078"/>
                  </a:lnTo>
                  <a:lnTo>
                    <a:pt x="2581" y="4990"/>
                  </a:lnTo>
                  <a:lnTo>
                    <a:pt x="2586" y="4901"/>
                  </a:lnTo>
                  <a:lnTo>
                    <a:pt x="2592" y="4816"/>
                  </a:lnTo>
                  <a:lnTo>
                    <a:pt x="2598" y="4743"/>
                  </a:lnTo>
                  <a:lnTo>
                    <a:pt x="2601" y="4688"/>
                  </a:lnTo>
                  <a:lnTo>
                    <a:pt x="2606" y="4696"/>
                  </a:lnTo>
                  <a:lnTo>
                    <a:pt x="2610" y="4706"/>
                  </a:lnTo>
                  <a:lnTo>
                    <a:pt x="2615" y="4720"/>
                  </a:lnTo>
                  <a:lnTo>
                    <a:pt x="2619" y="4736"/>
                  </a:lnTo>
                  <a:lnTo>
                    <a:pt x="2627" y="4775"/>
                  </a:lnTo>
                  <a:lnTo>
                    <a:pt x="2637" y="4820"/>
                  </a:lnTo>
                  <a:lnTo>
                    <a:pt x="2645" y="4874"/>
                  </a:lnTo>
                  <a:lnTo>
                    <a:pt x="2653" y="4933"/>
                  </a:lnTo>
                  <a:lnTo>
                    <a:pt x="2661" y="4994"/>
                  </a:lnTo>
                  <a:lnTo>
                    <a:pt x="2667" y="5059"/>
                  </a:lnTo>
                  <a:lnTo>
                    <a:pt x="2673" y="5125"/>
                  </a:lnTo>
                  <a:lnTo>
                    <a:pt x="2680" y="5190"/>
                  </a:lnTo>
                  <a:lnTo>
                    <a:pt x="2685" y="5253"/>
                  </a:lnTo>
                  <a:lnTo>
                    <a:pt x="2689" y="5313"/>
                  </a:lnTo>
                  <a:lnTo>
                    <a:pt x="2693" y="5369"/>
                  </a:lnTo>
                  <a:lnTo>
                    <a:pt x="2695" y="5419"/>
                  </a:lnTo>
                  <a:lnTo>
                    <a:pt x="2697" y="5462"/>
                  </a:lnTo>
                  <a:lnTo>
                    <a:pt x="2697" y="5496"/>
                  </a:lnTo>
                  <a:lnTo>
                    <a:pt x="2698" y="5555"/>
                  </a:lnTo>
                  <a:lnTo>
                    <a:pt x="2700" y="5611"/>
                  </a:lnTo>
                  <a:lnTo>
                    <a:pt x="2703" y="5664"/>
                  </a:lnTo>
                  <a:lnTo>
                    <a:pt x="2706" y="5714"/>
                  </a:lnTo>
                  <a:lnTo>
                    <a:pt x="2712" y="5763"/>
                  </a:lnTo>
                  <a:lnTo>
                    <a:pt x="2719" y="5813"/>
                  </a:lnTo>
                  <a:lnTo>
                    <a:pt x="2727" y="5863"/>
                  </a:lnTo>
                  <a:lnTo>
                    <a:pt x="2736" y="5915"/>
                  </a:lnTo>
                  <a:lnTo>
                    <a:pt x="2741" y="5950"/>
                  </a:lnTo>
                  <a:lnTo>
                    <a:pt x="2745" y="5982"/>
                  </a:lnTo>
                  <a:lnTo>
                    <a:pt x="2746" y="6009"/>
                  </a:lnTo>
                  <a:lnTo>
                    <a:pt x="2748" y="6035"/>
                  </a:lnTo>
                  <a:lnTo>
                    <a:pt x="2749" y="6080"/>
                  </a:lnTo>
                  <a:lnTo>
                    <a:pt x="2749" y="6120"/>
                  </a:lnTo>
                  <a:lnTo>
                    <a:pt x="2751" y="6138"/>
                  </a:lnTo>
                  <a:lnTo>
                    <a:pt x="2753" y="6158"/>
                  </a:lnTo>
                  <a:lnTo>
                    <a:pt x="2757" y="6177"/>
                  </a:lnTo>
                  <a:lnTo>
                    <a:pt x="2764" y="6197"/>
                  </a:lnTo>
                  <a:lnTo>
                    <a:pt x="2772" y="6218"/>
                  </a:lnTo>
                  <a:lnTo>
                    <a:pt x="2783" y="6241"/>
                  </a:lnTo>
                  <a:lnTo>
                    <a:pt x="2797" y="6266"/>
                  </a:lnTo>
                  <a:lnTo>
                    <a:pt x="2814" y="6294"/>
                  </a:lnTo>
                  <a:lnTo>
                    <a:pt x="2814" y="6319"/>
                  </a:lnTo>
                  <a:lnTo>
                    <a:pt x="2814" y="6344"/>
                  </a:lnTo>
                  <a:lnTo>
                    <a:pt x="2814" y="6369"/>
                  </a:lnTo>
                  <a:lnTo>
                    <a:pt x="2814" y="6394"/>
                  </a:lnTo>
                  <a:lnTo>
                    <a:pt x="2814" y="6418"/>
                  </a:lnTo>
                  <a:lnTo>
                    <a:pt x="2815" y="6442"/>
                  </a:lnTo>
                  <a:lnTo>
                    <a:pt x="2817" y="6466"/>
                  </a:lnTo>
                  <a:lnTo>
                    <a:pt x="2821" y="6490"/>
                  </a:lnTo>
                  <a:lnTo>
                    <a:pt x="2822" y="6499"/>
                  </a:lnTo>
                  <a:lnTo>
                    <a:pt x="2823" y="6510"/>
                  </a:lnTo>
                  <a:lnTo>
                    <a:pt x="2822" y="6519"/>
                  </a:lnTo>
                  <a:lnTo>
                    <a:pt x="2821" y="6528"/>
                  </a:lnTo>
                  <a:lnTo>
                    <a:pt x="2816" y="6546"/>
                  </a:lnTo>
                  <a:lnTo>
                    <a:pt x="2810" y="6566"/>
                  </a:lnTo>
                  <a:lnTo>
                    <a:pt x="2805" y="6587"/>
                  </a:lnTo>
                  <a:lnTo>
                    <a:pt x="2799" y="6610"/>
                  </a:lnTo>
                  <a:lnTo>
                    <a:pt x="2796" y="6623"/>
                  </a:lnTo>
                  <a:lnTo>
                    <a:pt x="2794" y="6637"/>
                  </a:lnTo>
                  <a:lnTo>
                    <a:pt x="2793" y="6650"/>
                  </a:lnTo>
                  <a:lnTo>
                    <a:pt x="2793" y="6666"/>
                  </a:lnTo>
                  <a:lnTo>
                    <a:pt x="2792" y="6695"/>
                  </a:lnTo>
                  <a:lnTo>
                    <a:pt x="2791" y="6723"/>
                  </a:lnTo>
                  <a:lnTo>
                    <a:pt x="2790" y="6750"/>
                  </a:lnTo>
                  <a:lnTo>
                    <a:pt x="2788" y="6776"/>
                  </a:lnTo>
                  <a:lnTo>
                    <a:pt x="2783" y="6824"/>
                  </a:lnTo>
                  <a:lnTo>
                    <a:pt x="2777" y="6870"/>
                  </a:lnTo>
                  <a:lnTo>
                    <a:pt x="2772" y="6914"/>
                  </a:lnTo>
                  <a:lnTo>
                    <a:pt x="2766" y="6958"/>
                  </a:lnTo>
                  <a:lnTo>
                    <a:pt x="2764" y="6980"/>
                  </a:lnTo>
                  <a:lnTo>
                    <a:pt x="2762" y="7002"/>
                  </a:lnTo>
                  <a:lnTo>
                    <a:pt x="2761" y="7025"/>
                  </a:lnTo>
                  <a:lnTo>
                    <a:pt x="2761" y="7049"/>
                  </a:lnTo>
                  <a:lnTo>
                    <a:pt x="2760" y="7156"/>
                  </a:lnTo>
                  <a:lnTo>
                    <a:pt x="2806" y="7462"/>
                  </a:lnTo>
                  <a:lnTo>
                    <a:pt x="2793" y="7464"/>
                  </a:lnTo>
                  <a:lnTo>
                    <a:pt x="2793" y="7517"/>
                  </a:lnTo>
                  <a:lnTo>
                    <a:pt x="2794" y="7528"/>
                  </a:lnTo>
                  <a:lnTo>
                    <a:pt x="2797" y="7540"/>
                  </a:lnTo>
                  <a:lnTo>
                    <a:pt x="2802" y="7551"/>
                  </a:lnTo>
                  <a:lnTo>
                    <a:pt x="2808" y="7562"/>
                  </a:lnTo>
                  <a:lnTo>
                    <a:pt x="2816" y="7573"/>
                  </a:lnTo>
                  <a:lnTo>
                    <a:pt x="2825" y="7584"/>
                  </a:lnTo>
                  <a:lnTo>
                    <a:pt x="2836" y="7594"/>
                  </a:lnTo>
                  <a:lnTo>
                    <a:pt x="2847" y="7604"/>
                  </a:lnTo>
                  <a:lnTo>
                    <a:pt x="2858" y="7612"/>
                  </a:lnTo>
                  <a:lnTo>
                    <a:pt x="2871" y="7620"/>
                  </a:lnTo>
                  <a:lnTo>
                    <a:pt x="2882" y="7628"/>
                  </a:lnTo>
                  <a:lnTo>
                    <a:pt x="2895" y="7633"/>
                  </a:lnTo>
                  <a:lnTo>
                    <a:pt x="2908" y="7638"/>
                  </a:lnTo>
                  <a:lnTo>
                    <a:pt x="2920" y="7641"/>
                  </a:lnTo>
                  <a:lnTo>
                    <a:pt x="2932" y="7644"/>
                  </a:lnTo>
                  <a:lnTo>
                    <a:pt x="2942" y="7645"/>
                  </a:lnTo>
                  <a:lnTo>
                    <a:pt x="3006" y="7645"/>
                  </a:lnTo>
                  <a:lnTo>
                    <a:pt x="3009" y="7662"/>
                  </a:lnTo>
                  <a:lnTo>
                    <a:pt x="3012" y="7678"/>
                  </a:lnTo>
                  <a:lnTo>
                    <a:pt x="3014" y="7693"/>
                  </a:lnTo>
                  <a:lnTo>
                    <a:pt x="3014" y="7706"/>
                  </a:lnTo>
                  <a:lnTo>
                    <a:pt x="3015" y="7730"/>
                  </a:lnTo>
                  <a:lnTo>
                    <a:pt x="3017" y="7752"/>
                  </a:lnTo>
                  <a:lnTo>
                    <a:pt x="3019" y="7761"/>
                  </a:lnTo>
                  <a:lnTo>
                    <a:pt x="3021" y="7770"/>
                  </a:lnTo>
                  <a:lnTo>
                    <a:pt x="3024" y="7780"/>
                  </a:lnTo>
                  <a:lnTo>
                    <a:pt x="3030" y="7789"/>
                  </a:lnTo>
                  <a:lnTo>
                    <a:pt x="3037" y="7798"/>
                  </a:lnTo>
                  <a:lnTo>
                    <a:pt x="3045" y="7807"/>
                  </a:lnTo>
                  <a:lnTo>
                    <a:pt x="3056" y="7816"/>
                  </a:lnTo>
                  <a:lnTo>
                    <a:pt x="3069" y="7825"/>
                  </a:lnTo>
                  <a:lnTo>
                    <a:pt x="3088" y="7838"/>
                  </a:lnTo>
                  <a:lnTo>
                    <a:pt x="3108" y="7849"/>
                  </a:lnTo>
                  <a:lnTo>
                    <a:pt x="3129" y="7860"/>
                  </a:lnTo>
                  <a:lnTo>
                    <a:pt x="3153" y="7870"/>
                  </a:lnTo>
                  <a:lnTo>
                    <a:pt x="3177" y="7878"/>
                  </a:lnTo>
                  <a:lnTo>
                    <a:pt x="3204" y="7884"/>
                  </a:lnTo>
                  <a:lnTo>
                    <a:pt x="3217" y="7886"/>
                  </a:lnTo>
                  <a:lnTo>
                    <a:pt x="3232" y="7888"/>
                  </a:lnTo>
                  <a:lnTo>
                    <a:pt x="3246" y="7889"/>
                  </a:lnTo>
                  <a:lnTo>
                    <a:pt x="3261" y="7889"/>
                  </a:lnTo>
                  <a:lnTo>
                    <a:pt x="3297" y="7889"/>
                  </a:lnTo>
                  <a:lnTo>
                    <a:pt x="3342" y="7887"/>
                  </a:lnTo>
                  <a:lnTo>
                    <a:pt x="3366" y="7886"/>
                  </a:lnTo>
                  <a:lnTo>
                    <a:pt x="3391" y="7884"/>
                  </a:lnTo>
                  <a:lnTo>
                    <a:pt x="3416" y="7881"/>
                  </a:lnTo>
                  <a:lnTo>
                    <a:pt x="3440" y="7878"/>
                  </a:lnTo>
                  <a:lnTo>
                    <a:pt x="3464" y="7874"/>
                  </a:lnTo>
                  <a:lnTo>
                    <a:pt x="3486" y="7869"/>
                  </a:lnTo>
                  <a:lnTo>
                    <a:pt x="3507" y="7863"/>
                  </a:lnTo>
                  <a:lnTo>
                    <a:pt x="3524" y="7856"/>
                  </a:lnTo>
                  <a:lnTo>
                    <a:pt x="3532" y="7852"/>
                  </a:lnTo>
                  <a:lnTo>
                    <a:pt x="3539" y="7847"/>
                  </a:lnTo>
                  <a:lnTo>
                    <a:pt x="3544" y="7842"/>
                  </a:lnTo>
                  <a:lnTo>
                    <a:pt x="3550" y="7838"/>
                  </a:lnTo>
                  <a:lnTo>
                    <a:pt x="3554" y="7832"/>
                  </a:lnTo>
                  <a:lnTo>
                    <a:pt x="3557" y="7828"/>
                  </a:lnTo>
                  <a:lnTo>
                    <a:pt x="3558" y="7821"/>
                  </a:lnTo>
                  <a:lnTo>
                    <a:pt x="3559" y="7815"/>
                  </a:lnTo>
                  <a:lnTo>
                    <a:pt x="3559" y="7805"/>
                  </a:lnTo>
                  <a:lnTo>
                    <a:pt x="3558" y="7790"/>
                  </a:lnTo>
                  <a:lnTo>
                    <a:pt x="3557" y="7775"/>
                  </a:lnTo>
                  <a:lnTo>
                    <a:pt x="3555" y="7761"/>
                  </a:lnTo>
                  <a:lnTo>
                    <a:pt x="3551" y="7746"/>
                  </a:lnTo>
                  <a:lnTo>
                    <a:pt x="3547" y="7732"/>
                  </a:lnTo>
                  <a:lnTo>
                    <a:pt x="3542" y="7718"/>
                  </a:lnTo>
                  <a:lnTo>
                    <a:pt x="3536" y="7703"/>
                  </a:lnTo>
                  <a:lnTo>
                    <a:pt x="3531" y="7688"/>
                  </a:lnTo>
                  <a:lnTo>
                    <a:pt x="3516" y="7660"/>
                  </a:lnTo>
                  <a:lnTo>
                    <a:pt x="3499" y="7632"/>
                  </a:lnTo>
                  <a:lnTo>
                    <a:pt x="3480" y="7604"/>
                  </a:lnTo>
                  <a:lnTo>
                    <a:pt x="3462" y="7576"/>
                  </a:lnTo>
                  <a:lnTo>
                    <a:pt x="3421" y="7524"/>
                  </a:lnTo>
                  <a:lnTo>
                    <a:pt x="3381" y="7474"/>
                  </a:lnTo>
                  <a:lnTo>
                    <a:pt x="3362" y="7452"/>
                  </a:lnTo>
                  <a:lnTo>
                    <a:pt x="3344" y="7430"/>
                  </a:lnTo>
                  <a:lnTo>
                    <a:pt x="3328" y="7408"/>
                  </a:lnTo>
                  <a:lnTo>
                    <a:pt x="3315" y="7390"/>
                  </a:lnTo>
                  <a:lnTo>
                    <a:pt x="3323" y="7357"/>
                  </a:lnTo>
                  <a:lnTo>
                    <a:pt x="3334" y="7316"/>
                  </a:lnTo>
                  <a:lnTo>
                    <a:pt x="3348" y="7270"/>
                  </a:lnTo>
                  <a:lnTo>
                    <a:pt x="3363" y="7222"/>
                  </a:lnTo>
                  <a:lnTo>
                    <a:pt x="3375" y="7175"/>
                  </a:lnTo>
                  <a:lnTo>
                    <a:pt x="3388" y="7132"/>
                  </a:lnTo>
                  <a:lnTo>
                    <a:pt x="3392" y="7113"/>
                  </a:lnTo>
                  <a:lnTo>
                    <a:pt x="3396" y="7096"/>
                  </a:lnTo>
                  <a:lnTo>
                    <a:pt x="3398" y="7081"/>
                  </a:lnTo>
                  <a:lnTo>
                    <a:pt x="3399" y="7071"/>
                  </a:lnTo>
                  <a:lnTo>
                    <a:pt x="3403" y="7016"/>
                  </a:lnTo>
                  <a:lnTo>
                    <a:pt x="3404" y="6965"/>
                  </a:lnTo>
                  <a:lnTo>
                    <a:pt x="3405" y="6914"/>
                  </a:lnTo>
                  <a:lnTo>
                    <a:pt x="3405" y="6866"/>
                  </a:lnTo>
                  <a:lnTo>
                    <a:pt x="3406" y="6819"/>
                  </a:lnTo>
                  <a:lnTo>
                    <a:pt x="3408" y="6773"/>
                  </a:lnTo>
                  <a:lnTo>
                    <a:pt x="3410" y="6749"/>
                  </a:lnTo>
                  <a:lnTo>
                    <a:pt x="3412" y="6723"/>
                  </a:lnTo>
                  <a:lnTo>
                    <a:pt x="3415" y="6699"/>
                  </a:lnTo>
                  <a:lnTo>
                    <a:pt x="3419" y="6674"/>
                  </a:lnTo>
                  <a:lnTo>
                    <a:pt x="3423" y="6640"/>
                  </a:lnTo>
                  <a:lnTo>
                    <a:pt x="3428" y="6600"/>
                  </a:lnTo>
                  <a:lnTo>
                    <a:pt x="3431" y="6555"/>
                  </a:lnTo>
                  <a:lnTo>
                    <a:pt x="3435" y="6506"/>
                  </a:lnTo>
                  <a:lnTo>
                    <a:pt x="3440" y="6400"/>
                  </a:lnTo>
                  <a:lnTo>
                    <a:pt x="3446" y="6286"/>
                  </a:lnTo>
                  <a:lnTo>
                    <a:pt x="3450" y="6171"/>
                  </a:lnTo>
                  <a:lnTo>
                    <a:pt x="3452" y="6063"/>
                  </a:lnTo>
                  <a:lnTo>
                    <a:pt x="3453" y="5967"/>
                  </a:lnTo>
                  <a:lnTo>
                    <a:pt x="3453" y="5889"/>
                  </a:lnTo>
                  <a:lnTo>
                    <a:pt x="3452" y="5839"/>
                  </a:lnTo>
                  <a:lnTo>
                    <a:pt x="3452" y="5789"/>
                  </a:lnTo>
                  <a:lnTo>
                    <a:pt x="3452" y="5737"/>
                  </a:lnTo>
                  <a:lnTo>
                    <a:pt x="3451" y="5686"/>
                  </a:lnTo>
                  <a:lnTo>
                    <a:pt x="3451" y="5634"/>
                  </a:lnTo>
                  <a:lnTo>
                    <a:pt x="3451" y="5583"/>
                  </a:lnTo>
                  <a:lnTo>
                    <a:pt x="3451" y="5530"/>
                  </a:lnTo>
                  <a:lnTo>
                    <a:pt x="3451" y="5479"/>
                  </a:lnTo>
                  <a:lnTo>
                    <a:pt x="3451" y="5427"/>
                  </a:lnTo>
                  <a:lnTo>
                    <a:pt x="3452" y="5376"/>
                  </a:lnTo>
                  <a:lnTo>
                    <a:pt x="3452" y="5326"/>
                  </a:lnTo>
                  <a:lnTo>
                    <a:pt x="3454" y="5275"/>
                  </a:lnTo>
                  <a:lnTo>
                    <a:pt x="3455" y="5225"/>
                  </a:lnTo>
                  <a:lnTo>
                    <a:pt x="3458" y="5177"/>
                  </a:lnTo>
                  <a:lnTo>
                    <a:pt x="3460" y="5128"/>
                  </a:lnTo>
                  <a:lnTo>
                    <a:pt x="3463" y="5081"/>
                  </a:lnTo>
                  <a:lnTo>
                    <a:pt x="3466" y="5035"/>
                  </a:lnTo>
                  <a:lnTo>
                    <a:pt x="3466" y="4985"/>
                  </a:lnTo>
                  <a:lnTo>
                    <a:pt x="3463" y="4931"/>
                  </a:lnTo>
                  <a:lnTo>
                    <a:pt x="3461" y="4878"/>
                  </a:lnTo>
                  <a:lnTo>
                    <a:pt x="3460" y="4824"/>
                  </a:lnTo>
                  <a:lnTo>
                    <a:pt x="3460" y="4772"/>
                  </a:lnTo>
                  <a:lnTo>
                    <a:pt x="3461" y="4747"/>
                  </a:lnTo>
                  <a:lnTo>
                    <a:pt x="3462" y="4724"/>
                  </a:lnTo>
                  <a:lnTo>
                    <a:pt x="3464" y="4702"/>
                  </a:lnTo>
                  <a:lnTo>
                    <a:pt x="3468" y="4681"/>
                  </a:lnTo>
                  <a:lnTo>
                    <a:pt x="3474" y="4641"/>
                  </a:lnTo>
                  <a:lnTo>
                    <a:pt x="3478" y="4594"/>
                  </a:lnTo>
                  <a:lnTo>
                    <a:pt x="3480" y="4542"/>
                  </a:lnTo>
                  <a:lnTo>
                    <a:pt x="3483" y="4487"/>
                  </a:lnTo>
                  <a:lnTo>
                    <a:pt x="3484" y="4432"/>
                  </a:lnTo>
                  <a:lnTo>
                    <a:pt x="3484" y="4378"/>
                  </a:lnTo>
                  <a:lnTo>
                    <a:pt x="3485" y="4328"/>
                  </a:lnTo>
                  <a:lnTo>
                    <a:pt x="3485" y="4283"/>
                  </a:lnTo>
                  <a:lnTo>
                    <a:pt x="3485" y="4155"/>
                  </a:lnTo>
                  <a:lnTo>
                    <a:pt x="3499" y="4154"/>
                  </a:lnTo>
                  <a:lnTo>
                    <a:pt x="3514" y="4152"/>
                  </a:lnTo>
                  <a:lnTo>
                    <a:pt x="3530" y="4148"/>
                  </a:lnTo>
                  <a:lnTo>
                    <a:pt x="3546" y="4145"/>
                  </a:lnTo>
                  <a:lnTo>
                    <a:pt x="3581" y="4135"/>
                  </a:lnTo>
                  <a:lnTo>
                    <a:pt x="3616" y="4123"/>
                  </a:lnTo>
                  <a:lnTo>
                    <a:pt x="3634" y="4116"/>
                  </a:lnTo>
                  <a:lnTo>
                    <a:pt x="3650" y="4110"/>
                  </a:lnTo>
                  <a:lnTo>
                    <a:pt x="3666" y="4102"/>
                  </a:lnTo>
                  <a:lnTo>
                    <a:pt x="3679" y="4094"/>
                  </a:lnTo>
                  <a:lnTo>
                    <a:pt x="3692" y="4086"/>
                  </a:lnTo>
                  <a:lnTo>
                    <a:pt x="3703" y="4076"/>
                  </a:lnTo>
                  <a:lnTo>
                    <a:pt x="3713" y="4068"/>
                  </a:lnTo>
                  <a:lnTo>
                    <a:pt x="3721" y="4059"/>
                  </a:lnTo>
                  <a:lnTo>
                    <a:pt x="3701" y="3947"/>
                  </a:lnTo>
                  <a:lnTo>
                    <a:pt x="3682" y="3843"/>
                  </a:lnTo>
                  <a:lnTo>
                    <a:pt x="3662" y="3745"/>
                  </a:lnTo>
                  <a:lnTo>
                    <a:pt x="3643" y="3652"/>
                  </a:lnTo>
                  <a:lnTo>
                    <a:pt x="3622" y="3564"/>
                  </a:lnTo>
                  <a:lnTo>
                    <a:pt x="3603" y="3480"/>
                  </a:lnTo>
                  <a:lnTo>
                    <a:pt x="3583" y="3400"/>
                  </a:lnTo>
                  <a:lnTo>
                    <a:pt x="3564" y="3321"/>
                  </a:lnTo>
                  <a:lnTo>
                    <a:pt x="3544" y="3243"/>
                  </a:lnTo>
                  <a:lnTo>
                    <a:pt x="3525" y="3166"/>
                  </a:lnTo>
                  <a:lnTo>
                    <a:pt x="3507" y="3088"/>
                  </a:lnTo>
                  <a:lnTo>
                    <a:pt x="3487" y="3009"/>
                  </a:lnTo>
                  <a:lnTo>
                    <a:pt x="3469" y="2928"/>
                  </a:lnTo>
                  <a:lnTo>
                    <a:pt x="3451" y="2843"/>
                  </a:lnTo>
                  <a:lnTo>
                    <a:pt x="3434" y="2754"/>
                  </a:lnTo>
                  <a:lnTo>
                    <a:pt x="3416" y="2661"/>
                  </a:lnTo>
                  <a:lnTo>
                    <a:pt x="3410" y="2624"/>
                  </a:lnTo>
                  <a:lnTo>
                    <a:pt x="3400" y="2562"/>
                  </a:lnTo>
                  <a:lnTo>
                    <a:pt x="3388" y="2483"/>
                  </a:lnTo>
                  <a:lnTo>
                    <a:pt x="3375" y="2396"/>
                  </a:lnTo>
                  <a:lnTo>
                    <a:pt x="3362" y="2313"/>
                  </a:lnTo>
                  <a:lnTo>
                    <a:pt x="3351" y="2241"/>
                  </a:lnTo>
                  <a:lnTo>
                    <a:pt x="3342" y="2191"/>
                  </a:lnTo>
                  <a:lnTo>
                    <a:pt x="3339" y="2170"/>
                  </a:lnTo>
                  <a:lnTo>
                    <a:pt x="3359" y="1986"/>
                  </a:lnTo>
                  <a:lnTo>
                    <a:pt x="3439" y="1937"/>
                  </a:lnTo>
                  <a:lnTo>
                    <a:pt x="3527" y="1885"/>
                  </a:lnTo>
                  <a:lnTo>
                    <a:pt x="3621" y="1832"/>
                  </a:lnTo>
                  <a:lnTo>
                    <a:pt x="3718" y="1776"/>
                  </a:lnTo>
                  <a:lnTo>
                    <a:pt x="3818" y="1719"/>
                  </a:lnTo>
                  <a:lnTo>
                    <a:pt x="3917" y="1660"/>
                  </a:lnTo>
                  <a:lnTo>
                    <a:pt x="4014" y="1603"/>
                  </a:lnTo>
                  <a:lnTo>
                    <a:pt x="4108" y="1545"/>
                  </a:lnTo>
                  <a:lnTo>
                    <a:pt x="4153" y="1517"/>
                  </a:lnTo>
                  <a:lnTo>
                    <a:pt x="4196" y="1489"/>
                  </a:lnTo>
                  <a:lnTo>
                    <a:pt x="4237" y="1461"/>
                  </a:lnTo>
                  <a:lnTo>
                    <a:pt x="4277" y="1435"/>
                  </a:lnTo>
                  <a:lnTo>
                    <a:pt x="4314" y="1409"/>
                  </a:lnTo>
                  <a:lnTo>
                    <a:pt x="4348" y="1383"/>
                  </a:lnTo>
                  <a:lnTo>
                    <a:pt x="4380" y="1359"/>
                  </a:lnTo>
                  <a:lnTo>
                    <a:pt x="4409" y="1335"/>
                  </a:lnTo>
                  <a:lnTo>
                    <a:pt x="4434" y="1311"/>
                  </a:lnTo>
                  <a:lnTo>
                    <a:pt x="4456" y="1289"/>
                  </a:lnTo>
                  <a:lnTo>
                    <a:pt x="4474" y="1267"/>
                  </a:lnTo>
                  <a:lnTo>
                    <a:pt x="4488" y="1247"/>
                  </a:lnTo>
                  <a:lnTo>
                    <a:pt x="4498" y="1228"/>
                  </a:lnTo>
                  <a:lnTo>
                    <a:pt x="4504" y="1210"/>
                  </a:lnTo>
                  <a:lnTo>
                    <a:pt x="4505" y="1194"/>
                  </a:lnTo>
                  <a:lnTo>
                    <a:pt x="4500" y="1179"/>
                  </a:lnTo>
                  <a:lnTo>
                    <a:pt x="4447" y="1051"/>
                  </a:lnTo>
                  <a:lnTo>
                    <a:pt x="4327" y="853"/>
                  </a:lnTo>
                  <a:lnTo>
                    <a:pt x="4260" y="707"/>
                  </a:lnTo>
                  <a:lnTo>
                    <a:pt x="4251" y="686"/>
                  </a:lnTo>
                  <a:lnTo>
                    <a:pt x="4244" y="666"/>
                  </a:lnTo>
                  <a:lnTo>
                    <a:pt x="4237" y="645"/>
                  </a:lnTo>
                  <a:lnTo>
                    <a:pt x="4232" y="625"/>
                  </a:lnTo>
                  <a:lnTo>
                    <a:pt x="4221" y="584"/>
                  </a:lnTo>
                  <a:lnTo>
                    <a:pt x="4213" y="542"/>
                  </a:lnTo>
                  <a:lnTo>
                    <a:pt x="4206" y="502"/>
                  </a:lnTo>
                  <a:lnTo>
                    <a:pt x="4198" y="464"/>
                  </a:lnTo>
                  <a:lnTo>
                    <a:pt x="4195" y="444"/>
                  </a:lnTo>
                  <a:lnTo>
                    <a:pt x="4190" y="426"/>
                  </a:lnTo>
                  <a:lnTo>
                    <a:pt x="4185" y="408"/>
                  </a:lnTo>
                  <a:lnTo>
                    <a:pt x="4179" y="390"/>
                  </a:lnTo>
                  <a:lnTo>
                    <a:pt x="4164" y="358"/>
                  </a:lnTo>
                  <a:lnTo>
                    <a:pt x="4145" y="347"/>
                  </a:lnTo>
                  <a:lnTo>
                    <a:pt x="4130" y="341"/>
                  </a:lnTo>
                  <a:lnTo>
                    <a:pt x="4120" y="339"/>
                  </a:lnTo>
                  <a:lnTo>
                    <a:pt x="4112" y="337"/>
                  </a:lnTo>
                  <a:lnTo>
                    <a:pt x="4104" y="333"/>
                  </a:lnTo>
                  <a:lnTo>
                    <a:pt x="4093" y="328"/>
                  </a:lnTo>
                  <a:lnTo>
                    <a:pt x="4078" y="315"/>
                  </a:lnTo>
                  <a:lnTo>
                    <a:pt x="4058" y="294"/>
                  </a:lnTo>
                  <a:lnTo>
                    <a:pt x="4052" y="289"/>
                  </a:lnTo>
                  <a:lnTo>
                    <a:pt x="4045" y="283"/>
                  </a:lnTo>
                  <a:lnTo>
                    <a:pt x="4038" y="277"/>
                  </a:lnTo>
                  <a:lnTo>
                    <a:pt x="4032" y="274"/>
                  </a:lnTo>
                  <a:lnTo>
                    <a:pt x="4025" y="270"/>
                  </a:lnTo>
                  <a:lnTo>
                    <a:pt x="4017" y="267"/>
                  </a:lnTo>
                  <a:lnTo>
                    <a:pt x="4010" y="265"/>
                  </a:lnTo>
                  <a:lnTo>
                    <a:pt x="4002" y="262"/>
                  </a:lnTo>
                  <a:lnTo>
                    <a:pt x="3986" y="260"/>
                  </a:lnTo>
                  <a:lnTo>
                    <a:pt x="3969" y="259"/>
                  </a:lnTo>
                  <a:lnTo>
                    <a:pt x="3952" y="259"/>
                  </a:lnTo>
                  <a:lnTo>
                    <a:pt x="3932" y="260"/>
                  </a:lnTo>
                  <a:lnTo>
                    <a:pt x="3879" y="264"/>
                  </a:lnTo>
                  <a:lnTo>
                    <a:pt x="3842" y="267"/>
                  </a:lnTo>
                  <a:lnTo>
                    <a:pt x="3828" y="267"/>
                  </a:lnTo>
                  <a:lnTo>
                    <a:pt x="3815" y="266"/>
                  </a:lnTo>
                  <a:lnTo>
                    <a:pt x="3804" y="264"/>
                  </a:lnTo>
                  <a:lnTo>
                    <a:pt x="3795" y="260"/>
                  </a:lnTo>
                  <a:lnTo>
                    <a:pt x="3786" y="253"/>
                  </a:lnTo>
                  <a:lnTo>
                    <a:pt x="3778" y="245"/>
                  </a:lnTo>
                  <a:lnTo>
                    <a:pt x="3769" y="235"/>
                  </a:lnTo>
                  <a:lnTo>
                    <a:pt x="3758" y="221"/>
                  </a:lnTo>
                  <a:lnTo>
                    <a:pt x="3734" y="186"/>
                  </a:lnTo>
                  <a:lnTo>
                    <a:pt x="3701" y="134"/>
                  </a:lnTo>
                  <a:lnTo>
                    <a:pt x="3655" y="108"/>
                  </a:lnTo>
                  <a:lnTo>
                    <a:pt x="3612" y="86"/>
                  </a:lnTo>
                  <a:lnTo>
                    <a:pt x="3568" y="69"/>
                  </a:lnTo>
                  <a:lnTo>
                    <a:pt x="3527" y="57"/>
                  </a:lnTo>
                  <a:lnTo>
                    <a:pt x="3487" y="48"/>
                  </a:lnTo>
                  <a:lnTo>
                    <a:pt x="3450" y="43"/>
                  </a:lnTo>
                  <a:lnTo>
                    <a:pt x="3413" y="41"/>
                  </a:lnTo>
                  <a:lnTo>
                    <a:pt x="3378" y="43"/>
                  </a:lnTo>
                  <a:lnTo>
                    <a:pt x="3344" y="48"/>
                  </a:lnTo>
                  <a:lnTo>
                    <a:pt x="3312" y="56"/>
                  </a:lnTo>
                  <a:lnTo>
                    <a:pt x="3284" y="65"/>
                  </a:lnTo>
                  <a:lnTo>
                    <a:pt x="3256" y="77"/>
                  </a:lnTo>
                  <a:lnTo>
                    <a:pt x="3231" y="91"/>
                  </a:lnTo>
                  <a:lnTo>
                    <a:pt x="3208" y="107"/>
                  </a:lnTo>
                  <a:lnTo>
                    <a:pt x="3188" y="124"/>
                  </a:lnTo>
                  <a:lnTo>
                    <a:pt x="3169" y="141"/>
                  </a:lnTo>
                  <a:lnTo>
                    <a:pt x="3153" y="160"/>
                  </a:lnTo>
                  <a:lnTo>
                    <a:pt x="3140" y="179"/>
                  </a:lnTo>
                  <a:lnTo>
                    <a:pt x="3129" y="198"/>
                  </a:lnTo>
                  <a:lnTo>
                    <a:pt x="3121" y="217"/>
                  </a:lnTo>
                  <a:lnTo>
                    <a:pt x="3117" y="236"/>
                  </a:lnTo>
                  <a:lnTo>
                    <a:pt x="3115" y="254"/>
                  </a:lnTo>
                  <a:lnTo>
                    <a:pt x="3115" y="272"/>
                  </a:lnTo>
                  <a:lnTo>
                    <a:pt x="3119" y="288"/>
                  </a:lnTo>
                  <a:lnTo>
                    <a:pt x="3126" y="301"/>
                  </a:lnTo>
                  <a:lnTo>
                    <a:pt x="3136" y="314"/>
                  </a:lnTo>
                  <a:lnTo>
                    <a:pt x="3150" y="324"/>
                  </a:lnTo>
                  <a:lnTo>
                    <a:pt x="3166" y="332"/>
                  </a:lnTo>
                  <a:lnTo>
                    <a:pt x="3187" y="338"/>
                  </a:lnTo>
                  <a:lnTo>
                    <a:pt x="3211" y="341"/>
                  </a:lnTo>
                  <a:lnTo>
                    <a:pt x="3238" y="340"/>
                  </a:lnTo>
                  <a:lnTo>
                    <a:pt x="3270" y="337"/>
                  </a:lnTo>
                  <a:lnTo>
                    <a:pt x="3256" y="344"/>
                  </a:lnTo>
                  <a:lnTo>
                    <a:pt x="3241" y="353"/>
                  </a:lnTo>
                  <a:lnTo>
                    <a:pt x="3227" y="364"/>
                  </a:lnTo>
                  <a:lnTo>
                    <a:pt x="3211" y="377"/>
                  </a:lnTo>
                  <a:lnTo>
                    <a:pt x="3195" y="390"/>
                  </a:lnTo>
                  <a:lnTo>
                    <a:pt x="3180" y="405"/>
                  </a:lnTo>
                  <a:lnTo>
                    <a:pt x="3166" y="420"/>
                  </a:lnTo>
                  <a:lnTo>
                    <a:pt x="3153" y="434"/>
                  </a:lnTo>
                  <a:lnTo>
                    <a:pt x="3143" y="446"/>
                  </a:lnTo>
                  <a:lnTo>
                    <a:pt x="3135" y="458"/>
                  </a:lnTo>
                  <a:lnTo>
                    <a:pt x="3133" y="462"/>
                  </a:lnTo>
                  <a:lnTo>
                    <a:pt x="3131" y="467"/>
                  </a:lnTo>
                  <a:lnTo>
                    <a:pt x="3131" y="472"/>
                  </a:lnTo>
                  <a:lnTo>
                    <a:pt x="3131" y="475"/>
                  </a:lnTo>
                  <a:lnTo>
                    <a:pt x="3132" y="477"/>
                  </a:lnTo>
                  <a:lnTo>
                    <a:pt x="3133" y="478"/>
                  </a:lnTo>
                  <a:lnTo>
                    <a:pt x="3136" y="480"/>
                  </a:lnTo>
                  <a:lnTo>
                    <a:pt x="3141" y="480"/>
                  </a:lnTo>
                  <a:lnTo>
                    <a:pt x="3148" y="478"/>
                  </a:lnTo>
                  <a:lnTo>
                    <a:pt x="3155" y="476"/>
                  </a:lnTo>
                  <a:lnTo>
                    <a:pt x="3163" y="473"/>
                  </a:lnTo>
                  <a:lnTo>
                    <a:pt x="3173" y="469"/>
                  </a:lnTo>
                  <a:lnTo>
                    <a:pt x="3188" y="462"/>
                  </a:lnTo>
                  <a:lnTo>
                    <a:pt x="3203" y="458"/>
                  </a:lnTo>
                  <a:lnTo>
                    <a:pt x="3216" y="453"/>
                  </a:lnTo>
                  <a:lnTo>
                    <a:pt x="3230" y="451"/>
                  </a:lnTo>
                  <a:lnTo>
                    <a:pt x="3244" y="449"/>
                  </a:lnTo>
                  <a:lnTo>
                    <a:pt x="3256" y="449"/>
                  </a:lnTo>
                  <a:lnTo>
                    <a:pt x="3270" y="448"/>
                  </a:lnTo>
                  <a:lnTo>
                    <a:pt x="3283" y="449"/>
                  </a:lnTo>
                  <a:lnTo>
                    <a:pt x="3307" y="451"/>
                  </a:lnTo>
                  <a:lnTo>
                    <a:pt x="3331" y="456"/>
                  </a:lnTo>
                  <a:lnTo>
                    <a:pt x="3355" y="460"/>
                  </a:lnTo>
                  <a:lnTo>
                    <a:pt x="3379" y="464"/>
                  </a:lnTo>
                  <a:lnTo>
                    <a:pt x="3412" y="449"/>
                  </a:lnTo>
                  <a:lnTo>
                    <a:pt x="3444" y="433"/>
                  </a:lnTo>
                  <a:lnTo>
                    <a:pt x="3460" y="425"/>
                  </a:lnTo>
                  <a:lnTo>
                    <a:pt x="3476" y="419"/>
                  </a:lnTo>
                  <a:lnTo>
                    <a:pt x="3492" y="413"/>
                  </a:lnTo>
                  <a:lnTo>
                    <a:pt x="3507" y="409"/>
                  </a:lnTo>
                  <a:lnTo>
                    <a:pt x="3522" y="406"/>
                  </a:lnTo>
                  <a:lnTo>
                    <a:pt x="3535" y="405"/>
                  </a:lnTo>
                  <a:lnTo>
                    <a:pt x="3542" y="405"/>
                  </a:lnTo>
                  <a:lnTo>
                    <a:pt x="3548" y="406"/>
                  </a:lnTo>
                  <a:lnTo>
                    <a:pt x="3555" y="408"/>
                  </a:lnTo>
                  <a:lnTo>
                    <a:pt x="3560" y="410"/>
                  </a:lnTo>
                  <a:lnTo>
                    <a:pt x="3566" y="412"/>
                  </a:lnTo>
                  <a:lnTo>
                    <a:pt x="3572" y="416"/>
                  </a:lnTo>
                  <a:lnTo>
                    <a:pt x="3578" y="420"/>
                  </a:lnTo>
                  <a:lnTo>
                    <a:pt x="3582" y="425"/>
                  </a:lnTo>
                  <a:lnTo>
                    <a:pt x="3587" y="430"/>
                  </a:lnTo>
                  <a:lnTo>
                    <a:pt x="3591" y="436"/>
                  </a:lnTo>
                  <a:lnTo>
                    <a:pt x="3596" y="443"/>
                  </a:lnTo>
                  <a:lnTo>
                    <a:pt x="3600" y="451"/>
                  </a:lnTo>
                  <a:lnTo>
                    <a:pt x="3767" y="818"/>
                  </a:lnTo>
                  <a:lnTo>
                    <a:pt x="3775" y="839"/>
                  </a:lnTo>
                  <a:lnTo>
                    <a:pt x="3782" y="858"/>
                  </a:lnTo>
                  <a:lnTo>
                    <a:pt x="3786" y="876"/>
                  </a:lnTo>
                  <a:lnTo>
                    <a:pt x="3788" y="892"/>
                  </a:lnTo>
                  <a:lnTo>
                    <a:pt x="3788" y="908"/>
                  </a:lnTo>
                  <a:lnTo>
                    <a:pt x="3787" y="922"/>
                  </a:lnTo>
                  <a:lnTo>
                    <a:pt x="3785" y="936"/>
                  </a:lnTo>
                  <a:lnTo>
                    <a:pt x="3782" y="948"/>
                  </a:lnTo>
                  <a:lnTo>
                    <a:pt x="3774" y="973"/>
                  </a:lnTo>
                  <a:lnTo>
                    <a:pt x="3765" y="996"/>
                  </a:lnTo>
                  <a:lnTo>
                    <a:pt x="3762" y="1008"/>
                  </a:lnTo>
                  <a:lnTo>
                    <a:pt x="3758" y="1020"/>
                  </a:lnTo>
                  <a:lnTo>
                    <a:pt x="3756" y="1033"/>
                  </a:lnTo>
                  <a:lnTo>
                    <a:pt x="3755" y="1047"/>
                  </a:lnTo>
                  <a:lnTo>
                    <a:pt x="3757" y="1074"/>
                  </a:lnTo>
                  <a:lnTo>
                    <a:pt x="3761" y="1103"/>
                  </a:lnTo>
                  <a:lnTo>
                    <a:pt x="3762" y="1116"/>
                  </a:lnTo>
                  <a:lnTo>
                    <a:pt x="3762" y="1129"/>
                  </a:lnTo>
                  <a:lnTo>
                    <a:pt x="3761" y="1141"/>
                  </a:lnTo>
                  <a:lnTo>
                    <a:pt x="3757" y="1151"/>
                  </a:lnTo>
                  <a:lnTo>
                    <a:pt x="3755" y="1155"/>
                  </a:lnTo>
                  <a:lnTo>
                    <a:pt x="3753" y="1160"/>
                  </a:lnTo>
                  <a:lnTo>
                    <a:pt x="3749" y="1162"/>
                  </a:lnTo>
                  <a:lnTo>
                    <a:pt x="3745" y="1165"/>
                  </a:lnTo>
                  <a:lnTo>
                    <a:pt x="3739" y="1168"/>
                  </a:lnTo>
                  <a:lnTo>
                    <a:pt x="3733" y="1169"/>
                  </a:lnTo>
                  <a:lnTo>
                    <a:pt x="3726" y="1170"/>
                  </a:lnTo>
                  <a:lnTo>
                    <a:pt x="3718" y="1170"/>
                  </a:lnTo>
                  <a:lnTo>
                    <a:pt x="3709" y="1169"/>
                  </a:lnTo>
                  <a:lnTo>
                    <a:pt x="3699" y="1167"/>
                  </a:lnTo>
                  <a:lnTo>
                    <a:pt x="3687" y="1164"/>
                  </a:lnTo>
                  <a:lnTo>
                    <a:pt x="3675" y="1161"/>
                  </a:lnTo>
                  <a:lnTo>
                    <a:pt x="3645" y="1152"/>
                  </a:lnTo>
                  <a:lnTo>
                    <a:pt x="3611" y="1138"/>
                  </a:lnTo>
                  <a:lnTo>
                    <a:pt x="3592" y="1145"/>
                  </a:lnTo>
                  <a:lnTo>
                    <a:pt x="3578" y="1151"/>
                  </a:lnTo>
                  <a:lnTo>
                    <a:pt x="3564" y="1153"/>
                  </a:lnTo>
                  <a:lnTo>
                    <a:pt x="3552" y="1155"/>
                  </a:lnTo>
                  <a:lnTo>
                    <a:pt x="3531" y="1156"/>
                  </a:lnTo>
                  <a:lnTo>
                    <a:pt x="3511" y="1154"/>
                  </a:lnTo>
                  <a:lnTo>
                    <a:pt x="3502" y="1154"/>
                  </a:lnTo>
                  <a:lnTo>
                    <a:pt x="3493" y="1153"/>
                  </a:lnTo>
                  <a:lnTo>
                    <a:pt x="3483" y="1154"/>
                  </a:lnTo>
                  <a:lnTo>
                    <a:pt x="3471" y="1155"/>
                  </a:lnTo>
                  <a:lnTo>
                    <a:pt x="3459" y="1159"/>
                  </a:lnTo>
                  <a:lnTo>
                    <a:pt x="3445" y="1163"/>
                  </a:lnTo>
                  <a:lnTo>
                    <a:pt x="3430" y="1170"/>
                  </a:lnTo>
                  <a:lnTo>
                    <a:pt x="3413" y="1178"/>
                  </a:lnTo>
                  <a:lnTo>
                    <a:pt x="3403" y="1168"/>
                  </a:lnTo>
                  <a:lnTo>
                    <a:pt x="3395" y="1161"/>
                  </a:lnTo>
                  <a:lnTo>
                    <a:pt x="3387" y="1156"/>
                  </a:lnTo>
                  <a:lnTo>
                    <a:pt x="3379" y="1154"/>
                  </a:lnTo>
                  <a:lnTo>
                    <a:pt x="3371" y="1154"/>
                  </a:lnTo>
                  <a:lnTo>
                    <a:pt x="3363" y="1154"/>
                  </a:lnTo>
                  <a:lnTo>
                    <a:pt x="3356" y="1155"/>
                  </a:lnTo>
                  <a:lnTo>
                    <a:pt x="3348" y="1157"/>
                  </a:lnTo>
                  <a:lnTo>
                    <a:pt x="3347" y="1097"/>
                  </a:lnTo>
                  <a:lnTo>
                    <a:pt x="3333" y="1092"/>
                  </a:lnTo>
                  <a:lnTo>
                    <a:pt x="3319" y="1089"/>
                  </a:lnTo>
                  <a:lnTo>
                    <a:pt x="3305" y="1085"/>
                  </a:lnTo>
                  <a:lnTo>
                    <a:pt x="3291" y="1082"/>
                  </a:lnTo>
                  <a:lnTo>
                    <a:pt x="3261" y="1079"/>
                  </a:lnTo>
                  <a:lnTo>
                    <a:pt x="3230" y="1076"/>
                  </a:lnTo>
                  <a:lnTo>
                    <a:pt x="3199" y="1076"/>
                  </a:lnTo>
                  <a:lnTo>
                    <a:pt x="3168" y="1077"/>
                  </a:lnTo>
                  <a:lnTo>
                    <a:pt x="3137" y="1081"/>
                  </a:lnTo>
                  <a:lnTo>
                    <a:pt x="3108" y="1085"/>
                  </a:lnTo>
                  <a:lnTo>
                    <a:pt x="3075" y="1090"/>
                  </a:lnTo>
                  <a:lnTo>
                    <a:pt x="3041" y="1095"/>
                  </a:lnTo>
                  <a:lnTo>
                    <a:pt x="3011" y="1098"/>
                  </a:lnTo>
                  <a:lnTo>
                    <a:pt x="2981" y="1101"/>
                  </a:lnTo>
                  <a:lnTo>
                    <a:pt x="2950" y="1105"/>
                  </a:lnTo>
                  <a:lnTo>
                    <a:pt x="2919" y="1108"/>
                  </a:lnTo>
                  <a:lnTo>
                    <a:pt x="2887" y="1113"/>
                  </a:lnTo>
                  <a:lnTo>
                    <a:pt x="2854" y="1119"/>
                  </a:lnTo>
                  <a:lnTo>
                    <a:pt x="2821" y="1127"/>
                  </a:lnTo>
                  <a:lnTo>
                    <a:pt x="2791" y="1135"/>
                  </a:lnTo>
                  <a:lnTo>
                    <a:pt x="2764" y="1143"/>
                  </a:lnTo>
                  <a:lnTo>
                    <a:pt x="2738" y="1151"/>
                  </a:lnTo>
                  <a:lnTo>
                    <a:pt x="2714" y="1160"/>
                  </a:lnTo>
                  <a:lnTo>
                    <a:pt x="2690" y="1168"/>
                  </a:lnTo>
                  <a:lnTo>
                    <a:pt x="2666" y="1175"/>
                  </a:lnTo>
                  <a:lnTo>
                    <a:pt x="2640" y="1181"/>
                  </a:lnTo>
                  <a:lnTo>
                    <a:pt x="2625" y="1153"/>
                  </a:lnTo>
                  <a:lnTo>
                    <a:pt x="2606" y="1115"/>
                  </a:lnTo>
                  <a:lnTo>
                    <a:pt x="2598" y="1096"/>
                  </a:lnTo>
                  <a:lnTo>
                    <a:pt x="2590" y="1076"/>
                  </a:lnTo>
                  <a:lnTo>
                    <a:pt x="2587" y="1068"/>
                  </a:lnTo>
                  <a:lnTo>
                    <a:pt x="2585" y="1059"/>
                  </a:lnTo>
                  <a:lnTo>
                    <a:pt x="2584" y="1051"/>
                  </a:lnTo>
                  <a:lnTo>
                    <a:pt x="2583" y="1043"/>
                  </a:lnTo>
                  <a:lnTo>
                    <a:pt x="2583" y="997"/>
                  </a:lnTo>
                  <a:lnTo>
                    <a:pt x="2584" y="980"/>
                  </a:lnTo>
                  <a:lnTo>
                    <a:pt x="2585" y="967"/>
                  </a:lnTo>
                  <a:lnTo>
                    <a:pt x="2587" y="954"/>
                  </a:lnTo>
                  <a:lnTo>
                    <a:pt x="2591" y="943"/>
                  </a:lnTo>
                  <a:lnTo>
                    <a:pt x="2599" y="921"/>
                  </a:lnTo>
                  <a:lnTo>
                    <a:pt x="2606" y="895"/>
                  </a:lnTo>
                  <a:lnTo>
                    <a:pt x="2641" y="905"/>
                  </a:lnTo>
                  <a:lnTo>
                    <a:pt x="2642" y="893"/>
                  </a:lnTo>
                  <a:lnTo>
                    <a:pt x="2645" y="882"/>
                  </a:lnTo>
                  <a:lnTo>
                    <a:pt x="2647" y="871"/>
                  </a:lnTo>
                  <a:lnTo>
                    <a:pt x="2650" y="860"/>
                  </a:lnTo>
                  <a:lnTo>
                    <a:pt x="2657" y="840"/>
                  </a:lnTo>
                  <a:lnTo>
                    <a:pt x="2665" y="818"/>
                  </a:lnTo>
                  <a:lnTo>
                    <a:pt x="2673" y="796"/>
                  </a:lnTo>
                  <a:lnTo>
                    <a:pt x="2680" y="771"/>
                  </a:lnTo>
                  <a:lnTo>
                    <a:pt x="2682" y="757"/>
                  </a:lnTo>
                  <a:lnTo>
                    <a:pt x="2685" y="742"/>
                  </a:lnTo>
                  <a:lnTo>
                    <a:pt x="2686" y="728"/>
                  </a:lnTo>
                  <a:lnTo>
                    <a:pt x="2687" y="710"/>
                  </a:lnTo>
                  <a:lnTo>
                    <a:pt x="2687" y="675"/>
                  </a:lnTo>
                  <a:lnTo>
                    <a:pt x="2664" y="675"/>
                  </a:lnTo>
                  <a:lnTo>
                    <a:pt x="2663" y="625"/>
                  </a:lnTo>
                  <a:lnTo>
                    <a:pt x="2661" y="576"/>
                  </a:lnTo>
                  <a:lnTo>
                    <a:pt x="2658" y="553"/>
                  </a:lnTo>
                  <a:lnTo>
                    <a:pt x="2656" y="530"/>
                  </a:lnTo>
                  <a:lnTo>
                    <a:pt x="2653" y="507"/>
                  </a:lnTo>
                  <a:lnTo>
                    <a:pt x="2649" y="486"/>
                  </a:lnTo>
                  <a:lnTo>
                    <a:pt x="2643" y="465"/>
                  </a:lnTo>
                  <a:lnTo>
                    <a:pt x="2639" y="445"/>
                  </a:lnTo>
                  <a:lnTo>
                    <a:pt x="2632" y="426"/>
                  </a:lnTo>
                  <a:lnTo>
                    <a:pt x="2625" y="406"/>
                  </a:lnTo>
                  <a:lnTo>
                    <a:pt x="2616" y="389"/>
                  </a:lnTo>
                  <a:lnTo>
                    <a:pt x="2607" y="372"/>
                  </a:lnTo>
                  <a:lnTo>
                    <a:pt x="2597" y="355"/>
                  </a:lnTo>
                  <a:lnTo>
                    <a:pt x="2585" y="340"/>
                  </a:lnTo>
                  <a:lnTo>
                    <a:pt x="2576" y="329"/>
                  </a:lnTo>
                  <a:lnTo>
                    <a:pt x="2566" y="317"/>
                  </a:lnTo>
                  <a:lnTo>
                    <a:pt x="2553" y="306"/>
                  </a:lnTo>
                  <a:lnTo>
                    <a:pt x="2541" y="293"/>
                  </a:lnTo>
                  <a:lnTo>
                    <a:pt x="2526" y="282"/>
                  </a:lnTo>
                  <a:lnTo>
                    <a:pt x="2510" y="269"/>
                  </a:lnTo>
                  <a:lnTo>
                    <a:pt x="2494" y="257"/>
                  </a:lnTo>
                  <a:lnTo>
                    <a:pt x="2477" y="245"/>
                  </a:lnTo>
                  <a:lnTo>
                    <a:pt x="2458" y="235"/>
                  </a:lnTo>
                  <a:lnTo>
                    <a:pt x="2440" y="225"/>
                  </a:lnTo>
                  <a:lnTo>
                    <a:pt x="2422" y="216"/>
                  </a:lnTo>
                  <a:lnTo>
                    <a:pt x="2402" y="208"/>
                  </a:lnTo>
                  <a:lnTo>
                    <a:pt x="2384" y="201"/>
                  </a:lnTo>
                  <a:lnTo>
                    <a:pt x="2366" y="196"/>
                  </a:lnTo>
                  <a:lnTo>
                    <a:pt x="2347" y="194"/>
                  </a:lnTo>
                  <a:lnTo>
                    <a:pt x="2330" y="193"/>
                  </a:lnTo>
                  <a:lnTo>
                    <a:pt x="2307" y="193"/>
                  </a:lnTo>
                  <a:lnTo>
                    <a:pt x="2291" y="193"/>
                  </a:lnTo>
                  <a:lnTo>
                    <a:pt x="2275" y="194"/>
                  </a:lnTo>
                  <a:lnTo>
                    <a:pt x="2259" y="196"/>
                  </a:lnTo>
                  <a:lnTo>
                    <a:pt x="2243" y="200"/>
                  </a:lnTo>
                  <a:lnTo>
                    <a:pt x="2227" y="203"/>
                  </a:lnTo>
                  <a:lnTo>
                    <a:pt x="2212" y="208"/>
                  </a:lnTo>
                  <a:lnTo>
                    <a:pt x="2196" y="213"/>
                  </a:lnTo>
                  <a:lnTo>
                    <a:pt x="2182" y="220"/>
                  </a:lnTo>
                  <a:lnTo>
                    <a:pt x="2167" y="227"/>
                  </a:lnTo>
                  <a:lnTo>
                    <a:pt x="2152" y="235"/>
                  </a:lnTo>
                  <a:lnTo>
                    <a:pt x="2137" y="243"/>
                  </a:lnTo>
                  <a:lnTo>
                    <a:pt x="2123" y="252"/>
                  </a:lnTo>
                  <a:lnTo>
                    <a:pt x="2110" y="261"/>
                  </a:lnTo>
                  <a:lnTo>
                    <a:pt x="2096" y="272"/>
                  </a:lnTo>
                  <a:lnTo>
                    <a:pt x="2083" y="282"/>
                  </a:lnTo>
                  <a:lnTo>
                    <a:pt x="2071" y="293"/>
                  </a:lnTo>
                  <a:lnTo>
                    <a:pt x="2059" y="306"/>
                  </a:lnTo>
                  <a:lnTo>
                    <a:pt x="2048" y="317"/>
                  </a:lnTo>
                  <a:lnTo>
                    <a:pt x="2036" y="330"/>
                  </a:lnTo>
                  <a:lnTo>
                    <a:pt x="2026" y="344"/>
                  </a:lnTo>
                  <a:lnTo>
                    <a:pt x="2017" y="357"/>
                  </a:lnTo>
                  <a:lnTo>
                    <a:pt x="2008" y="371"/>
                  </a:lnTo>
                  <a:lnTo>
                    <a:pt x="2000" y="386"/>
                  </a:lnTo>
                  <a:lnTo>
                    <a:pt x="1992" y="400"/>
                  </a:lnTo>
                  <a:lnTo>
                    <a:pt x="1985" y="414"/>
                  </a:lnTo>
                  <a:lnTo>
                    <a:pt x="1979" y="430"/>
                  </a:lnTo>
                  <a:lnTo>
                    <a:pt x="1973" y="445"/>
                  </a:lnTo>
                  <a:lnTo>
                    <a:pt x="1970" y="461"/>
                  </a:lnTo>
                  <a:lnTo>
                    <a:pt x="1967" y="477"/>
                  </a:lnTo>
                  <a:lnTo>
                    <a:pt x="1964" y="493"/>
                  </a:lnTo>
                  <a:lnTo>
                    <a:pt x="1962" y="509"/>
                  </a:lnTo>
                  <a:lnTo>
                    <a:pt x="1962" y="525"/>
                  </a:lnTo>
                  <a:lnTo>
                    <a:pt x="1962" y="652"/>
                  </a:lnTo>
                  <a:lnTo>
                    <a:pt x="1924" y="670"/>
                  </a:lnTo>
                  <a:lnTo>
                    <a:pt x="1979" y="881"/>
                  </a:lnTo>
                  <a:lnTo>
                    <a:pt x="2007" y="876"/>
                  </a:lnTo>
                  <a:lnTo>
                    <a:pt x="2012" y="890"/>
                  </a:lnTo>
                  <a:lnTo>
                    <a:pt x="2017" y="900"/>
                  </a:lnTo>
                  <a:lnTo>
                    <a:pt x="2019" y="912"/>
                  </a:lnTo>
                  <a:lnTo>
                    <a:pt x="2019" y="929"/>
                  </a:lnTo>
                  <a:lnTo>
                    <a:pt x="2019" y="952"/>
                  </a:lnTo>
                  <a:lnTo>
                    <a:pt x="2019" y="959"/>
                  </a:lnTo>
                  <a:lnTo>
                    <a:pt x="2017" y="965"/>
                  </a:lnTo>
                  <a:lnTo>
                    <a:pt x="2015" y="972"/>
                  </a:lnTo>
                  <a:lnTo>
                    <a:pt x="2011" y="979"/>
                  </a:lnTo>
                  <a:lnTo>
                    <a:pt x="2007" y="986"/>
                  </a:lnTo>
                  <a:lnTo>
                    <a:pt x="2002" y="993"/>
                  </a:lnTo>
                  <a:lnTo>
                    <a:pt x="1995" y="1000"/>
                  </a:lnTo>
                  <a:lnTo>
                    <a:pt x="1988" y="1007"/>
                  </a:lnTo>
                  <a:lnTo>
                    <a:pt x="1973" y="1020"/>
                  </a:lnTo>
                  <a:lnTo>
                    <a:pt x="1955" y="1034"/>
                  </a:lnTo>
                  <a:lnTo>
                    <a:pt x="1935" y="1047"/>
                  </a:lnTo>
                  <a:lnTo>
                    <a:pt x="1912" y="1058"/>
                  </a:lnTo>
                  <a:lnTo>
                    <a:pt x="1889" y="1069"/>
                  </a:lnTo>
                  <a:lnTo>
                    <a:pt x="1864" y="1079"/>
                  </a:lnTo>
                  <a:lnTo>
                    <a:pt x="1839" y="1087"/>
                  </a:lnTo>
                  <a:lnTo>
                    <a:pt x="1812" y="1093"/>
                  </a:lnTo>
                  <a:lnTo>
                    <a:pt x="1787" y="1097"/>
                  </a:lnTo>
                  <a:lnTo>
                    <a:pt x="1762" y="1099"/>
                  </a:lnTo>
                  <a:lnTo>
                    <a:pt x="1749" y="1100"/>
                  </a:lnTo>
                  <a:lnTo>
                    <a:pt x="1737" y="1099"/>
                  </a:lnTo>
                  <a:lnTo>
                    <a:pt x="1725" y="1098"/>
                  </a:lnTo>
                  <a:lnTo>
                    <a:pt x="1713" y="1097"/>
                  </a:lnTo>
                  <a:lnTo>
                    <a:pt x="1673" y="1090"/>
                  </a:lnTo>
                  <a:lnTo>
                    <a:pt x="1624" y="1083"/>
                  </a:lnTo>
                  <a:lnTo>
                    <a:pt x="1568" y="1076"/>
                  </a:lnTo>
                  <a:lnTo>
                    <a:pt x="1508" y="1069"/>
                  </a:lnTo>
                  <a:lnTo>
                    <a:pt x="1449" y="1064"/>
                  </a:lnTo>
                  <a:lnTo>
                    <a:pt x="1394" y="1059"/>
                  </a:lnTo>
                  <a:lnTo>
                    <a:pt x="1345" y="1056"/>
                  </a:lnTo>
                  <a:lnTo>
                    <a:pt x="1306" y="1055"/>
                  </a:lnTo>
                  <a:lnTo>
                    <a:pt x="1305" y="1068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2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15"/>
            <p:cNvSpPr/>
            <p:nvPr/>
          </p:nvSpPr>
          <p:spPr bwMode="auto">
            <a:xfrm>
              <a:off x="1851025" y="1609726"/>
              <a:ext cx="88900" cy="525463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0" y="1667"/>
                </a:cxn>
                <a:cxn ang="0">
                  <a:pos x="185" y="1983"/>
                </a:cxn>
                <a:cxn ang="0">
                  <a:pos x="333" y="1759"/>
                </a:cxn>
                <a:cxn ang="0">
                  <a:pos x="218" y="0"/>
                </a:cxn>
                <a:cxn ang="0">
                  <a:pos x="73" y="1"/>
                </a:cxn>
              </a:cxnLst>
              <a:rect l="0" t="0" r="r" b="b"/>
              <a:pathLst>
                <a:path w="333" h="1983">
                  <a:moveTo>
                    <a:pt x="73" y="1"/>
                  </a:moveTo>
                  <a:lnTo>
                    <a:pt x="0" y="1667"/>
                  </a:lnTo>
                  <a:lnTo>
                    <a:pt x="185" y="1983"/>
                  </a:lnTo>
                  <a:lnTo>
                    <a:pt x="333" y="1759"/>
                  </a:lnTo>
                  <a:lnTo>
                    <a:pt x="218" y="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2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Group 41"/>
          <p:cNvGrpSpPr/>
          <p:nvPr/>
        </p:nvGrpSpPr>
        <p:grpSpPr>
          <a:xfrm>
            <a:off x="6319096" y="4323968"/>
            <a:ext cx="737522" cy="1482974"/>
            <a:chOff x="6213477" y="3922716"/>
            <a:chExt cx="1033463" cy="2078038"/>
          </a:xfrm>
        </p:grpSpPr>
        <p:sp>
          <p:nvSpPr>
            <p:cNvPr id="59" name="Freeform 59"/>
            <p:cNvSpPr>
              <a:spLocks noEditPoints="1"/>
            </p:cNvSpPr>
            <p:nvPr/>
          </p:nvSpPr>
          <p:spPr bwMode="auto">
            <a:xfrm>
              <a:off x="6213477" y="3922716"/>
              <a:ext cx="1033463" cy="2078038"/>
            </a:xfrm>
            <a:custGeom>
              <a:avLst/>
              <a:gdLst/>
              <a:ahLst/>
              <a:cxnLst>
                <a:cxn ang="0">
                  <a:pos x="970" y="2314"/>
                </a:cxn>
                <a:cxn ang="0">
                  <a:pos x="825" y="2381"/>
                </a:cxn>
                <a:cxn ang="0">
                  <a:pos x="652" y="2431"/>
                </a:cxn>
                <a:cxn ang="0">
                  <a:pos x="698" y="2670"/>
                </a:cxn>
                <a:cxn ang="0">
                  <a:pos x="1096" y="2913"/>
                </a:cxn>
                <a:cxn ang="0">
                  <a:pos x="1091" y="4316"/>
                </a:cxn>
                <a:cxn ang="0">
                  <a:pos x="1054" y="5056"/>
                </a:cxn>
                <a:cxn ang="0">
                  <a:pos x="991" y="5995"/>
                </a:cxn>
                <a:cxn ang="0">
                  <a:pos x="979" y="6915"/>
                </a:cxn>
                <a:cxn ang="0">
                  <a:pos x="1018" y="7356"/>
                </a:cxn>
                <a:cxn ang="0">
                  <a:pos x="858" y="7730"/>
                </a:cxn>
                <a:cxn ang="0">
                  <a:pos x="954" y="7813"/>
                </a:cxn>
                <a:cxn ang="0">
                  <a:pos x="1345" y="7629"/>
                </a:cxn>
                <a:cxn ang="0">
                  <a:pos x="1463" y="7334"/>
                </a:cxn>
                <a:cxn ang="0">
                  <a:pos x="1502" y="6943"/>
                </a:cxn>
                <a:cxn ang="0">
                  <a:pos x="1548" y="6479"/>
                </a:cxn>
                <a:cxn ang="0">
                  <a:pos x="1582" y="6214"/>
                </a:cxn>
                <a:cxn ang="0">
                  <a:pos x="1758" y="5421"/>
                </a:cxn>
                <a:cxn ang="0">
                  <a:pos x="1989" y="4776"/>
                </a:cxn>
                <a:cxn ang="0">
                  <a:pos x="2369" y="5093"/>
                </a:cxn>
                <a:cxn ang="0">
                  <a:pos x="2589" y="5958"/>
                </a:cxn>
                <a:cxn ang="0">
                  <a:pos x="2730" y="6331"/>
                </a:cxn>
                <a:cxn ang="0">
                  <a:pos x="2762" y="6611"/>
                </a:cxn>
                <a:cxn ang="0">
                  <a:pos x="2813" y="7138"/>
                </a:cxn>
                <a:cxn ang="0">
                  <a:pos x="3019" y="7571"/>
                </a:cxn>
                <a:cxn ang="0">
                  <a:pos x="3172" y="7698"/>
                </a:cxn>
                <a:cxn ang="0">
                  <a:pos x="3443" y="7750"/>
                </a:cxn>
                <a:cxn ang="0">
                  <a:pos x="3681" y="7650"/>
                </a:cxn>
                <a:cxn ang="0">
                  <a:pos x="3550" y="7426"/>
                </a:cxn>
                <a:cxn ang="0">
                  <a:pos x="3403" y="6901"/>
                </a:cxn>
                <a:cxn ang="0">
                  <a:pos x="3296" y="5984"/>
                </a:cxn>
                <a:cxn ang="0">
                  <a:pos x="3104" y="4801"/>
                </a:cxn>
                <a:cxn ang="0">
                  <a:pos x="3152" y="3407"/>
                </a:cxn>
                <a:cxn ang="0">
                  <a:pos x="3328" y="3385"/>
                </a:cxn>
                <a:cxn ang="0">
                  <a:pos x="3526" y="3164"/>
                </a:cxn>
                <a:cxn ang="0">
                  <a:pos x="3830" y="2231"/>
                </a:cxn>
                <a:cxn ang="0">
                  <a:pos x="3082" y="1227"/>
                </a:cxn>
                <a:cxn ang="0">
                  <a:pos x="2752" y="1019"/>
                </a:cxn>
                <a:cxn ang="0">
                  <a:pos x="2391" y="1007"/>
                </a:cxn>
                <a:cxn ang="0">
                  <a:pos x="2211" y="851"/>
                </a:cxn>
                <a:cxn ang="0">
                  <a:pos x="2301" y="604"/>
                </a:cxn>
                <a:cxn ang="0">
                  <a:pos x="2267" y="254"/>
                </a:cxn>
                <a:cxn ang="0">
                  <a:pos x="2086" y="43"/>
                </a:cxn>
                <a:cxn ang="0">
                  <a:pos x="1824" y="22"/>
                </a:cxn>
                <a:cxn ang="0">
                  <a:pos x="1636" y="179"/>
                </a:cxn>
                <a:cxn ang="0">
                  <a:pos x="1640" y="698"/>
                </a:cxn>
                <a:cxn ang="0">
                  <a:pos x="1675" y="947"/>
                </a:cxn>
                <a:cxn ang="0">
                  <a:pos x="1461" y="1003"/>
                </a:cxn>
                <a:cxn ang="0">
                  <a:pos x="1136" y="1074"/>
                </a:cxn>
                <a:cxn ang="0">
                  <a:pos x="608" y="1575"/>
                </a:cxn>
                <a:cxn ang="0">
                  <a:pos x="70" y="2274"/>
                </a:cxn>
                <a:cxn ang="0">
                  <a:pos x="58" y="2751"/>
                </a:cxn>
                <a:cxn ang="0">
                  <a:pos x="549" y="3376"/>
                </a:cxn>
                <a:cxn ang="0">
                  <a:pos x="707" y="3425"/>
                </a:cxn>
                <a:cxn ang="0">
                  <a:pos x="938" y="3372"/>
                </a:cxn>
                <a:cxn ang="0">
                  <a:pos x="1073" y="4130"/>
                </a:cxn>
                <a:cxn ang="0">
                  <a:pos x="2970" y="2829"/>
                </a:cxn>
                <a:cxn ang="0">
                  <a:pos x="3051" y="2310"/>
                </a:cxn>
                <a:cxn ang="0">
                  <a:pos x="3292" y="2426"/>
                </a:cxn>
                <a:cxn ang="0">
                  <a:pos x="3250" y="2656"/>
                </a:cxn>
              </a:cxnLst>
              <a:rect l="0" t="0" r="r" b="b"/>
              <a:pathLst>
                <a:path w="3903" h="7854">
                  <a:moveTo>
                    <a:pt x="1058" y="2210"/>
                  </a:moveTo>
                  <a:lnTo>
                    <a:pt x="1054" y="2213"/>
                  </a:lnTo>
                  <a:lnTo>
                    <a:pt x="1048" y="2218"/>
                  </a:lnTo>
                  <a:lnTo>
                    <a:pt x="1042" y="2225"/>
                  </a:lnTo>
                  <a:lnTo>
                    <a:pt x="1037" y="2233"/>
                  </a:lnTo>
                  <a:lnTo>
                    <a:pt x="1024" y="2254"/>
                  </a:lnTo>
                  <a:lnTo>
                    <a:pt x="1013" y="2274"/>
                  </a:lnTo>
                  <a:lnTo>
                    <a:pt x="1006" y="2285"/>
                  </a:lnTo>
                  <a:lnTo>
                    <a:pt x="999" y="2294"/>
                  </a:lnTo>
                  <a:lnTo>
                    <a:pt x="992" y="2302"/>
                  </a:lnTo>
                  <a:lnTo>
                    <a:pt x="985" y="2309"/>
                  </a:lnTo>
                  <a:lnTo>
                    <a:pt x="982" y="2311"/>
                  </a:lnTo>
                  <a:lnTo>
                    <a:pt x="978" y="2312"/>
                  </a:lnTo>
                  <a:lnTo>
                    <a:pt x="974" y="2313"/>
                  </a:lnTo>
                  <a:lnTo>
                    <a:pt x="970" y="2314"/>
                  </a:lnTo>
                  <a:lnTo>
                    <a:pt x="967" y="2314"/>
                  </a:lnTo>
                  <a:lnTo>
                    <a:pt x="962" y="2313"/>
                  </a:lnTo>
                  <a:lnTo>
                    <a:pt x="959" y="2311"/>
                  </a:lnTo>
                  <a:lnTo>
                    <a:pt x="954" y="2309"/>
                  </a:lnTo>
                  <a:lnTo>
                    <a:pt x="942" y="2323"/>
                  </a:lnTo>
                  <a:lnTo>
                    <a:pt x="930" y="2335"/>
                  </a:lnTo>
                  <a:lnTo>
                    <a:pt x="919" y="2344"/>
                  </a:lnTo>
                  <a:lnTo>
                    <a:pt x="909" y="2351"/>
                  </a:lnTo>
                  <a:lnTo>
                    <a:pt x="899" y="2355"/>
                  </a:lnTo>
                  <a:lnTo>
                    <a:pt x="890" y="2359"/>
                  </a:lnTo>
                  <a:lnTo>
                    <a:pt x="881" y="2361"/>
                  </a:lnTo>
                  <a:lnTo>
                    <a:pt x="873" y="2363"/>
                  </a:lnTo>
                  <a:lnTo>
                    <a:pt x="855" y="2368"/>
                  </a:lnTo>
                  <a:lnTo>
                    <a:pt x="835" y="2375"/>
                  </a:lnTo>
                  <a:lnTo>
                    <a:pt x="825" y="2381"/>
                  </a:lnTo>
                  <a:lnTo>
                    <a:pt x="814" y="2387"/>
                  </a:lnTo>
                  <a:lnTo>
                    <a:pt x="802" y="2398"/>
                  </a:lnTo>
                  <a:lnTo>
                    <a:pt x="788" y="2410"/>
                  </a:lnTo>
                  <a:lnTo>
                    <a:pt x="752" y="2407"/>
                  </a:lnTo>
                  <a:lnTo>
                    <a:pt x="722" y="2406"/>
                  </a:lnTo>
                  <a:lnTo>
                    <a:pt x="710" y="2406"/>
                  </a:lnTo>
                  <a:lnTo>
                    <a:pt x="698" y="2407"/>
                  </a:lnTo>
                  <a:lnTo>
                    <a:pt x="689" y="2408"/>
                  </a:lnTo>
                  <a:lnTo>
                    <a:pt x="680" y="2410"/>
                  </a:lnTo>
                  <a:lnTo>
                    <a:pt x="673" y="2413"/>
                  </a:lnTo>
                  <a:lnTo>
                    <a:pt x="666" y="2415"/>
                  </a:lnTo>
                  <a:lnTo>
                    <a:pt x="662" y="2418"/>
                  </a:lnTo>
                  <a:lnTo>
                    <a:pt x="657" y="2423"/>
                  </a:lnTo>
                  <a:lnTo>
                    <a:pt x="655" y="2426"/>
                  </a:lnTo>
                  <a:lnTo>
                    <a:pt x="652" y="2431"/>
                  </a:lnTo>
                  <a:lnTo>
                    <a:pt x="651" y="2435"/>
                  </a:lnTo>
                  <a:lnTo>
                    <a:pt x="650" y="2441"/>
                  </a:lnTo>
                  <a:lnTo>
                    <a:pt x="651" y="2453"/>
                  </a:lnTo>
                  <a:lnTo>
                    <a:pt x="654" y="2465"/>
                  </a:lnTo>
                  <a:lnTo>
                    <a:pt x="658" y="2478"/>
                  </a:lnTo>
                  <a:lnTo>
                    <a:pt x="664" y="2491"/>
                  </a:lnTo>
                  <a:lnTo>
                    <a:pt x="678" y="2520"/>
                  </a:lnTo>
                  <a:lnTo>
                    <a:pt x="688" y="2547"/>
                  </a:lnTo>
                  <a:lnTo>
                    <a:pt x="691" y="2562"/>
                  </a:lnTo>
                  <a:lnTo>
                    <a:pt x="694" y="2575"/>
                  </a:lnTo>
                  <a:lnTo>
                    <a:pt x="695" y="2589"/>
                  </a:lnTo>
                  <a:lnTo>
                    <a:pt x="696" y="2602"/>
                  </a:lnTo>
                  <a:lnTo>
                    <a:pt x="696" y="2629"/>
                  </a:lnTo>
                  <a:lnTo>
                    <a:pt x="697" y="2656"/>
                  </a:lnTo>
                  <a:lnTo>
                    <a:pt x="698" y="2670"/>
                  </a:lnTo>
                  <a:lnTo>
                    <a:pt x="702" y="2685"/>
                  </a:lnTo>
                  <a:lnTo>
                    <a:pt x="705" y="2699"/>
                  </a:lnTo>
                  <a:lnTo>
                    <a:pt x="711" y="2715"/>
                  </a:lnTo>
                  <a:lnTo>
                    <a:pt x="718" y="2731"/>
                  </a:lnTo>
                  <a:lnTo>
                    <a:pt x="728" y="2749"/>
                  </a:lnTo>
                  <a:lnTo>
                    <a:pt x="740" y="2767"/>
                  </a:lnTo>
                  <a:lnTo>
                    <a:pt x="755" y="2785"/>
                  </a:lnTo>
                  <a:lnTo>
                    <a:pt x="1094" y="3121"/>
                  </a:lnTo>
                  <a:lnTo>
                    <a:pt x="1096" y="3114"/>
                  </a:lnTo>
                  <a:lnTo>
                    <a:pt x="1096" y="3096"/>
                  </a:lnTo>
                  <a:lnTo>
                    <a:pt x="1097" y="3078"/>
                  </a:lnTo>
                  <a:lnTo>
                    <a:pt x="1098" y="3070"/>
                  </a:lnTo>
                  <a:lnTo>
                    <a:pt x="1098" y="3018"/>
                  </a:lnTo>
                  <a:lnTo>
                    <a:pt x="1098" y="2966"/>
                  </a:lnTo>
                  <a:lnTo>
                    <a:pt x="1096" y="2913"/>
                  </a:lnTo>
                  <a:lnTo>
                    <a:pt x="1095" y="2860"/>
                  </a:lnTo>
                  <a:lnTo>
                    <a:pt x="1091" y="2805"/>
                  </a:lnTo>
                  <a:lnTo>
                    <a:pt x="1089" y="2750"/>
                  </a:lnTo>
                  <a:lnTo>
                    <a:pt x="1086" y="2695"/>
                  </a:lnTo>
                  <a:lnTo>
                    <a:pt x="1082" y="2640"/>
                  </a:lnTo>
                  <a:lnTo>
                    <a:pt x="1079" y="2585"/>
                  </a:lnTo>
                  <a:lnTo>
                    <a:pt x="1075" y="2530"/>
                  </a:lnTo>
                  <a:lnTo>
                    <a:pt x="1072" y="2475"/>
                  </a:lnTo>
                  <a:lnTo>
                    <a:pt x="1069" y="2422"/>
                  </a:lnTo>
                  <a:lnTo>
                    <a:pt x="1065" y="2368"/>
                  </a:lnTo>
                  <a:lnTo>
                    <a:pt x="1063" y="2314"/>
                  </a:lnTo>
                  <a:lnTo>
                    <a:pt x="1061" y="2262"/>
                  </a:lnTo>
                  <a:lnTo>
                    <a:pt x="1058" y="2210"/>
                  </a:lnTo>
                  <a:close/>
                  <a:moveTo>
                    <a:pt x="1099" y="4258"/>
                  </a:moveTo>
                  <a:lnTo>
                    <a:pt x="1091" y="4316"/>
                  </a:lnTo>
                  <a:lnTo>
                    <a:pt x="1085" y="4369"/>
                  </a:lnTo>
                  <a:lnTo>
                    <a:pt x="1079" y="4421"/>
                  </a:lnTo>
                  <a:lnTo>
                    <a:pt x="1075" y="4470"/>
                  </a:lnTo>
                  <a:lnTo>
                    <a:pt x="1072" y="4518"/>
                  </a:lnTo>
                  <a:lnTo>
                    <a:pt x="1071" y="4565"/>
                  </a:lnTo>
                  <a:lnTo>
                    <a:pt x="1070" y="4613"/>
                  </a:lnTo>
                  <a:lnTo>
                    <a:pt x="1070" y="4662"/>
                  </a:lnTo>
                  <a:lnTo>
                    <a:pt x="1070" y="4711"/>
                  </a:lnTo>
                  <a:lnTo>
                    <a:pt x="1067" y="4760"/>
                  </a:lnTo>
                  <a:lnTo>
                    <a:pt x="1064" y="4809"/>
                  </a:lnTo>
                  <a:lnTo>
                    <a:pt x="1061" y="4859"/>
                  </a:lnTo>
                  <a:lnTo>
                    <a:pt x="1057" y="4909"/>
                  </a:lnTo>
                  <a:lnTo>
                    <a:pt x="1055" y="4958"/>
                  </a:lnTo>
                  <a:lnTo>
                    <a:pt x="1053" y="5007"/>
                  </a:lnTo>
                  <a:lnTo>
                    <a:pt x="1054" y="5056"/>
                  </a:lnTo>
                  <a:lnTo>
                    <a:pt x="1055" y="5094"/>
                  </a:lnTo>
                  <a:lnTo>
                    <a:pt x="1055" y="5136"/>
                  </a:lnTo>
                  <a:lnTo>
                    <a:pt x="1054" y="5183"/>
                  </a:lnTo>
                  <a:lnTo>
                    <a:pt x="1053" y="5232"/>
                  </a:lnTo>
                  <a:lnTo>
                    <a:pt x="1049" y="5337"/>
                  </a:lnTo>
                  <a:lnTo>
                    <a:pt x="1043" y="5448"/>
                  </a:lnTo>
                  <a:lnTo>
                    <a:pt x="1037" y="5560"/>
                  </a:lnTo>
                  <a:lnTo>
                    <a:pt x="1027" y="5667"/>
                  </a:lnTo>
                  <a:lnTo>
                    <a:pt x="1023" y="5716"/>
                  </a:lnTo>
                  <a:lnTo>
                    <a:pt x="1018" y="5763"/>
                  </a:lnTo>
                  <a:lnTo>
                    <a:pt x="1013" y="5806"/>
                  </a:lnTo>
                  <a:lnTo>
                    <a:pt x="1008" y="5845"/>
                  </a:lnTo>
                  <a:lnTo>
                    <a:pt x="1001" y="5895"/>
                  </a:lnTo>
                  <a:lnTo>
                    <a:pt x="995" y="5945"/>
                  </a:lnTo>
                  <a:lnTo>
                    <a:pt x="991" y="5995"/>
                  </a:lnTo>
                  <a:lnTo>
                    <a:pt x="987" y="6045"/>
                  </a:lnTo>
                  <a:lnTo>
                    <a:pt x="985" y="6094"/>
                  </a:lnTo>
                  <a:lnTo>
                    <a:pt x="983" y="6143"/>
                  </a:lnTo>
                  <a:lnTo>
                    <a:pt x="982" y="6192"/>
                  </a:lnTo>
                  <a:lnTo>
                    <a:pt x="982" y="6240"/>
                  </a:lnTo>
                  <a:lnTo>
                    <a:pt x="981" y="6337"/>
                  </a:lnTo>
                  <a:lnTo>
                    <a:pt x="982" y="6433"/>
                  </a:lnTo>
                  <a:lnTo>
                    <a:pt x="982" y="6527"/>
                  </a:lnTo>
                  <a:lnTo>
                    <a:pt x="979" y="6621"/>
                  </a:lnTo>
                  <a:lnTo>
                    <a:pt x="979" y="6663"/>
                  </a:lnTo>
                  <a:lnTo>
                    <a:pt x="978" y="6711"/>
                  </a:lnTo>
                  <a:lnTo>
                    <a:pt x="977" y="6761"/>
                  </a:lnTo>
                  <a:lnTo>
                    <a:pt x="977" y="6814"/>
                  </a:lnTo>
                  <a:lnTo>
                    <a:pt x="977" y="6865"/>
                  </a:lnTo>
                  <a:lnTo>
                    <a:pt x="979" y="6915"/>
                  </a:lnTo>
                  <a:lnTo>
                    <a:pt x="982" y="6938"/>
                  </a:lnTo>
                  <a:lnTo>
                    <a:pt x="984" y="6958"/>
                  </a:lnTo>
                  <a:lnTo>
                    <a:pt x="986" y="6978"/>
                  </a:lnTo>
                  <a:lnTo>
                    <a:pt x="990" y="6995"/>
                  </a:lnTo>
                  <a:lnTo>
                    <a:pt x="995" y="7023"/>
                  </a:lnTo>
                  <a:lnTo>
                    <a:pt x="1003" y="7062"/>
                  </a:lnTo>
                  <a:lnTo>
                    <a:pt x="1011" y="7111"/>
                  </a:lnTo>
                  <a:lnTo>
                    <a:pt x="1019" y="7163"/>
                  </a:lnTo>
                  <a:lnTo>
                    <a:pt x="1026" y="7215"/>
                  </a:lnTo>
                  <a:lnTo>
                    <a:pt x="1032" y="7264"/>
                  </a:lnTo>
                  <a:lnTo>
                    <a:pt x="1033" y="7286"/>
                  </a:lnTo>
                  <a:lnTo>
                    <a:pt x="1034" y="7306"/>
                  </a:lnTo>
                  <a:lnTo>
                    <a:pt x="1034" y="7322"/>
                  </a:lnTo>
                  <a:lnTo>
                    <a:pt x="1033" y="7335"/>
                  </a:lnTo>
                  <a:lnTo>
                    <a:pt x="1018" y="7356"/>
                  </a:lnTo>
                  <a:lnTo>
                    <a:pt x="985" y="7400"/>
                  </a:lnTo>
                  <a:lnTo>
                    <a:pt x="951" y="7447"/>
                  </a:lnTo>
                  <a:lnTo>
                    <a:pt x="930" y="7476"/>
                  </a:lnTo>
                  <a:lnTo>
                    <a:pt x="925" y="7487"/>
                  </a:lnTo>
                  <a:lnTo>
                    <a:pt x="917" y="7509"/>
                  </a:lnTo>
                  <a:lnTo>
                    <a:pt x="905" y="7538"/>
                  </a:lnTo>
                  <a:lnTo>
                    <a:pt x="894" y="7570"/>
                  </a:lnTo>
                  <a:lnTo>
                    <a:pt x="882" y="7603"/>
                  </a:lnTo>
                  <a:lnTo>
                    <a:pt x="872" y="7631"/>
                  </a:lnTo>
                  <a:lnTo>
                    <a:pt x="865" y="7653"/>
                  </a:lnTo>
                  <a:lnTo>
                    <a:pt x="862" y="7664"/>
                  </a:lnTo>
                  <a:lnTo>
                    <a:pt x="860" y="7674"/>
                  </a:lnTo>
                  <a:lnTo>
                    <a:pt x="857" y="7699"/>
                  </a:lnTo>
                  <a:lnTo>
                    <a:pt x="857" y="7720"/>
                  </a:lnTo>
                  <a:lnTo>
                    <a:pt x="858" y="7730"/>
                  </a:lnTo>
                  <a:lnTo>
                    <a:pt x="859" y="7738"/>
                  </a:lnTo>
                  <a:lnTo>
                    <a:pt x="860" y="7746"/>
                  </a:lnTo>
                  <a:lnTo>
                    <a:pt x="863" y="7752"/>
                  </a:lnTo>
                  <a:lnTo>
                    <a:pt x="865" y="7759"/>
                  </a:lnTo>
                  <a:lnTo>
                    <a:pt x="867" y="7765"/>
                  </a:lnTo>
                  <a:lnTo>
                    <a:pt x="871" y="7770"/>
                  </a:lnTo>
                  <a:lnTo>
                    <a:pt x="874" y="7774"/>
                  </a:lnTo>
                  <a:lnTo>
                    <a:pt x="882" y="7782"/>
                  </a:lnTo>
                  <a:lnTo>
                    <a:pt x="891" y="7788"/>
                  </a:lnTo>
                  <a:lnTo>
                    <a:pt x="902" y="7794"/>
                  </a:lnTo>
                  <a:lnTo>
                    <a:pt x="912" y="7797"/>
                  </a:lnTo>
                  <a:lnTo>
                    <a:pt x="922" y="7802"/>
                  </a:lnTo>
                  <a:lnTo>
                    <a:pt x="933" y="7805"/>
                  </a:lnTo>
                  <a:lnTo>
                    <a:pt x="944" y="7808"/>
                  </a:lnTo>
                  <a:lnTo>
                    <a:pt x="954" y="7813"/>
                  </a:lnTo>
                  <a:lnTo>
                    <a:pt x="965" y="7819"/>
                  </a:lnTo>
                  <a:lnTo>
                    <a:pt x="974" y="7826"/>
                  </a:lnTo>
                  <a:lnTo>
                    <a:pt x="1177" y="7854"/>
                  </a:lnTo>
                  <a:lnTo>
                    <a:pt x="1230" y="7834"/>
                  </a:lnTo>
                  <a:lnTo>
                    <a:pt x="1266" y="7820"/>
                  </a:lnTo>
                  <a:lnTo>
                    <a:pt x="1281" y="7814"/>
                  </a:lnTo>
                  <a:lnTo>
                    <a:pt x="1293" y="7808"/>
                  </a:lnTo>
                  <a:lnTo>
                    <a:pt x="1302" y="7803"/>
                  </a:lnTo>
                  <a:lnTo>
                    <a:pt x="1310" y="7796"/>
                  </a:lnTo>
                  <a:lnTo>
                    <a:pt x="1316" y="7788"/>
                  </a:lnTo>
                  <a:lnTo>
                    <a:pt x="1320" y="7778"/>
                  </a:lnTo>
                  <a:lnTo>
                    <a:pt x="1325" y="7764"/>
                  </a:lnTo>
                  <a:lnTo>
                    <a:pt x="1328" y="7746"/>
                  </a:lnTo>
                  <a:lnTo>
                    <a:pt x="1335" y="7699"/>
                  </a:lnTo>
                  <a:lnTo>
                    <a:pt x="1345" y="7629"/>
                  </a:lnTo>
                  <a:lnTo>
                    <a:pt x="1348" y="7618"/>
                  </a:lnTo>
                  <a:lnTo>
                    <a:pt x="1351" y="7608"/>
                  </a:lnTo>
                  <a:lnTo>
                    <a:pt x="1356" y="7598"/>
                  </a:lnTo>
                  <a:lnTo>
                    <a:pt x="1361" y="7589"/>
                  </a:lnTo>
                  <a:lnTo>
                    <a:pt x="1375" y="7573"/>
                  </a:lnTo>
                  <a:lnTo>
                    <a:pt x="1390" y="7557"/>
                  </a:lnTo>
                  <a:lnTo>
                    <a:pt x="1404" y="7542"/>
                  </a:lnTo>
                  <a:lnTo>
                    <a:pt x="1416" y="7525"/>
                  </a:lnTo>
                  <a:lnTo>
                    <a:pt x="1422" y="7516"/>
                  </a:lnTo>
                  <a:lnTo>
                    <a:pt x="1425" y="7507"/>
                  </a:lnTo>
                  <a:lnTo>
                    <a:pt x="1429" y="7496"/>
                  </a:lnTo>
                  <a:lnTo>
                    <a:pt x="1430" y="7485"/>
                  </a:lnTo>
                  <a:lnTo>
                    <a:pt x="1433" y="7372"/>
                  </a:lnTo>
                  <a:lnTo>
                    <a:pt x="1449" y="7354"/>
                  </a:lnTo>
                  <a:lnTo>
                    <a:pt x="1463" y="7334"/>
                  </a:lnTo>
                  <a:lnTo>
                    <a:pt x="1477" y="7312"/>
                  </a:lnTo>
                  <a:lnTo>
                    <a:pt x="1489" y="7288"/>
                  </a:lnTo>
                  <a:lnTo>
                    <a:pt x="1501" y="7263"/>
                  </a:lnTo>
                  <a:lnTo>
                    <a:pt x="1510" y="7236"/>
                  </a:lnTo>
                  <a:lnTo>
                    <a:pt x="1514" y="7222"/>
                  </a:lnTo>
                  <a:lnTo>
                    <a:pt x="1518" y="7207"/>
                  </a:lnTo>
                  <a:lnTo>
                    <a:pt x="1521" y="7192"/>
                  </a:lnTo>
                  <a:lnTo>
                    <a:pt x="1524" y="7176"/>
                  </a:lnTo>
                  <a:lnTo>
                    <a:pt x="1534" y="7106"/>
                  </a:lnTo>
                  <a:lnTo>
                    <a:pt x="1535" y="7087"/>
                  </a:lnTo>
                  <a:lnTo>
                    <a:pt x="1534" y="7068"/>
                  </a:lnTo>
                  <a:lnTo>
                    <a:pt x="1532" y="7048"/>
                  </a:lnTo>
                  <a:lnTo>
                    <a:pt x="1527" y="7028"/>
                  </a:lnTo>
                  <a:lnTo>
                    <a:pt x="1516" y="6986"/>
                  </a:lnTo>
                  <a:lnTo>
                    <a:pt x="1502" y="6943"/>
                  </a:lnTo>
                  <a:lnTo>
                    <a:pt x="1495" y="6922"/>
                  </a:lnTo>
                  <a:lnTo>
                    <a:pt x="1489" y="6900"/>
                  </a:lnTo>
                  <a:lnTo>
                    <a:pt x="1484" y="6879"/>
                  </a:lnTo>
                  <a:lnTo>
                    <a:pt x="1479" y="6859"/>
                  </a:lnTo>
                  <a:lnTo>
                    <a:pt x="1477" y="6839"/>
                  </a:lnTo>
                  <a:lnTo>
                    <a:pt x="1476" y="6821"/>
                  </a:lnTo>
                  <a:lnTo>
                    <a:pt x="1477" y="6812"/>
                  </a:lnTo>
                  <a:lnTo>
                    <a:pt x="1478" y="6804"/>
                  </a:lnTo>
                  <a:lnTo>
                    <a:pt x="1479" y="6795"/>
                  </a:lnTo>
                  <a:lnTo>
                    <a:pt x="1481" y="6787"/>
                  </a:lnTo>
                  <a:lnTo>
                    <a:pt x="1544" y="6525"/>
                  </a:lnTo>
                  <a:lnTo>
                    <a:pt x="1548" y="6504"/>
                  </a:lnTo>
                  <a:lnTo>
                    <a:pt x="1548" y="6495"/>
                  </a:lnTo>
                  <a:lnTo>
                    <a:pt x="1549" y="6486"/>
                  </a:lnTo>
                  <a:lnTo>
                    <a:pt x="1548" y="6479"/>
                  </a:lnTo>
                  <a:lnTo>
                    <a:pt x="1547" y="6472"/>
                  </a:lnTo>
                  <a:lnTo>
                    <a:pt x="1543" y="6462"/>
                  </a:lnTo>
                  <a:lnTo>
                    <a:pt x="1539" y="6454"/>
                  </a:lnTo>
                  <a:lnTo>
                    <a:pt x="1534" y="6446"/>
                  </a:lnTo>
                  <a:lnTo>
                    <a:pt x="1530" y="6438"/>
                  </a:lnTo>
                  <a:lnTo>
                    <a:pt x="1529" y="6435"/>
                  </a:lnTo>
                  <a:lnTo>
                    <a:pt x="1528" y="6430"/>
                  </a:lnTo>
                  <a:lnTo>
                    <a:pt x="1528" y="6424"/>
                  </a:lnTo>
                  <a:lnTo>
                    <a:pt x="1528" y="6419"/>
                  </a:lnTo>
                  <a:lnTo>
                    <a:pt x="1532" y="6398"/>
                  </a:lnTo>
                  <a:lnTo>
                    <a:pt x="1539" y="6358"/>
                  </a:lnTo>
                  <a:lnTo>
                    <a:pt x="1547" y="6320"/>
                  </a:lnTo>
                  <a:lnTo>
                    <a:pt x="1557" y="6284"/>
                  </a:lnTo>
                  <a:lnTo>
                    <a:pt x="1569" y="6247"/>
                  </a:lnTo>
                  <a:lnTo>
                    <a:pt x="1582" y="6214"/>
                  </a:lnTo>
                  <a:lnTo>
                    <a:pt x="1596" y="6181"/>
                  </a:lnTo>
                  <a:lnTo>
                    <a:pt x="1609" y="6149"/>
                  </a:lnTo>
                  <a:lnTo>
                    <a:pt x="1623" y="6118"/>
                  </a:lnTo>
                  <a:lnTo>
                    <a:pt x="1651" y="6060"/>
                  </a:lnTo>
                  <a:lnTo>
                    <a:pt x="1675" y="6005"/>
                  </a:lnTo>
                  <a:lnTo>
                    <a:pt x="1686" y="5979"/>
                  </a:lnTo>
                  <a:lnTo>
                    <a:pt x="1694" y="5952"/>
                  </a:lnTo>
                  <a:lnTo>
                    <a:pt x="1701" y="5928"/>
                  </a:lnTo>
                  <a:lnTo>
                    <a:pt x="1705" y="5903"/>
                  </a:lnTo>
                  <a:lnTo>
                    <a:pt x="1713" y="5845"/>
                  </a:lnTo>
                  <a:lnTo>
                    <a:pt x="1721" y="5768"/>
                  </a:lnTo>
                  <a:lnTo>
                    <a:pt x="1729" y="5680"/>
                  </a:lnTo>
                  <a:lnTo>
                    <a:pt x="1739" y="5589"/>
                  </a:lnTo>
                  <a:lnTo>
                    <a:pt x="1749" y="5500"/>
                  </a:lnTo>
                  <a:lnTo>
                    <a:pt x="1758" y="5421"/>
                  </a:lnTo>
                  <a:lnTo>
                    <a:pt x="1764" y="5388"/>
                  </a:lnTo>
                  <a:lnTo>
                    <a:pt x="1768" y="5359"/>
                  </a:lnTo>
                  <a:lnTo>
                    <a:pt x="1774" y="5337"/>
                  </a:lnTo>
                  <a:lnTo>
                    <a:pt x="1779" y="5321"/>
                  </a:lnTo>
                  <a:lnTo>
                    <a:pt x="1799" y="5273"/>
                  </a:lnTo>
                  <a:lnTo>
                    <a:pt x="1820" y="5224"/>
                  </a:lnTo>
                  <a:lnTo>
                    <a:pt x="1839" y="5175"/>
                  </a:lnTo>
                  <a:lnTo>
                    <a:pt x="1859" y="5126"/>
                  </a:lnTo>
                  <a:lnTo>
                    <a:pt x="1878" y="5077"/>
                  </a:lnTo>
                  <a:lnTo>
                    <a:pt x="1898" y="5027"/>
                  </a:lnTo>
                  <a:lnTo>
                    <a:pt x="1916" y="4977"/>
                  </a:lnTo>
                  <a:lnTo>
                    <a:pt x="1934" y="4927"/>
                  </a:lnTo>
                  <a:lnTo>
                    <a:pt x="1952" y="4877"/>
                  </a:lnTo>
                  <a:lnTo>
                    <a:pt x="1971" y="4826"/>
                  </a:lnTo>
                  <a:lnTo>
                    <a:pt x="1989" y="4776"/>
                  </a:lnTo>
                  <a:lnTo>
                    <a:pt x="2006" y="4726"/>
                  </a:lnTo>
                  <a:lnTo>
                    <a:pt x="2024" y="4674"/>
                  </a:lnTo>
                  <a:lnTo>
                    <a:pt x="2042" y="4623"/>
                  </a:lnTo>
                  <a:lnTo>
                    <a:pt x="2060" y="4572"/>
                  </a:lnTo>
                  <a:lnTo>
                    <a:pt x="2077" y="4520"/>
                  </a:lnTo>
                  <a:lnTo>
                    <a:pt x="2263" y="4809"/>
                  </a:lnTo>
                  <a:lnTo>
                    <a:pt x="2269" y="4816"/>
                  </a:lnTo>
                  <a:lnTo>
                    <a:pt x="2275" y="4825"/>
                  </a:lnTo>
                  <a:lnTo>
                    <a:pt x="2282" y="4838"/>
                  </a:lnTo>
                  <a:lnTo>
                    <a:pt x="2289" y="4853"/>
                  </a:lnTo>
                  <a:lnTo>
                    <a:pt x="2303" y="4888"/>
                  </a:lnTo>
                  <a:lnTo>
                    <a:pt x="2318" y="4931"/>
                  </a:lnTo>
                  <a:lnTo>
                    <a:pt x="2335" y="4980"/>
                  </a:lnTo>
                  <a:lnTo>
                    <a:pt x="2351" y="5035"/>
                  </a:lnTo>
                  <a:lnTo>
                    <a:pt x="2369" y="5093"/>
                  </a:lnTo>
                  <a:lnTo>
                    <a:pt x="2386" y="5152"/>
                  </a:lnTo>
                  <a:lnTo>
                    <a:pt x="2419" y="5276"/>
                  </a:lnTo>
                  <a:lnTo>
                    <a:pt x="2447" y="5392"/>
                  </a:lnTo>
                  <a:lnTo>
                    <a:pt x="2460" y="5445"/>
                  </a:lnTo>
                  <a:lnTo>
                    <a:pt x="2470" y="5492"/>
                  </a:lnTo>
                  <a:lnTo>
                    <a:pt x="2479" y="5533"/>
                  </a:lnTo>
                  <a:lnTo>
                    <a:pt x="2485" y="5565"/>
                  </a:lnTo>
                  <a:lnTo>
                    <a:pt x="2496" y="5622"/>
                  </a:lnTo>
                  <a:lnTo>
                    <a:pt x="2506" y="5675"/>
                  </a:lnTo>
                  <a:lnTo>
                    <a:pt x="2517" y="5724"/>
                  </a:lnTo>
                  <a:lnTo>
                    <a:pt x="2530" y="5772"/>
                  </a:lnTo>
                  <a:lnTo>
                    <a:pt x="2542" y="5817"/>
                  </a:lnTo>
                  <a:lnTo>
                    <a:pt x="2557" y="5863"/>
                  </a:lnTo>
                  <a:lnTo>
                    <a:pt x="2572" y="5910"/>
                  </a:lnTo>
                  <a:lnTo>
                    <a:pt x="2589" y="5958"/>
                  </a:lnTo>
                  <a:lnTo>
                    <a:pt x="2601" y="5990"/>
                  </a:lnTo>
                  <a:lnTo>
                    <a:pt x="2609" y="6020"/>
                  </a:lnTo>
                  <a:lnTo>
                    <a:pt x="2616" y="6046"/>
                  </a:lnTo>
                  <a:lnTo>
                    <a:pt x="2620" y="6070"/>
                  </a:lnTo>
                  <a:lnTo>
                    <a:pt x="2628" y="6113"/>
                  </a:lnTo>
                  <a:lnTo>
                    <a:pt x="2635" y="6151"/>
                  </a:lnTo>
                  <a:lnTo>
                    <a:pt x="2640" y="6169"/>
                  </a:lnTo>
                  <a:lnTo>
                    <a:pt x="2645" y="6187"/>
                  </a:lnTo>
                  <a:lnTo>
                    <a:pt x="2652" y="6204"/>
                  </a:lnTo>
                  <a:lnTo>
                    <a:pt x="2661" y="6222"/>
                  </a:lnTo>
                  <a:lnTo>
                    <a:pt x="2673" y="6241"/>
                  </a:lnTo>
                  <a:lnTo>
                    <a:pt x="2686" y="6262"/>
                  </a:lnTo>
                  <a:lnTo>
                    <a:pt x="2705" y="6283"/>
                  </a:lnTo>
                  <a:lnTo>
                    <a:pt x="2725" y="6307"/>
                  </a:lnTo>
                  <a:lnTo>
                    <a:pt x="2730" y="6331"/>
                  </a:lnTo>
                  <a:lnTo>
                    <a:pt x="2733" y="6355"/>
                  </a:lnTo>
                  <a:lnTo>
                    <a:pt x="2737" y="6379"/>
                  </a:lnTo>
                  <a:lnTo>
                    <a:pt x="2741" y="6403"/>
                  </a:lnTo>
                  <a:lnTo>
                    <a:pt x="2746" y="6425"/>
                  </a:lnTo>
                  <a:lnTo>
                    <a:pt x="2750" y="6448"/>
                  </a:lnTo>
                  <a:lnTo>
                    <a:pt x="2756" y="6471"/>
                  </a:lnTo>
                  <a:lnTo>
                    <a:pt x="2764" y="6493"/>
                  </a:lnTo>
                  <a:lnTo>
                    <a:pt x="2766" y="6502"/>
                  </a:lnTo>
                  <a:lnTo>
                    <a:pt x="2768" y="6511"/>
                  </a:lnTo>
                  <a:lnTo>
                    <a:pt x="2769" y="6520"/>
                  </a:lnTo>
                  <a:lnTo>
                    <a:pt x="2769" y="6528"/>
                  </a:lnTo>
                  <a:lnTo>
                    <a:pt x="2768" y="6548"/>
                  </a:lnTo>
                  <a:lnTo>
                    <a:pt x="2765" y="6567"/>
                  </a:lnTo>
                  <a:lnTo>
                    <a:pt x="2763" y="6588"/>
                  </a:lnTo>
                  <a:lnTo>
                    <a:pt x="2762" y="6611"/>
                  </a:lnTo>
                  <a:lnTo>
                    <a:pt x="2761" y="6623"/>
                  </a:lnTo>
                  <a:lnTo>
                    <a:pt x="2762" y="6636"/>
                  </a:lnTo>
                  <a:lnTo>
                    <a:pt x="2763" y="6651"/>
                  </a:lnTo>
                  <a:lnTo>
                    <a:pt x="2765" y="6664"/>
                  </a:lnTo>
                  <a:lnTo>
                    <a:pt x="2770" y="6693"/>
                  </a:lnTo>
                  <a:lnTo>
                    <a:pt x="2773" y="6720"/>
                  </a:lnTo>
                  <a:lnTo>
                    <a:pt x="2776" y="6745"/>
                  </a:lnTo>
                  <a:lnTo>
                    <a:pt x="2778" y="6771"/>
                  </a:lnTo>
                  <a:lnTo>
                    <a:pt x="2781" y="6817"/>
                  </a:lnTo>
                  <a:lnTo>
                    <a:pt x="2782" y="6862"/>
                  </a:lnTo>
                  <a:lnTo>
                    <a:pt x="2785" y="6905"/>
                  </a:lnTo>
                  <a:lnTo>
                    <a:pt x="2787" y="6948"/>
                  </a:lnTo>
                  <a:lnTo>
                    <a:pt x="2790" y="6991"/>
                  </a:lnTo>
                  <a:lnTo>
                    <a:pt x="2796" y="7036"/>
                  </a:lnTo>
                  <a:lnTo>
                    <a:pt x="2813" y="7138"/>
                  </a:lnTo>
                  <a:lnTo>
                    <a:pt x="2906" y="7422"/>
                  </a:lnTo>
                  <a:lnTo>
                    <a:pt x="2893" y="7426"/>
                  </a:lnTo>
                  <a:lnTo>
                    <a:pt x="2903" y="7477"/>
                  </a:lnTo>
                  <a:lnTo>
                    <a:pt x="2905" y="7487"/>
                  </a:lnTo>
                  <a:lnTo>
                    <a:pt x="2911" y="7498"/>
                  </a:lnTo>
                  <a:lnTo>
                    <a:pt x="2916" y="7508"/>
                  </a:lnTo>
                  <a:lnTo>
                    <a:pt x="2924" y="7517"/>
                  </a:lnTo>
                  <a:lnTo>
                    <a:pt x="2933" y="7526"/>
                  </a:lnTo>
                  <a:lnTo>
                    <a:pt x="2945" y="7535"/>
                  </a:lnTo>
                  <a:lnTo>
                    <a:pt x="2955" y="7543"/>
                  </a:lnTo>
                  <a:lnTo>
                    <a:pt x="2968" y="7550"/>
                  </a:lnTo>
                  <a:lnTo>
                    <a:pt x="2980" y="7557"/>
                  </a:lnTo>
                  <a:lnTo>
                    <a:pt x="2993" y="7563"/>
                  </a:lnTo>
                  <a:lnTo>
                    <a:pt x="3005" y="7567"/>
                  </a:lnTo>
                  <a:lnTo>
                    <a:pt x="3019" y="7571"/>
                  </a:lnTo>
                  <a:lnTo>
                    <a:pt x="3032" y="7573"/>
                  </a:lnTo>
                  <a:lnTo>
                    <a:pt x="3043" y="7575"/>
                  </a:lnTo>
                  <a:lnTo>
                    <a:pt x="3055" y="7575"/>
                  </a:lnTo>
                  <a:lnTo>
                    <a:pt x="3065" y="7574"/>
                  </a:lnTo>
                  <a:lnTo>
                    <a:pt x="3126" y="7564"/>
                  </a:lnTo>
                  <a:lnTo>
                    <a:pt x="3132" y="7580"/>
                  </a:lnTo>
                  <a:lnTo>
                    <a:pt x="3137" y="7595"/>
                  </a:lnTo>
                  <a:lnTo>
                    <a:pt x="3142" y="7608"/>
                  </a:lnTo>
                  <a:lnTo>
                    <a:pt x="3144" y="7622"/>
                  </a:lnTo>
                  <a:lnTo>
                    <a:pt x="3150" y="7645"/>
                  </a:lnTo>
                  <a:lnTo>
                    <a:pt x="3154" y="7664"/>
                  </a:lnTo>
                  <a:lnTo>
                    <a:pt x="3156" y="7674"/>
                  </a:lnTo>
                  <a:lnTo>
                    <a:pt x="3161" y="7682"/>
                  </a:lnTo>
                  <a:lnTo>
                    <a:pt x="3166" y="7690"/>
                  </a:lnTo>
                  <a:lnTo>
                    <a:pt x="3172" y="7698"/>
                  </a:lnTo>
                  <a:lnTo>
                    <a:pt x="3180" y="7704"/>
                  </a:lnTo>
                  <a:lnTo>
                    <a:pt x="3190" y="7712"/>
                  </a:lnTo>
                  <a:lnTo>
                    <a:pt x="3201" y="7719"/>
                  </a:lnTo>
                  <a:lnTo>
                    <a:pt x="3216" y="7726"/>
                  </a:lnTo>
                  <a:lnTo>
                    <a:pt x="3235" y="7735"/>
                  </a:lnTo>
                  <a:lnTo>
                    <a:pt x="3256" y="7742"/>
                  </a:lnTo>
                  <a:lnTo>
                    <a:pt x="3279" y="7749"/>
                  </a:lnTo>
                  <a:lnTo>
                    <a:pt x="3303" y="7755"/>
                  </a:lnTo>
                  <a:lnTo>
                    <a:pt x="3328" y="7758"/>
                  </a:lnTo>
                  <a:lnTo>
                    <a:pt x="3354" y="7760"/>
                  </a:lnTo>
                  <a:lnTo>
                    <a:pt x="3367" y="7760"/>
                  </a:lnTo>
                  <a:lnTo>
                    <a:pt x="3380" y="7759"/>
                  </a:lnTo>
                  <a:lnTo>
                    <a:pt x="3395" y="7758"/>
                  </a:lnTo>
                  <a:lnTo>
                    <a:pt x="3409" y="7756"/>
                  </a:lnTo>
                  <a:lnTo>
                    <a:pt x="3443" y="7750"/>
                  </a:lnTo>
                  <a:lnTo>
                    <a:pt x="3486" y="7741"/>
                  </a:lnTo>
                  <a:lnTo>
                    <a:pt x="3509" y="7736"/>
                  </a:lnTo>
                  <a:lnTo>
                    <a:pt x="3533" y="7730"/>
                  </a:lnTo>
                  <a:lnTo>
                    <a:pt x="3555" y="7724"/>
                  </a:lnTo>
                  <a:lnTo>
                    <a:pt x="3578" y="7716"/>
                  </a:lnTo>
                  <a:lnTo>
                    <a:pt x="3600" y="7709"/>
                  </a:lnTo>
                  <a:lnTo>
                    <a:pt x="3621" y="7700"/>
                  </a:lnTo>
                  <a:lnTo>
                    <a:pt x="3639" y="7691"/>
                  </a:lnTo>
                  <a:lnTo>
                    <a:pt x="3654" y="7682"/>
                  </a:lnTo>
                  <a:lnTo>
                    <a:pt x="3661" y="7677"/>
                  </a:lnTo>
                  <a:lnTo>
                    <a:pt x="3666" y="7671"/>
                  </a:lnTo>
                  <a:lnTo>
                    <a:pt x="3672" y="7666"/>
                  </a:lnTo>
                  <a:lnTo>
                    <a:pt x="3675" y="7661"/>
                  </a:lnTo>
                  <a:lnTo>
                    <a:pt x="3679" y="7655"/>
                  </a:lnTo>
                  <a:lnTo>
                    <a:pt x="3681" y="7650"/>
                  </a:lnTo>
                  <a:lnTo>
                    <a:pt x="3681" y="7643"/>
                  </a:lnTo>
                  <a:lnTo>
                    <a:pt x="3681" y="7637"/>
                  </a:lnTo>
                  <a:lnTo>
                    <a:pt x="3679" y="7627"/>
                  </a:lnTo>
                  <a:lnTo>
                    <a:pt x="3677" y="7613"/>
                  </a:lnTo>
                  <a:lnTo>
                    <a:pt x="3673" y="7599"/>
                  </a:lnTo>
                  <a:lnTo>
                    <a:pt x="3669" y="7587"/>
                  </a:lnTo>
                  <a:lnTo>
                    <a:pt x="3663" y="7573"/>
                  </a:lnTo>
                  <a:lnTo>
                    <a:pt x="3656" y="7560"/>
                  </a:lnTo>
                  <a:lnTo>
                    <a:pt x="3649" y="7547"/>
                  </a:lnTo>
                  <a:lnTo>
                    <a:pt x="3641" y="7534"/>
                  </a:lnTo>
                  <a:lnTo>
                    <a:pt x="3633" y="7522"/>
                  </a:lnTo>
                  <a:lnTo>
                    <a:pt x="3615" y="7496"/>
                  </a:lnTo>
                  <a:lnTo>
                    <a:pt x="3594" y="7472"/>
                  </a:lnTo>
                  <a:lnTo>
                    <a:pt x="3573" y="7448"/>
                  </a:lnTo>
                  <a:lnTo>
                    <a:pt x="3550" y="7426"/>
                  </a:lnTo>
                  <a:lnTo>
                    <a:pt x="3503" y="7382"/>
                  </a:lnTo>
                  <a:lnTo>
                    <a:pt x="3456" y="7341"/>
                  </a:lnTo>
                  <a:lnTo>
                    <a:pt x="3434" y="7323"/>
                  </a:lnTo>
                  <a:lnTo>
                    <a:pt x="3414" y="7304"/>
                  </a:lnTo>
                  <a:lnTo>
                    <a:pt x="3395" y="7287"/>
                  </a:lnTo>
                  <a:lnTo>
                    <a:pt x="3379" y="7271"/>
                  </a:lnTo>
                  <a:lnTo>
                    <a:pt x="3382" y="7238"/>
                  </a:lnTo>
                  <a:lnTo>
                    <a:pt x="3386" y="7197"/>
                  </a:lnTo>
                  <a:lnTo>
                    <a:pt x="3392" y="7151"/>
                  </a:lnTo>
                  <a:lnTo>
                    <a:pt x="3398" y="7103"/>
                  </a:lnTo>
                  <a:lnTo>
                    <a:pt x="3403" y="7056"/>
                  </a:lnTo>
                  <a:lnTo>
                    <a:pt x="3407" y="7013"/>
                  </a:lnTo>
                  <a:lnTo>
                    <a:pt x="3409" y="6978"/>
                  </a:lnTo>
                  <a:lnTo>
                    <a:pt x="3409" y="6952"/>
                  </a:lnTo>
                  <a:lnTo>
                    <a:pt x="3403" y="6901"/>
                  </a:lnTo>
                  <a:lnTo>
                    <a:pt x="3396" y="6851"/>
                  </a:lnTo>
                  <a:lnTo>
                    <a:pt x="3388" y="6804"/>
                  </a:lnTo>
                  <a:lnTo>
                    <a:pt x="3382" y="6758"/>
                  </a:lnTo>
                  <a:lnTo>
                    <a:pt x="3375" y="6712"/>
                  </a:lnTo>
                  <a:lnTo>
                    <a:pt x="3369" y="6667"/>
                  </a:lnTo>
                  <a:lnTo>
                    <a:pt x="3364" y="6621"/>
                  </a:lnTo>
                  <a:lnTo>
                    <a:pt x="3363" y="6572"/>
                  </a:lnTo>
                  <a:lnTo>
                    <a:pt x="3362" y="6539"/>
                  </a:lnTo>
                  <a:lnTo>
                    <a:pt x="3360" y="6500"/>
                  </a:lnTo>
                  <a:lnTo>
                    <a:pt x="3356" y="6456"/>
                  </a:lnTo>
                  <a:lnTo>
                    <a:pt x="3352" y="6409"/>
                  </a:lnTo>
                  <a:lnTo>
                    <a:pt x="3340" y="6307"/>
                  </a:lnTo>
                  <a:lnTo>
                    <a:pt x="3327" y="6197"/>
                  </a:lnTo>
                  <a:lnTo>
                    <a:pt x="3311" y="6087"/>
                  </a:lnTo>
                  <a:lnTo>
                    <a:pt x="3296" y="5984"/>
                  </a:lnTo>
                  <a:lnTo>
                    <a:pt x="3281" y="5892"/>
                  </a:lnTo>
                  <a:lnTo>
                    <a:pt x="3270" y="5819"/>
                  </a:lnTo>
                  <a:lnTo>
                    <a:pt x="3252" y="5723"/>
                  </a:lnTo>
                  <a:lnTo>
                    <a:pt x="3235" y="5624"/>
                  </a:lnTo>
                  <a:lnTo>
                    <a:pt x="3218" y="5526"/>
                  </a:lnTo>
                  <a:lnTo>
                    <a:pt x="3201" y="5427"/>
                  </a:lnTo>
                  <a:lnTo>
                    <a:pt x="3185" y="5329"/>
                  </a:lnTo>
                  <a:lnTo>
                    <a:pt x="3171" y="5232"/>
                  </a:lnTo>
                  <a:lnTo>
                    <a:pt x="3159" y="5137"/>
                  </a:lnTo>
                  <a:lnTo>
                    <a:pt x="3150" y="5046"/>
                  </a:lnTo>
                  <a:lnTo>
                    <a:pt x="3144" y="5001"/>
                  </a:lnTo>
                  <a:lnTo>
                    <a:pt x="3135" y="4953"/>
                  </a:lnTo>
                  <a:lnTo>
                    <a:pt x="3124" y="4903"/>
                  </a:lnTo>
                  <a:lnTo>
                    <a:pt x="3114" y="4852"/>
                  </a:lnTo>
                  <a:lnTo>
                    <a:pt x="3104" y="4801"/>
                  </a:lnTo>
                  <a:lnTo>
                    <a:pt x="3096" y="4752"/>
                  </a:lnTo>
                  <a:lnTo>
                    <a:pt x="3092" y="4728"/>
                  </a:lnTo>
                  <a:lnTo>
                    <a:pt x="3090" y="4705"/>
                  </a:lnTo>
                  <a:lnTo>
                    <a:pt x="3089" y="4684"/>
                  </a:lnTo>
                  <a:lnTo>
                    <a:pt x="3089" y="4663"/>
                  </a:lnTo>
                  <a:lnTo>
                    <a:pt x="3009" y="3868"/>
                  </a:lnTo>
                  <a:lnTo>
                    <a:pt x="3023" y="3368"/>
                  </a:lnTo>
                  <a:lnTo>
                    <a:pt x="3028" y="3366"/>
                  </a:lnTo>
                  <a:lnTo>
                    <a:pt x="3033" y="3366"/>
                  </a:lnTo>
                  <a:lnTo>
                    <a:pt x="3039" y="3366"/>
                  </a:lnTo>
                  <a:lnTo>
                    <a:pt x="3044" y="3366"/>
                  </a:lnTo>
                  <a:lnTo>
                    <a:pt x="3056" y="3368"/>
                  </a:lnTo>
                  <a:lnTo>
                    <a:pt x="3069" y="3373"/>
                  </a:lnTo>
                  <a:lnTo>
                    <a:pt x="3104" y="3386"/>
                  </a:lnTo>
                  <a:lnTo>
                    <a:pt x="3152" y="3407"/>
                  </a:lnTo>
                  <a:lnTo>
                    <a:pt x="3169" y="3414"/>
                  </a:lnTo>
                  <a:lnTo>
                    <a:pt x="3185" y="3420"/>
                  </a:lnTo>
                  <a:lnTo>
                    <a:pt x="3201" y="3423"/>
                  </a:lnTo>
                  <a:lnTo>
                    <a:pt x="3216" y="3425"/>
                  </a:lnTo>
                  <a:lnTo>
                    <a:pt x="3224" y="3426"/>
                  </a:lnTo>
                  <a:lnTo>
                    <a:pt x="3232" y="3425"/>
                  </a:lnTo>
                  <a:lnTo>
                    <a:pt x="3239" y="3425"/>
                  </a:lnTo>
                  <a:lnTo>
                    <a:pt x="3247" y="3423"/>
                  </a:lnTo>
                  <a:lnTo>
                    <a:pt x="3255" y="3421"/>
                  </a:lnTo>
                  <a:lnTo>
                    <a:pt x="3263" y="3418"/>
                  </a:lnTo>
                  <a:lnTo>
                    <a:pt x="3271" y="3415"/>
                  </a:lnTo>
                  <a:lnTo>
                    <a:pt x="3279" y="3410"/>
                  </a:lnTo>
                  <a:lnTo>
                    <a:pt x="3304" y="3396"/>
                  </a:lnTo>
                  <a:lnTo>
                    <a:pt x="3321" y="3388"/>
                  </a:lnTo>
                  <a:lnTo>
                    <a:pt x="3328" y="3385"/>
                  </a:lnTo>
                  <a:lnTo>
                    <a:pt x="3332" y="3383"/>
                  </a:lnTo>
                  <a:lnTo>
                    <a:pt x="3337" y="3383"/>
                  </a:lnTo>
                  <a:lnTo>
                    <a:pt x="3342" y="3383"/>
                  </a:lnTo>
                  <a:lnTo>
                    <a:pt x="3350" y="3383"/>
                  </a:lnTo>
                  <a:lnTo>
                    <a:pt x="3360" y="3384"/>
                  </a:lnTo>
                  <a:lnTo>
                    <a:pt x="3375" y="3382"/>
                  </a:lnTo>
                  <a:lnTo>
                    <a:pt x="3396" y="3376"/>
                  </a:lnTo>
                  <a:lnTo>
                    <a:pt x="3420" y="3349"/>
                  </a:lnTo>
                  <a:lnTo>
                    <a:pt x="3432" y="3333"/>
                  </a:lnTo>
                  <a:lnTo>
                    <a:pt x="3443" y="3316"/>
                  </a:lnTo>
                  <a:lnTo>
                    <a:pt x="3454" y="3297"/>
                  </a:lnTo>
                  <a:lnTo>
                    <a:pt x="3464" y="3279"/>
                  </a:lnTo>
                  <a:lnTo>
                    <a:pt x="3483" y="3241"/>
                  </a:lnTo>
                  <a:lnTo>
                    <a:pt x="3504" y="3202"/>
                  </a:lnTo>
                  <a:lnTo>
                    <a:pt x="3526" y="3164"/>
                  </a:lnTo>
                  <a:lnTo>
                    <a:pt x="3549" y="3124"/>
                  </a:lnTo>
                  <a:lnTo>
                    <a:pt x="3561" y="3104"/>
                  </a:lnTo>
                  <a:lnTo>
                    <a:pt x="3574" y="3085"/>
                  </a:lnTo>
                  <a:lnTo>
                    <a:pt x="3587" y="3066"/>
                  </a:lnTo>
                  <a:lnTo>
                    <a:pt x="3602" y="3048"/>
                  </a:lnTo>
                  <a:lnTo>
                    <a:pt x="3713" y="2918"/>
                  </a:lnTo>
                  <a:lnTo>
                    <a:pt x="3898" y="2408"/>
                  </a:lnTo>
                  <a:lnTo>
                    <a:pt x="3903" y="2399"/>
                  </a:lnTo>
                  <a:lnTo>
                    <a:pt x="3903" y="2385"/>
                  </a:lnTo>
                  <a:lnTo>
                    <a:pt x="3900" y="2368"/>
                  </a:lnTo>
                  <a:lnTo>
                    <a:pt x="3892" y="2346"/>
                  </a:lnTo>
                  <a:lnTo>
                    <a:pt x="3881" y="2322"/>
                  </a:lnTo>
                  <a:lnTo>
                    <a:pt x="3866" y="2295"/>
                  </a:lnTo>
                  <a:lnTo>
                    <a:pt x="3849" y="2264"/>
                  </a:lnTo>
                  <a:lnTo>
                    <a:pt x="3830" y="2231"/>
                  </a:lnTo>
                  <a:lnTo>
                    <a:pt x="3807" y="2195"/>
                  </a:lnTo>
                  <a:lnTo>
                    <a:pt x="3783" y="2158"/>
                  </a:lnTo>
                  <a:lnTo>
                    <a:pt x="3756" y="2118"/>
                  </a:lnTo>
                  <a:lnTo>
                    <a:pt x="3727" y="2077"/>
                  </a:lnTo>
                  <a:lnTo>
                    <a:pt x="3665" y="1990"/>
                  </a:lnTo>
                  <a:lnTo>
                    <a:pt x="3598" y="1899"/>
                  </a:lnTo>
                  <a:lnTo>
                    <a:pt x="3528" y="1806"/>
                  </a:lnTo>
                  <a:lnTo>
                    <a:pt x="3456" y="1712"/>
                  </a:lnTo>
                  <a:lnTo>
                    <a:pt x="3385" y="1621"/>
                  </a:lnTo>
                  <a:lnTo>
                    <a:pt x="3316" y="1533"/>
                  </a:lnTo>
                  <a:lnTo>
                    <a:pt x="3252" y="1449"/>
                  </a:lnTo>
                  <a:lnTo>
                    <a:pt x="3194" y="1374"/>
                  </a:lnTo>
                  <a:lnTo>
                    <a:pt x="3143" y="1307"/>
                  </a:lnTo>
                  <a:lnTo>
                    <a:pt x="3101" y="1251"/>
                  </a:lnTo>
                  <a:lnTo>
                    <a:pt x="3082" y="1227"/>
                  </a:lnTo>
                  <a:lnTo>
                    <a:pt x="3064" y="1205"/>
                  </a:lnTo>
                  <a:lnTo>
                    <a:pt x="3045" y="1183"/>
                  </a:lnTo>
                  <a:lnTo>
                    <a:pt x="3027" y="1162"/>
                  </a:lnTo>
                  <a:lnTo>
                    <a:pt x="3010" y="1143"/>
                  </a:lnTo>
                  <a:lnTo>
                    <a:pt x="2991" y="1126"/>
                  </a:lnTo>
                  <a:lnTo>
                    <a:pt x="2972" y="1109"/>
                  </a:lnTo>
                  <a:lnTo>
                    <a:pt x="2953" y="1094"/>
                  </a:lnTo>
                  <a:lnTo>
                    <a:pt x="2932" y="1080"/>
                  </a:lnTo>
                  <a:lnTo>
                    <a:pt x="2911" y="1067"/>
                  </a:lnTo>
                  <a:lnTo>
                    <a:pt x="2889" y="1056"/>
                  </a:lnTo>
                  <a:lnTo>
                    <a:pt x="2865" y="1046"/>
                  </a:lnTo>
                  <a:lnTo>
                    <a:pt x="2839" y="1038"/>
                  </a:lnTo>
                  <a:lnTo>
                    <a:pt x="2812" y="1030"/>
                  </a:lnTo>
                  <a:lnTo>
                    <a:pt x="2782" y="1024"/>
                  </a:lnTo>
                  <a:lnTo>
                    <a:pt x="2752" y="1019"/>
                  </a:lnTo>
                  <a:lnTo>
                    <a:pt x="2725" y="1016"/>
                  </a:lnTo>
                  <a:lnTo>
                    <a:pt x="2692" y="1013"/>
                  </a:lnTo>
                  <a:lnTo>
                    <a:pt x="2657" y="1010"/>
                  </a:lnTo>
                  <a:lnTo>
                    <a:pt x="2618" y="1007"/>
                  </a:lnTo>
                  <a:lnTo>
                    <a:pt x="2580" y="1006"/>
                  </a:lnTo>
                  <a:lnTo>
                    <a:pt x="2544" y="1006"/>
                  </a:lnTo>
                  <a:lnTo>
                    <a:pt x="2526" y="1006"/>
                  </a:lnTo>
                  <a:lnTo>
                    <a:pt x="2510" y="1007"/>
                  </a:lnTo>
                  <a:lnTo>
                    <a:pt x="2496" y="1008"/>
                  </a:lnTo>
                  <a:lnTo>
                    <a:pt x="2482" y="1010"/>
                  </a:lnTo>
                  <a:lnTo>
                    <a:pt x="2465" y="1013"/>
                  </a:lnTo>
                  <a:lnTo>
                    <a:pt x="2449" y="1014"/>
                  </a:lnTo>
                  <a:lnTo>
                    <a:pt x="2434" y="1014"/>
                  </a:lnTo>
                  <a:lnTo>
                    <a:pt x="2419" y="1013"/>
                  </a:lnTo>
                  <a:lnTo>
                    <a:pt x="2391" y="1007"/>
                  </a:lnTo>
                  <a:lnTo>
                    <a:pt x="2366" y="1000"/>
                  </a:lnTo>
                  <a:lnTo>
                    <a:pt x="2342" y="994"/>
                  </a:lnTo>
                  <a:lnTo>
                    <a:pt x="2318" y="989"/>
                  </a:lnTo>
                  <a:lnTo>
                    <a:pt x="2307" y="987"/>
                  </a:lnTo>
                  <a:lnTo>
                    <a:pt x="2294" y="986"/>
                  </a:lnTo>
                  <a:lnTo>
                    <a:pt x="2282" y="987"/>
                  </a:lnTo>
                  <a:lnTo>
                    <a:pt x="2269" y="990"/>
                  </a:lnTo>
                  <a:lnTo>
                    <a:pt x="2253" y="961"/>
                  </a:lnTo>
                  <a:lnTo>
                    <a:pt x="2234" y="923"/>
                  </a:lnTo>
                  <a:lnTo>
                    <a:pt x="2226" y="904"/>
                  </a:lnTo>
                  <a:lnTo>
                    <a:pt x="2218" y="885"/>
                  </a:lnTo>
                  <a:lnTo>
                    <a:pt x="2215" y="875"/>
                  </a:lnTo>
                  <a:lnTo>
                    <a:pt x="2213" y="867"/>
                  </a:lnTo>
                  <a:lnTo>
                    <a:pt x="2212" y="859"/>
                  </a:lnTo>
                  <a:lnTo>
                    <a:pt x="2211" y="851"/>
                  </a:lnTo>
                  <a:lnTo>
                    <a:pt x="2211" y="806"/>
                  </a:lnTo>
                  <a:lnTo>
                    <a:pt x="2212" y="789"/>
                  </a:lnTo>
                  <a:lnTo>
                    <a:pt x="2213" y="775"/>
                  </a:lnTo>
                  <a:lnTo>
                    <a:pt x="2215" y="762"/>
                  </a:lnTo>
                  <a:lnTo>
                    <a:pt x="2219" y="751"/>
                  </a:lnTo>
                  <a:lnTo>
                    <a:pt x="2227" y="729"/>
                  </a:lnTo>
                  <a:lnTo>
                    <a:pt x="2234" y="702"/>
                  </a:lnTo>
                  <a:lnTo>
                    <a:pt x="2269" y="713"/>
                  </a:lnTo>
                  <a:lnTo>
                    <a:pt x="2270" y="700"/>
                  </a:lnTo>
                  <a:lnTo>
                    <a:pt x="2273" y="689"/>
                  </a:lnTo>
                  <a:lnTo>
                    <a:pt x="2275" y="679"/>
                  </a:lnTo>
                  <a:lnTo>
                    <a:pt x="2278" y="668"/>
                  </a:lnTo>
                  <a:lnTo>
                    <a:pt x="2286" y="648"/>
                  </a:lnTo>
                  <a:lnTo>
                    <a:pt x="2294" y="626"/>
                  </a:lnTo>
                  <a:lnTo>
                    <a:pt x="2301" y="604"/>
                  </a:lnTo>
                  <a:lnTo>
                    <a:pt x="2308" y="579"/>
                  </a:lnTo>
                  <a:lnTo>
                    <a:pt x="2311" y="566"/>
                  </a:lnTo>
                  <a:lnTo>
                    <a:pt x="2313" y="551"/>
                  </a:lnTo>
                  <a:lnTo>
                    <a:pt x="2314" y="535"/>
                  </a:lnTo>
                  <a:lnTo>
                    <a:pt x="2315" y="518"/>
                  </a:lnTo>
                  <a:lnTo>
                    <a:pt x="2315" y="483"/>
                  </a:lnTo>
                  <a:lnTo>
                    <a:pt x="2292" y="483"/>
                  </a:lnTo>
                  <a:lnTo>
                    <a:pt x="2291" y="433"/>
                  </a:lnTo>
                  <a:lnTo>
                    <a:pt x="2289" y="384"/>
                  </a:lnTo>
                  <a:lnTo>
                    <a:pt x="2286" y="360"/>
                  </a:lnTo>
                  <a:lnTo>
                    <a:pt x="2284" y="338"/>
                  </a:lnTo>
                  <a:lnTo>
                    <a:pt x="2281" y="315"/>
                  </a:lnTo>
                  <a:lnTo>
                    <a:pt x="2277" y="294"/>
                  </a:lnTo>
                  <a:lnTo>
                    <a:pt x="2271" y="273"/>
                  </a:lnTo>
                  <a:lnTo>
                    <a:pt x="2267" y="254"/>
                  </a:lnTo>
                  <a:lnTo>
                    <a:pt x="2260" y="234"/>
                  </a:lnTo>
                  <a:lnTo>
                    <a:pt x="2253" y="215"/>
                  </a:lnTo>
                  <a:lnTo>
                    <a:pt x="2244" y="196"/>
                  </a:lnTo>
                  <a:lnTo>
                    <a:pt x="2235" y="179"/>
                  </a:lnTo>
                  <a:lnTo>
                    <a:pt x="2225" y="163"/>
                  </a:lnTo>
                  <a:lnTo>
                    <a:pt x="2213" y="147"/>
                  </a:lnTo>
                  <a:lnTo>
                    <a:pt x="2204" y="137"/>
                  </a:lnTo>
                  <a:lnTo>
                    <a:pt x="2194" y="126"/>
                  </a:lnTo>
                  <a:lnTo>
                    <a:pt x="2182" y="114"/>
                  </a:lnTo>
                  <a:lnTo>
                    <a:pt x="2169" y="102"/>
                  </a:lnTo>
                  <a:lnTo>
                    <a:pt x="2154" y="89"/>
                  </a:lnTo>
                  <a:lnTo>
                    <a:pt x="2138" y="78"/>
                  </a:lnTo>
                  <a:lnTo>
                    <a:pt x="2122" y="65"/>
                  </a:lnTo>
                  <a:lnTo>
                    <a:pt x="2104" y="54"/>
                  </a:lnTo>
                  <a:lnTo>
                    <a:pt x="2086" y="43"/>
                  </a:lnTo>
                  <a:lnTo>
                    <a:pt x="2068" y="33"/>
                  </a:lnTo>
                  <a:lnTo>
                    <a:pt x="2050" y="24"/>
                  </a:lnTo>
                  <a:lnTo>
                    <a:pt x="2030" y="16"/>
                  </a:lnTo>
                  <a:lnTo>
                    <a:pt x="2012" y="9"/>
                  </a:lnTo>
                  <a:lnTo>
                    <a:pt x="1994" y="4"/>
                  </a:lnTo>
                  <a:lnTo>
                    <a:pt x="1975" y="1"/>
                  </a:lnTo>
                  <a:lnTo>
                    <a:pt x="1958" y="0"/>
                  </a:lnTo>
                  <a:lnTo>
                    <a:pt x="1935" y="0"/>
                  </a:lnTo>
                  <a:lnTo>
                    <a:pt x="1919" y="1"/>
                  </a:lnTo>
                  <a:lnTo>
                    <a:pt x="1903" y="2"/>
                  </a:lnTo>
                  <a:lnTo>
                    <a:pt x="1887" y="4"/>
                  </a:lnTo>
                  <a:lnTo>
                    <a:pt x="1871" y="8"/>
                  </a:lnTo>
                  <a:lnTo>
                    <a:pt x="1855" y="11"/>
                  </a:lnTo>
                  <a:lnTo>
                    <a:pt x="1840" y="16"/>
                  </a:lnTo>
                  <a:lnTo>
                    <a:pt x="1824" y="22"/>
                  </a:lnTo>
                  <a:lnTo>
                    <a:pt x="1809" y="28"/>
                  </a:lnTo>
                  <a:lnTo>
                    <a:pt x="1795" y="35"/>
                  </a:lnTo>
                  <a:lnTo>
                    <a:pt x="1780" y="42"/>
                  </a:lnTo>
                  <a:lnTo>
                    <a:pt x="1765" y="51"/>
                  </a:lnTo>
                  <a:lnTo>
                    <a:pt x="1751" y="60"/>
                  </a:lnTo>
                  <a:lnTo>
                    <a:pt x="1737" y="70"/>
                  </a:lnTo>
                  <a:lnTo>
                    <a:pt x="1724" y="80"/>
                  </a:lnTo>
                  <a:lnTo>
                    <a:pt x="1711" y="90"/>
                  </a:lnTo>
                  <a:lnTo>
                    <a:pt x="1699" y="102"/>
                  </a:lnTo>
                  <a:lnTo>
                    <a:pt x="1687" y="113"/>
                  </a:lnTo>
                  <a:lnTo>
                    <a:pt x="1676" y="126"/>
                  </a:lnTo>
                  <a:lnTo>
                    <a:pt x="1664" y="138"/>
                  </a:lnTo>
                  <a:lnTo>
                    <a:pt x="1654" y="152"/>
                  </a:lnTo>
                  <a:lnTo>
                    <a:pt x="1645" y="166"/>
                  </a:lnTo>
                  <a:lnTo>
                    <a:pt x="1636" y="179"/>
                  </a:lnTo>
                  <a:lnTo>
                    <a:pt x="1628" y="193"/>
                  </a:lnTo>
                  <a:lnTo>
                    <a:pt x="1620" y="208"/>
                  </a:lnTo>
                  <a:lnTo>
                    <a:pt x="1613" y="223"/>
                  </a:lnTo>
                  <a:lnTo>
                    <a:pt x="1607" y="239"/>
                  </a:lnTo>
                  <a:lnTo>
                    <a:pt x="1603" y="254"/>
                  </a:lnTo>
                  <a:lnTo>
                    <a:pt x="1598" y="270"/>
                  </a:lnTo>
                  <a:lnTo>
                    <a:pt x="1595" y="286"/>
                  </a:lnTo>
                  <a:lnTo>
                    <a:pt x="1592" y="302"/>
                  </a:lnTo>
                  <a:lnTo>
                    <a:pt x="1590" y="318"/>
                  </a:lnTo>
                  <a:lnTo>
                    <a:pt x="1590" y="334"/>
                  </a:lnTo>
                  <a:lnTo>
                    <a:pt x="1590" y="460"/>
                  </a:lnTo>
                  <a:lnTo>
                    <a:pt x="1552" y="479"/>
                  </a:lnTo>
                  <a:lnTo>
                    <a:pt x="1607" y="689"/>
                  </a:lnTo>
                  <a:lnTo>
                    <a:pt x="1635" y="684"/>
                  </a:lnTo>
                  <a:lnTo>
                    <a:pt x="1640" y="698"/>
                  </a:lnTo>
                  <a:lnTo>
                    <a:pt x="1645" y="708"/>
                  </a:lnTo>
                  <a:lnTo>
                    <a:pt x="1647" y="720"/>
                  </a:lnTo>
                  <a:lnTo>
                    <a:pt x="1647" y="737"/>
                  </a:lnTo>
                  <a:lnTo>
                    <a:pt x="1647" y="760"/>
                  </a:lnTo>
                  <a:lnTo>
                    <a:pt x="1649" y="774"/>
                  </a:lnTo>
                  <a:lnTo>
                    <a:pt x="1655" y="797"/>
                  </a:lnTo>
                  <a:lnTo>
                    <a:pt x="1663" y="824"/>
                  </a:lnTo>
                  <a:lnTo>
                    <a:pt x="1671" y="855"/>
                  </a:lnTo>
                  <a:lnTo>
                    <a:pt x="1675" y="871"/>
                  </a:lnTo>
                  <a:lnTo>
                    <a:pt x="1677" y="887"/>
                  </a:lnTo>
                  <a:lnTo>
                    <a:pt x="1679" y="902"/>
                  </a:lnTo>
                  <a:lnTo>
                    <a:pt x="1679" y="917"/>
                  </a:lnTo>
                  <a:lnTo>
                    <a:pt x="1678" y="930"/>
                  </a:lnTo>
                  <a:lnTo>
                    <a:pt x="1676" y="943"/>
                  </a:lnTo>
                  <a:lnTo>
                    <a:pt x="1675" y="947"/>
                  </a:lnTo>
                  <a:lnTo>
                    <a:pt x="1672" y="953"/>
                  </a:lnTo>
                  <a:lnTo>
                    <a:pt x="1669" y="958"/>
                  </a:lnTo>
                  <a:lnTo>
                    <a:pt x="1665" y="961"/>
                  </a:lnTo>
                  <a:lnTo>
                    <a:pt x="1660" y="968"/>
                  </a:lnTo>
                  <a:lnTo>
                    <a:pt x="1653" y="974"/>
                  </a:lnTo>
                  <a:lnTo>
                    <a:pt x="1645" y="978"/>
                  </a:lnTo>
                  <a:lnTo>
                    <a:pt x="1637" y="983"/>
                  </a:lnTo>
                  <a:lnTo>
                    <a:pt x="1619" y="991"/>
                  </a:lnTo>
                  <a:lnTo>
                    <a:pt x="1599" y="997"/>
                  </a:lnTo>
                  <a:lnTo>
                    <a:pt x="1577" y="1001"/>
                  </a:lnTo>
                  <a:lnTo>
                    <a:pt x="1555" y="1003"/>
                  </a:lnTo>
                  <a:lnTo>
                    <a:pt x="1532" y="1005"/>
                  </a:lnTo>
                  <a:lnTo>
                    <a:pt x="1508" y="1006"/>
                  </a:lnTo>
                  <a:lnTo>
                    <a:pt x="1485" y="1005"/>
                  </a:lnTo>
                  <a:lnTo>
                    <a:pt x="1461" y="1003"/>
                  </a:lnTo>
                  <a:lnTo>
                    <a:pt x="1438" y="1001"/>
                  </a:lnTo>
                  <a:lnTo>
                    <a:pt x="1415" y="999"/>
                  </a:lnTo>
                  <a:lnTo>
                    <a:pt x="1375" y="993"/>
                  </a:lnTo>
                  <a:lnTo>
                    <a:pt x="1341" y="987"/>
                  </a:lnTo>
                  <a:lnTo>
                    <a:pt x="1332" y="986"/>
                  </a:lnTo>
                  <a:lnTo>
                    <a:pt x="1321" y="987"/>
                  </a:lnTo>
                  <a:lnTo>
                    <a:pt x="1310" y="989"/>
                  </a:lnTo>
                  <a:lnTo>
                    <a:pt x="1297" y="992"/>
                  </a:lnTo>
                  <a:lnTo>
                    <a:pt x="1284" y="997"/>
                  </a:lnTo>
                  <a:lnTo>
                    <a:pt x="1270" y="1002"/>
                  </a:lnTo>
                  <a:lnTo>
                    <a:pt x="1255" y="1008"/>
                  </a:lnTo>
                  <a:lnTo>
                    <a:pt x="1239" y="1015"/>
                  </a:lnTo>
                  <a:lnTo>
                    <a:pt x="1206" y="1032"/>
                  </a:lnTo>
                  <a:lnTo>
                    <a:pt x="1171" y="1053"/>
                  </a:lnTo>
                  <a:lnTo>
                    <a:pt x="1136" y="1074"/>
                  </a:lnTo>
                  <a:lnTo>
                    <a:pt x="1099" y="1097"/>
                  </a:lnTo>
                  <a:lnTo>
                    <a:pt x="1064" y="1122"/>
                  </a:lnTo>
                  <a:lnTo>
                    <a:pt x="1030" y="1146"/>
                  </a:lnTo>
                  <a:lnTo>
                    <a:pt x="997" y="1171"/>
                  </a:lnTo>
                  <a:lnTo>
                    <a:pt x="966" y="1194"/>
                  </a:lnTo>
                  <a:lnTo>
                    <a:pt x="913" y="1235"/>
                  </a:lnTo>
                  <a:lnTo>
                    <a:pt x="876" y="1266"/>
                  </a:lnTo>
                  <a:lnTo>
                    <a:pt x="803" y="1358"/>
                  </a:lnTo>
                  <a:lnTo>
                    <a:pt x="790" y="1378"/>
                  </a:lnTo>
                  <a:lnTo>
                    <a:pt x="774" y="1399"/>
                  </a:lnTo>
                  <a:lnTo>
                    <a:pt x="756" y="1419"/>
                  </a:lnTo>
                  <a:lnTo>
                    <a:pt x="738" y="1440"/>
                  </a:lnTo>
                  <a:lnTo>
                    <a:pt x="698" y="1483"/>
                  </a:lnTo>
                  <a:lnTo>
                    <a:pt x="654" y="1528"/>
                  </a:lnTo>
                  <a:lnTo>
                    <a:pt x="608" y="1575"/>
                  </a:lnTo>
                  <a:lnTo>
                    <a:pt x="559" y="1625"/>
                  </a:lnTo>
                  <a:lnTo>
                    <a:pt x="535" y="1651"/>
                  </a:lnTo>
                  <a:lnTo>
                    <a:pt x="509" y="1679"/>
                  </a:lnTo>
                  <a:lnTo>
                    <a:pt x="485" y="1707"/>
                  </a:lnTo>
                  <a:lnTo>
                    <a:pt x="461" y="1737"/>
                  </a:lnTo>
                  <a:lnTo>
                    <a:pt x="409" y="1802"/>
                  </a:lnTo>
                  <a:lnTo>
                    <a:pt x="357" y="1867"/>
                  </a:lnTo>
                  <a:lnTo>
                    <a:pt x="307" y="1931"/>
                  </a:lnTo>
                  <a:lnTo>
                    <a:pt x="260" y="1994"/>
                  </a:lnTo>
                  <a:lnTo>
                    <a:pt x="214" y="2055"/>
                  </a:lnTo>
                  <a:lnTo>
                    <a:pt x="173" y="2114"/>
                  </a:lnTo>
                  <a:lnTo>
                    <a:pt x="134" y="2170"/>
                  </a:lnTo>
                  <a:lnTo>
                    <a:pt x="100" y="2224"/>
                  </a:lnTo>
                  <a:lnTo>
                    <a:pt x="84" y="2249"/>
                  </a:lnTo>
                  <a:lnTo>
                    <a:pt x="70" y="2274"/>
                  </a:lnTo>
                  <a:lnTo>
                    <a:pt x="57" y="2298"/>
                  </a:lnTo>
                  <a:lnTo>
                    <a:pt x="44" y="2322"/>
                  </a:lnTo>
                  <a:lnTo>
                    <a:pt x="34" y="2344"/>
                  </a:lnTo>
                  <a:lnTo>
                    <a:pt x="25" y="2366"/>
                  </a:lnTo>
                  <a:lnTo>
                    <a:pt x="17" y="2386"/>
                  </a:lnTo>
                  <a:lnTo>
                    <a:pt x="10" y="2406"/>
                  </a:lnTo>
                  <a:lnTo>
                    <a:pt x="5" y="2425"/>
                  </a:lnTo>
                  <a:lnTo>
                    <a:pt x="2" y="2442"/>
                  </a:lnTo>
                  <a:lnTo>
                    <a:pt x="0" y="2458"/>
                  </a:lnTo>
                  <a:lnTo>
                    <a:pt x="0" y="2474"/>
                  </a:lnTo>
                  <a:lnTo>
                    <a:pt x="1" y="2488"/>
                  </a:lnTo>
                  <a:lnTo>
                    <a:pt x="4" y="2501"/>
                  </a:lnTo>
                  <a:lnTo>
                    <a:pt x="10" y="2512"/>
                  </a:lnTo>
                  <a:lnTo>
                    <a:pt x="17" y="2522"/>
                  </a:lnTo>
                  <a:lnTo>
                    <a:pt x="58" y="2751"/>
                  </a:lnTo>
                  <a:lnTo>
                    <a:pt x="234" y="2918"/>
                  </a:lnTo>
                  <a:lnTo>
                    <a:pt x="345" y="3048"/>
                  </a:lnTo>
                  <a:lnTo>
                    <a:pt x="360" y="3066"/>
                  </a:lnTo>
                  <a:lnTo>
                    <a:pt x="373" y="3085"/>
                  </a:lnTo>
                  <a:lnTo>
                    <a:pt x="386" y="3104"/>
                  </a:lnTo>
                  <a:lnTo>
                    <a:pt x="399" y="3124"/>
                  </a:lnTo>
                  <a:lnTo>
                    <a:pt x="421" y="3164"/>
                  </a:lnTo>
                  <a:lnTo>
                    <a:pt x="443" y="3202"/>
                  </a:lnTo>
                  <a:lnTo>
                    <a:pt x="463" y="3241"/>
                  </a:lnTo>
                  <a:lnTo>
                    <a:pt x="483" y="3279"/>
                  </a:lnTo>
                  <a:lnTo>
                    <a:pt x="493" y="3297"/>
                  </a:lnTo>
                  <a:lnTo>
                    <a:pt x="504" y="3316"/>
                  </a:lnTo>
                  <a:lnTo>
                    <a:pt x="515" y="3333"/>
                  </a:lnTo>
                  <a:lnTo>
                    <a:pt x="527" y="3349"/>
                  </a:lnTo>
                  <a:lnTo>
                    <a:pt x="549" y="3376"/>
                  </a:lnTo>
                  <a:lnTo>
                    <a:pt x="572" y="3382"/>
                  </a:lnTo>
                  <a:lnTo>
                    <a:pt x="587" y="3384"/>
                  </a:lnTo>
                  <a:lnTo>
                    <a:pt x="598" y="3383"/>
                  </a:lnTo>
                  <a:lnTo>
                    <a:pt x="606" y="3383"/>
                  </a:lnTo>
                  <a:lnTo>
                    <a:pt x="609" y="3383"/>
                  </a:lnTo>
                  <a:lnTo>
                    <a:pt x="614" y="3383"/>
                  </a:lnTo>
                  <a:lnTo>
                    <a:pt x="619" y="3385"/>
                  </a:lnTo>
                  <a:lnTo>
                    <a:pt x="626" y="3388"/>
                  </a:lnTo>
                  <a:lnTo>
                    <a:pt x="643" y="3396"/>
                  </a:lnTo>
                  <a:lnTo>
                    <a:pt x="668" y="3410"/>
                  </a:lnTo>
                  <a:lnTo>
                    <a:pt x="676" y="3415"/>
                  </a:lnTo>
                  <a:lnTo>
                    <a:pt x="684" y="3418"/>
                  </a:lnTo>
                  <a:lnTo>
                    <a:pt x="692" y="3421"/>
                  </a:lnTo>
                  <a:lnTo>
                    <a:pt x="700" y="3423"/>
                  </a:lnTo>
                  <a:lnTo>
                    <a:pt x="707" y="3425"/>
                  </a:lnTo>
                  <a:lnTo>
                    <a:pt x="715" y="3425"/>
                  </a:lnTo>
                  <a:lnTo>
                    <a:pt x="723" y="3426"/>
                  </a:lnTo>
                  <a:lnTo>
                    <a:pt x="730" y="3425"/>
                  </a:lnTo>
                  <a:lnTo>
                    <a:pt x="746" y="3423"/>
                  </a:lnTo>
                  <a:lnTo>
                    <a:pt x="761" y="3420"/>
                  </a:lnTo>
                  <a:lnTo>
                    <a:pt x="778" y="3414"/>
                  </a:lnTo>
                  <a:lnTo>
                    <a:pt x="795" y="3407"/>
                  </a:lnTo>
                  <a:lnTo>
                    <a:pt x="819" y="3397"/>
                  </a:lnTo>
                  <a:lnTo>
                    <a:pt x="842" y="3389"/>
                  </a:lnTo>
                  <a:lnTo>
                    <a:pt x="862" y="3381"/>
                  </a:lnTo>
                  <a:lnTo>
                    <a:pt x="880" y="3376"/>
                  </a:lnTo>
                  <a:lnTo>
                    <a:pt x="896" y="3372"/>
                  </a:lnTo>
                  <a:lnTo>
                    <a:pt x="911" y="3369"/>
                  </a:lnTo>
                  <a:lnTo>
                    <a:pt x="925" y="3369"/>
                  </a:lnTo>
                  <a:lnTo>
                    <a:pt x="938" y="3372"/>
                  </a:lnTo>
                  <a:lnTo>
                    <a:pt x="952" y="3375"/>
                  </a:lnTo>
                  <a:lnTo>
                    <a:pt x="967" y="3381"/>
                  </a:lnTo>
                  <a:lnTo>
                    <a:pt x="981" y="3390"/>
                  </a:lnTo>
                  <a:lnTo>
                    <a:pt x="997" y="3400"/>
                  </a:lnTo>
                  <a:lnTo>
                    <a:pt x="1033" y="3429"/>
                  </a:lnTo>
                  <a:lnTo>
                    <a:pt x="1080" y="3469"/>
                  </a:lnTo>
                  <a:lnTo>
                    <a:pt x="1078" y="3542"/>
                  </a:lnTo>
                  <a:lnTo>
                    <a:pt x="1073" y="3640"/>
                  </a:lnTo>
                  <a:lnTo>
                    <a:pt x="1070" y="3754"/>
                  </a:lnTo>
                  <a:lnTo>
                    <a:pt x="1066" y="3877"/>
                  </a:lnTo>
                  <a:lnTo>
                    <a:pt x="1066" y="3937"/>
                  </a:lnTo>
                  <a:lnTo>
                    <a:pt x="1066" y="3997"/>
                  </a:lnTo>
                  <a:lnTo>
                    <a:pt x="1069" y="4053"/>
                  </a:lnTo>
                  <a:lnTo>
                    <a:pt x="1071" y="4105"/>
                  </a:lnTo>
                  <a:lnTo>
                    <a:pt x="1073" y="4130"/>
                  </a:lnTo>
                  <a:lnTo>
                    <a:pt x="1075" y="4153"/>
                  </a:lnTo>
                  <a:lnTo>
                    <a:pt x="1078" y="4176"/>
                  </a:lnTo>
                  <a:lnTo>
                    <a:pt x="1081" y="4196"/>
                  </a:lnTo>
                  <a:lnTo>
                    <a:pt x="1085" y="4215"/>
                  </a:lnTo>
                  <a:lnTo>
                    <a:pt x="1089" y="4231"/>
                  </a:lnTo>
                  <a:lnTo>
                    <a:pt x="1094" y="4246"/>
                  </a:lnTo>
                  <a:lnTo>
                    <a:pt x="1099" y="4258"/>
                  </a:lnTo>
                  <a:close/>
                  <a:moveTo>
                    <a:pt x="2941" y="3080"/>
                  </a:moveTo>
                  <a:lnTo>
                    <a:pt x="2947" y="3056"/>
                  </a:lnTo>
                  <a:lnTo>
                    <a:pt x="2952" y="3032"/>
                  </a:lnTo>
                  <a:lnTo>
                    <a:pt x="2955" y="3008"/>
                  </a:lnTo>
                  <a:lnTo>
                    <a:pt x="2959" y="2983"/>
                  </a:lnTo>
                  <a:lnTo>
                    <a:pt x="2964" y="2933"/>
                  </a:lnTo>
                  <a:lnTo>
                    <a:pt x="2968" y="2881"/>
                  </a:lnTo>
                  <a:lnTo>
                    <a:pt x="2970" y="2829"/>
                  </a:lnTo>
                  <a:lnTo>
                    <a:pt x="2972" y="2776"/>
                  </a:lnTo>
                  <a:lnTo>
                    <a:pt x="2973" y="2722"/>
                  </a:lnTo>
                  <a:lnTo>
                    <a:pt x="2975" y="2669"/>
                  </a:lnTo>
                  <a:lnTo>
                    <a:pt x="2976" y="2615"/>
                  </a:lnTo>
                  <a:lnTo>
                    <a:pt x="2977" y="2562"/>
                  </a:lnTo>
                  <a:lnTo>
                    <a:pt x="2979" y="2510"/>
                  </a:lnTo>
                  <a:lnTo>
                    <a:pt x="2983" y="2458"/>
                  </a:lnTo>
                  <a:lnTo>
                    <a:pt x="2987" y="2408"/>
                  </a:lnTo>
                  <a:lnTo>
                    <a:pt x="2993" y="2359"/>
                  </a:lnTo>
                  <a:lnTo>
                    <a:pt x="2996" y="2336"/>
                  </a:lnTo>
                  <a:lnTo>
                    <a:pt x="3001" y="2312"/>
                  </a:lnTo>
                  <a:lnTo>
                    <a:pt x="3007" y="2289"/>
                  </a:lnTo>
                  <a:lnTo>
                    <a:pt x="3011" y="2267"/>
                  </a:lnTo>
                  <a:lnTo>
                    <a:pt x="3033" y="2290"/>
                  </a:lnTo>
                  <a:lnTo>
                    <a:pt x="3051" y="2310"/>
                  </a:lnTo>
                  <a:lnTo>
                    <a:pt x="3067" y="2325"/>
                  </a:lnTo>
                  <a:lnTo>
                    <a:pt x="3082" y="2338"/>
                  </a:lnTo>
                  <a:lnTo>
                    <a:pt x="3115" y="2368"/>
                  </a:lnTo>
                  <a:lnTo>
                    <a:pt x="3159" y="2410"/>
                  </a:lnTo>
                  <a:lnTo>
                    <a:pt x="3195" y="2407"/>
                  </a:lnTo>
                  <a:lnTo>
                    <a:pt x="3225" y="2406"/>
                  </a:lnTo>
                  <a:lnTo>
                    <a:pt x="3238" y="2406"/>
                  </a:lnTo>
                  <a:lnTo>
                    <a:pt x="3249" y="2407"/>
                  </a:lnTo>
                  <a:lnTo>
                    <a:pt x="3258" y="2408"/>
                  </a:lnTo>
                  <a:lnTo>
                    <a:pt x="3267" y="2410"/>
                  </a:lnTo>
                  <a:lnTo>
                    <a:pt x="3274" y="2413"/>
                  </a:lnTo>
                  <a:lnTo>
                    <a:pt x="3280" y="2415"/>
                  </a:lnTo>
                  <a:lnTo>
                    <a:pt x="3286" y="2418"/>
                  </a:lnTo>
                  <a:lnTo>
                    <a:pt x="3289" y="2423"/>
                  </a:lnTo>
                  <a:lnTo>
                    <a:pt x="3292" y="2426"/>
                  </a:lnTo>
                  <a:lnTo>
                    <a:pt x="3295" y="2431"/>
                  </a:lnTo>
                  <a:lnTo>
                    <a:pt x="3296" y="2435"/>
                  </a:lnTo>
                  <a:lnTo>
                    <a:pt x="3297" y="2441"/>
                  </a:lnTo>
                  <a:lnTo>
                    <a:pt x="3296" y="2453"/>
                  </a:lnTo>
                  <a:lnTo>
                    <a:pt x="3294" y="2465"/>
                  </a:lnTo>
                  <a:lnTo>
                    <a:pt x="3288" y="2478"/>
                  </a:lnTo>
                  <a:lnTo>
                    <a:pt x="3282" y="2491"/>
                  </a:lnTo>
                  <a:lnTo>
                    <a:pt x="3270" y="2520"/>
                  </a:lnTo>
                  <a:lnTo>
                    <a:pt x="3259" y="2547"/>
                  </a:lnTo>
                  <a:lnTo>
                    <a:pt x="3256" y="2562"/>
                  </a:lnTo>
                  <a:lnTo>
                    <a:pt x="3254" y="2575"/>
                  </a:lnTo>
                  <a:lnTo>
                    <a:pt x="3251" y="2589"/>
                  </a:lnTo>
                  <a:lnTo>
                    <a:pt x="3251" y="2602"/>
                  </a:lnTo>
                  <a:lnTo>
                    <a:pt x="3251" y="2629"/>
                  </a:lnTo>
                  <a:lnTo>
                    <a:pt x="3250" y="2656"/>
                  </a:lnTo>
                  <a:lnTo>
                    <a:pt x="3248" y="2670"/>
                  </a:lnTo>
                  <a:lnTo>
                    <a:pt x="3246" y="2685"/>
                  </a:lnTo>
                  <a:lnTo>
                    <a:pt x="3242" y="2699"/>
                  </a:lnTo>
                  <a:lnTo>
                    <a:pt x="3236" y="2715"/>
                  </a:lnTo>
                  <a:lnTo>
                    <a:pt x="3228" y="2731"/>
                  </a:lnTo>
                  <a:lnTo>
                    <a:pt x="3219" y="2749"/>
                  </a:lnTo>
                  <a:lnTo>
                    <a:pt x="3207" y="2767"/>
                  </a:lnTo>
                  <a:lnTo>
                    <a:pt x="3192" y="2785"/>
                  </a:lnTo>
                  <a:lnTo>
                    <a:pt x="2941" y="308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2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21"/>
            <p:cNvSpPr/>
            <p:nvPr/>
          </p:nvSpPr>
          <p:spPr bwMode="auto">
            <a:xfrm>
              <a:off x="6696077" y="4248153"/>
              <a:ext cx="88900" cy="590550"/>
            </a:xfrm>
            <a:custGeom>
              <a:avLst/>
              <a:gdLst/>
              <a:ahLst/>
              <a:cxnLst>
                <a:cxn ang="0">
                  <a:pos x="105" y="1"/>
                </a:cxn>
                <a:cxn ang="0">
                  <a:pos x="0" y="1827"/>
                </a:cxn>
                <a:cxn ang="0">
                  <a:pos x="186" y="2227"/>
                </a:cxn>
                <a:cxn ang="0">
                  <a:pos x="334" y="1944"/>
                </a:cxn>
                <a:cxn ang="0">
                  <a:pos x="240" y="0"/>
                </a:cxn>
                <a:cxn ang="0">
                  <a:pos x="105" y="1"/>
                </a:cxn>
              </a:cxnLst>
              <a:rect l="0" t="0" r="r" b="b"/>
              <a:pathLst>
                <a:path w="334" h="2227">
                  <a:moveTo>
                    <a:pt x="105" y="1"/>
                  </a:moveTo>
                  <a:lnTo>
                    <a:pt x="0" y="1827"/>
                  </a:lnTo>
                  <a:lnTo>
                    <a:pt x="186" y="2227"/>
                  </a:lnTo>
                  <a:lnTo>
                    <a:pt x="334" y="1944"/>
                  </a:lnTo>
                  <a:lnTo>
                    <a:pt x="240" y="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bg1"/>
            </a:solidFill>
            <a:ln w="4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2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5063282" y="4139593"/>
            <a:ext cx="896130" cy="1699324"/>
            <a:chOff x="1443813" y="3644955"/>
            <a:chExt cx="1255713" cy="2381199"/>
          </a:xfrm>
        </p:grpSpPr>
        <p:sp>
          <p:nvSpPr>
            <p:cNvPr id="65" name="Freeform 6"/>
            <p:cNvSpPr/>
            <p:nvPr/>
          </p:nvSpPr>
          <p:spPr bwMode="auto">
            <a:xfrm>
              <a:off x="1443813" y="3929066"/>
              <a:ext cx="1255713" cy="2097088"/>
            </a:xfrm>
            <a:custGeom>
              <a:avLst/>
              <a:gdLst/>
              <a:ahLst/>
              <a:cxnLst>
                <a:cxn ang="0">
                  <a:pos x="397" y="2377"/>
                </a:cxn>
                <a:cxn ang="0">
                  <a:pos x="248" y="2107"/>
                </a:cxn>
                <a:cxn ang="0">
                  <a:pos x="46" y="1835"/>
                </a:cxn>
                <a:cxn ang="0">
                  <a:pos x="255" y="1891"/>
                </a:cxn>
                <a:cxn ang="0">
                  <a:pos x="140" y="1646"/>
                </a:cxn>
                <a:cxn ang="0">
                  <a:pos x="338" y="1811"/>
                </a:cxn>
                <a:cxn ang="0">
                  <a:pos x="254" y="1600"/>
                </a:cxn>
                <a:cxn ang="0">
                  <a:pos x="475" y="1818"/>
                </a:cxn>
                <a:cxn ang="0">
                  <a:pos x="658" y="1832"/>
                </a:cxn>
                <a:cxn ang="0">
                  <a:pos x="754" y="1809"/>
                </a:cxn>
                <a:cxn ang="0">
                  <a:pos x="872" y="1432"/>
                </a:cxn>
                <a:cxn ang="0">
                  <a:pos x="1214" y="1195"/>
                </a:cxn>
                <a:cxn ang="0">
                  <a:pos x="1348" y="823"/>
                </a:cxn>
                <a:cxn ang="0">
                  <a:pos x="1276" y="264"/>
                </a:cxn>
                <a:cxn ang="0">
                  <a:pos x="1470" y="67"/>
                </a:cxn>
                <a:cxn ang="0">
                  <a:pos x="1756" y="7"/>
                </a:cxn>
                <a:cxn ang="0">
                  <a:pos x="2068" y="197"/>
                </a:cxn>
                <a:cxn ang="0">
                  <a:pos x="2107" y="721"/>
                </a:cxn>
                <a:cxn ang="0">
                  <a:pos x="2248" y="1110"/>
                </a:cxn>
                <a:cxn ang="0">
                  <a:pos x="2528" y="1227"/>
                </a:cxn>
                <a:cxn ang="0">
                  <a:pos x="2718" y="1451"/>
                </a:cxn>
                <a:cxn ang="0">
                  <a:pos x="2918" y="1542"/>
                </a:cxn>
                <a:cxn ang="0">
                  <a:pos x="3228" y="1553"/>
                </a:cxn>
                <a:cxn ang="0">
                  <a:pos x="3587" y="1441"/>
                </a:cxn>
                <a:cxn ang="0">
                  <a:pos x="3872" y="1331"/>
                </a:cxn>
                <a:cxn ang="0">
                  <a:pos x="4033" y="1047"/>
                </a:cxn>
                <a:cxn ang="0">
                  <a:pos x="4089" y="833"/>
                </a:cxn>
                <a:cxn ang="0">
                  <a:pos x="4226" y="975"/>
                </a:cxn>
                <a:cxn ang="0">
                  <a:pos x="4458" y="699"/>
                </a:cxn>
                <a:cxn ang="0">
                  <a:pos x="4467" y="808"/>
                </a:cxn>
                <a:cxn ang="0">
                  <a:pos x="4580" y="737"/>
                </a:cxn>
                <a:cxn ang="0">
                  <a:pos x="4604" y="823"/>
                </a:cxn>
                <a:cxn ang="0">
                  <a:pos x="4539" y="987"/>
                </a:cxn>
                <a:cxn ang="0">
                  <a:pos x="4561" y="1087"/>
                </a:cxn>
                <a:cxn ang="0">
                  <a:pos x="4410" y="1386"/>
                </a:cxn>
                <a:cxn ang="0">
                  <a:pos x="4227" y="1665"/>
                </a:cxn>
                <a:cxn ang="0">
                  <a:pos x="3280" y="2019"/>
                </a:cxn>
                <a:cxn ang="0">
                  <a:pos x="2699" y="2826"/>
                </a:cxn>
                <a:cxn ang="0">
                  <a:pos x="2805" y="3615"/>
                </a:cxn>
                <a:cxn ang="0">
                  <a:pos x="2831" y="4158"/>
                </a:cxn>
                <a:cxn ang="0">
                  <a:pos x="2869" y="4818"/>
                </a:cxn>
                <a:cxn ang="0">
                  <a:pos x="2862" y="6058"/>
                </a:cxn>
                <a:cxn ang="0">
                  <a:pos x="2802" y="6868"/>
                </a:cxn>
                <a:cxn ang="0">
                  <a:pos x="2795" y="7136"/>
                </a:cxn>
                <a:cxn ang="0">
                  <a:pos x="3124" y="7427"/>
                </a:cxn>
                <a:cxn ang="0">
                  <a:pos x="3196" y="7597"/>
                </a:cxn>
                <a:cxn ang="0">
                  <a:pos x="2786" y="7608"/>
                </a:cxn>
                <a:cxn ang="0">
                  <a:pos x="2507" y="7507"/>
                </a:cxn>
                <a:cxn ang="0">
                  <a:pos x="2171" y="7305"/>
                </a:cxn>
                <a:cxn ang="0">
                  <a:pos x="2112" y="7670"/>
                </a:cxn>
                <a:cxn ang="0">
                  <a:pos x="2215" y="7873"/>
                </a:cxn>
                <a:cxn ang="0">
                  <a:pos x="1848" y="7920"/>
                </a:cxn>
                <a:cxn ang="0">
                  <a:pos x="1575" y="7779"/>
                </a:cxn>
                <a:cxn ang="0">
                  <a:pos x="1394" y="7468"/>
                </a:cxn>
                <a:cxn ang="0">
                  <a:pos x="1331" y="6641"/>
                </a:cxn>
                <a:cxn ang="0">
                  <a:pos x="1310" y="5767"/>
                </a:cxn>
                <a:cxn ang="0">
                  <a:pos x="1373" y="5178"/>
                </a:cxn>
                <a:cxn ang="0">
                  <a:pos x="1307" y="4353"/>
                </a:cxn>
                <a:cxn ang="0">
                  <a:pos x="1056" y="3111"/>
                </a:cxn>
                <a:cxn ang="0">
                  <a:pos x="712" y="3033"/>
                </a:cxn>
              </a:cxnLst>
              <a:rect l="0" t="0" r="r" b="b"/>
              <a:pathLst>
                <a:path w="4745" h="7926">
                  <a:moveTo>
                    <a:pt x="551" y="2635"/>
                  </a:moveTo>
                  <a:lnTo>
                    <a:pt x="543" y="2630"/>
                  </a:lnTo>
                  <a:lnTo>
                    <a:pt x="536" y="2625"/>
                  </a:lnTo>
                  <a:lnTo>
                    <a:pt x="532" y="2619"/>
                  </a:lnTo>
                  <a:lnTo>
                    <a:pt x="527" y="2615"/>
                  </a:lnTo>
                  <a:lnTo>
                    <a:pt x="548" y="2554"/>
                  </a:lnTo>
                  <a:lnTo>
                    <a:pt x="552" y="2550"/>
                  </a:lnTo>
                  <a:lnTo>
                    <a:pt x="554" y="2531"/>
                  </a:lnTo>
                  <a:lnTo>
                    <a:pt x="556" y="2513"/>
                  </a:lnTo>
                  <a:lnTo>
                    <a:pt x="558" y="2494"/>
                  </a:lnTo>
                  <a:lnTo>
                    <a:pt x="560" y="2473"/>
                  </a:lnTo>
                  <a:lnTo>
                    <a:pt x="515" y="2449"/>
                  </a:lnTo>
                  <a:lnTo>
                    <a:pt x="473" y="2425"/>
                  </a:lnTo>
                  <a:lnTo>
                    <a:pt x="437" y="2404"/>
                  </a:lnTo>
                  <a:lnTo>
                    <a:pt x="411" y="2388"/>
                  </a:lnTo>
                  <a:lnTo>
                    <a:pt x="397" y="2377"/>
                  </a:lnTo>
                  <a:lnTo>
                    <a:pt x="382" y="2366"/>
                  </a:lnTo>
                  <a:lnTo>
                    <a:pt x="368" y="2353"/>
                  </a:lnTo>
                  <a:lnTo>
                    <a:pt x="355" y="2339"/>
                  </a:lnTo>
                  <a:lnTo>
                    <a:pt x="331" y="2313"/>
                  </a:lnTo>
                  <a:lnTo>
                    <a:pt x="310" y="2286"/>
                  </a:lnTo>
                  <a:lnTo>
                    <a:pt x="289" y="2262"/>
                  </a:lnTo>
                  <a:lnTo>
                    <a:pt x="271" y="2239"/>
                  </a:lnTo>
                  <a:lnTo>
                    <a:pt x="262" y="2230"/>
                  </a:lnTo>
                  <a:lnTo>
                    <a:pt x="254" y="2222"/>
                  </a:lnTo>
                  <a:lnTo>
                    <a:pt x="246" y="2216"/>
                  </a:lnTo>
                  <a:lnTo>
                    <a:pt x="238" y="2211"/>
                  </a:lnTo>
                  <a:lnTo>
                    <a:pt x="206" y="2192"/>
                  </a:lnTo>
                  <a:lnTo>
                    <a:pt x="38" y="2124"/>
                  </a:lnTo>
                  <a:lnTo>
                    <a:pt x="28" y="2080"/>
                  </a:lnTo>
                  <a:lnTo>
                    <a:pt x="66" y="2064"/>
                  </a:lnTo>
                  <a:lnTo>
                    <a:pt x="248" y="2107"/>
                  </a:lnTo>
                  <a:lnTo>
                    <a:pt x="270" y="2063"/>
                  </a:lnTo>
                  <a:lnTo>
                    <a:pt x="233" y="2044"/>
                  </a:lnTo>
                  <a:lnTo>
                    <a:pt x="195" y="2022"/>
                  </a:lnTo>
                  <a:lnTo>
                    <a:pt x="155" y="1998"/>
                  </a:lnTo>
                  <a:lnTo>
                    <a:pt x="115" y="1971"/>
                  </a:lnTo>
                  <a:lnTo>
                    <a:pt x="97" y="1958"/>
                  </a:lnTo>
                  <a:lnTo>
                    <a:pt x="79" y="1944"/>
                  </a:lnTo>
                  <a:lnTo>
                    <a:pt x="62" y="1930"/>
                  </a:lnTo>
                  <a:lnTo>
                    <a:pt x="46" y="1916"/>
                  </a:lnTo>
                  <a:lnTo>
                    <a:pt x="32" y="1903"/>
                  </a:lnTo>
                  <a:lnTo>
                    <a:pt x="19" y="1889"/>
                  </a:lnTo>
                  <a:lnTo>
                    <a:pt x="8" y="1876"/>
                  </a:lnTo>
                  <a:lnTo>
                    <a:pt x="0" y="1863"/>
                  </a:lnTo>
                  <a:lnTo>
                    <a:pt x="16" y="1831"/>
                  </a:lnTo>
                  <a:lnTo>
                    <a:pt x="33" y="1833"/>
                  </a:lnTo>
                  <a:lnTo>
                    <a:pt x="46" y="1835"/>
                  </a:lnTo>
                  <a:lnTo>
                    <a:pt x="51" y="1836"/>
                  </a:lnTo>
                  <a:lnTo>
                    <a:pt x="58" y="1839"/>
                  </a:lnTo>
                  <a:lnTo>
                    <a:pt x="66" y="1842"/>
                  </a:lnTo>
                  <a:lnTo>
                    <a:pt x="76" y="1847"/>
                  </a:lnTo>
                  <a:lnTo>
                    <a:pt x="219" y="1916"/>
                  </a:lnTo>
                  <a:lnTo>
                    <a:pt x="232" y="1923"/>
                  </a:lnTo>
                  <a:lnTo>
                    <a:pt x="241" y="1929"/>
                  </a:lnTo>
                  <a:lnTo>
                    <a:pt x="249" y="1935"/>
                  </a:lnTo>
                  <a:lnTo>
                    <a:pt x="256" y="1940"/>
                  </a:lnTo>
                  <a:lnTo>
                    <a:pt x="271" y="1952"/>
                  </a:lnTo>
                  <a:lnTo>
                    <a:pt x="290" y="1964"/>
                  </a:lnTo>
                  <a:lnTo>
                    <a:pt x="301" y="1943"/>
                  </a:lnTo>
                  <a:lnTo>
                    <a:pt x="293" y="1935"/>
                  </a:lnTo>
                  <a:lnTo>
                    <a:pt x="282" y="1923"/>
                  </a:lnTo>
                  <a:lnTo>
                    <a:pt x="269" y="1910"/>
                  </a:lnTo>
                  <a:lnTo>
                    <a:pt x="255" y="1891"/>
                  </a:lnTo>
                  <a:lnTo>
                    <a:pt x="224" y="1851"/>
                  </a:lnTo>
                  <a:lnTo>
                    <a:pt x="192" y="1807"/>
                  </a:lnTo>
                  <a:lnTo>
                    <a:pt x="176" y="1784"/>
                  </a:lnTo>
                  <a:lnTo>
                    <a:pt x="162" y="1762"/>
                  </a:lnTo>
                  <a:lnTo>
                    <a:pt x="150" y="1740"/>
                  </a:lnTo>
                  <a:lnTo>
                    <a:pt x="138" y="1721"/>
                  </a:lnTo>
                  <a:lnTo>
                    <a:pt x="130" y="1703"/>
                  </a:lnTo>
                  <a:lnTo>
                    <a:pt x="124" y="1687"/>
                  </a:lnTo>
                  <a:lnTo>
                    <a:pt x="123" y="1681"/>
                  </a:lnTo>
                  <a:lnTo>
                    <a:pt x="122" y="1675"/>
                  </a:lnTo>
                  <a:lnTo>
                    <a:pt x="123" y="1670"/>
                  </a:lnTo>
                  <a:lnTo>
                    <a:pt x="124" y="1666"/>
                  </a:lnTo>
                  <a:lnTo>
                    <a:pt x="128" y="1659"/>
                  </a:lnTo>
                  <a:lnTo>
                    <a:pt x="131" y="1654"/>
                  </a:lnTo>
                  <a:lnTo>
                    <a:pt x="136" y="1649"/>
                  </a:lnTo>
                  <a:lnTo>
                    <a:pt x="140" y="1646"/>
                  </a:lnTo>
                  <a:lnTo>
                    <a:pt x="146" y="1642"/>
                  </a:lnTo>
                  <a:lnTo>
                    <a:pt x="151" y="1641"/>
                  </a:lnTo>
                  <a:lnTo>
                    <a:pt x="156" y="1642"/>
                  </a:lnTo>
                  <a:lnTo>
                    <a:pt x="162" y="1643"/>
                  </a:lnTo>
                  <a:lnTo>
                    <a:pt x="175" y="1650"/>
                  </a:lnTo>
                  <a:lnTo>
                    <a:pt x="186" y="1658"/>
                  </a:lnTo>
                  <a:lnTo>
                    <a:pt x="198" y="1668"/>
                  </a:lnTo>
                  <a:lnTo>
                    <a:pt x="209" y="1679"/>
                  </a:lnTo>
                  <a:lnTo>
                    <a:pt x="231" y="1702"/>
                  </a:lnTo>
                  <a:lnTo>
                    <a:pt x="251" y="1726"/>
                  </a:lnTo>
                  <a:lnTo>
                    <a:pt x="272" y="1751"/>
                  </a:lnTo>
                  <a:lnTo>
                    <a:pt x="294" y="1774"/>
                  </a:lnTo>
                  <a:lnTo>
                    <a:pt x="304" y="1785"/>
                  </a:lnTo>
                  <a:lnTo>
                    <a:pt x="315" y="1794"/>
                  </a:lnTo>
                  <a:lnTo>
                    <a:pt x="327" y="1803"/>
                  </a:lnTo>
                  <a:lnTo>
                    <a:pt x="338" y="1811"/>
                  </a:lnTo>
                  <a:lnTo>
                    <a:pt x="334" y="1795"/>
                  </a:lnTo>
                  <a:lnTo>
                    <a:pt x="328" y="1779"/>
                  </a:lnTo>
                  <a:lnTo>
                    <a:pt x="321" y="1766"/>
                  </a:lnTo>
                  <a:lnTo>
                    <a:pt x="313" y="1751"/>
                  </a:lnTo>
                  <a:lnTo>
                    <a:pt x="295" y="1724"/>
                  </a:lnTo>
                  <a:lnTo>
                    <a:pt x="277" y="1699"/>
                  </a:lnTo>
                  <a:lnTo>
                    <a:pt x="267" y="1687"/>
                  </a:lnTo>
                  <a:lnTo>
                    <a:pt x="261" y="1674"/>
                  </a:lnTo>
                  <a:lnTo>
                    <a:pt x="255" y="1660"/>
                  </a:lnTo>
                  <a:lnTo>
                    <a:pt x="251" y="1647"/>
                  </a:lnTo>
                  <a:lnTo>
                    <a:pt x="250" y="1640"/>
                  </a:lnTo>
                  <a:lnTo>
                    <a:pt x="249" y="1632"/>
                  </a:lnTo>
                  <a:lnTo>
                    <a:pt x="249" y="1625"/>
                  </a:lnTo>
                  <a:lnTo>
                    <a:pt x="250" y="1617"/>
                  </a:lnTo>
                  <a:lnTo>
                    <a:pt x="251" y="1609"/>
                  </a:lnTo>
                  <a:lnTo>
                    <a:pt x="254" y="1600"/>
                  </a:lnTo>
                  <a:lnTo>
                    <a:pt x="256" y="1592"/>
                  </a:lnTo>
                  <a:lnTo>
                    <a:pt x="261" y="1583"/>
                  </a:lnTo>
                  <a:lnTo>
                    <a:pt x="275" y="1591"/>
                  </a:lnTo>
                  <a:lnTo>
                    <a:pt x="291" y="1600"/>
                  </a:lnTo>
                  <a:lnTo>
                    <a:pt x="305" y="1609"/>
                  </a:lnTo>
                  <a:lnTo>
                    <a:pt x="319" y="1619"/>
                  </a:lnTo>
                  <a:lnTo>
                    <a:pt x="331" y="1630"/>
                  </a:lnTo>
                  <a:lnTo>
                    <a:pt x="343" y="1641"/>
                  </a:lnTo>
                  <a:lnTo>
                    <a:pt x="354" y="1652"/>
                  </a:lnTo>
                  <a:lnTo>
                    <a:pt x="366" y="1664"/>
                  </a:lnTo>
                  <a:lnTo>
                    <a:pt x="386" y="1689"/>
                  </a:lnTo>
                  <a:lnTo>
                    <a:pt x="405" y="1714"/>
                  </a:lnTo>
                  <a:lnTo>
                    <a:pt x="423" y="1739"/>
                  </a:lnTo>
                  <a:lnTo>
                    <a:pt x="440" y="1767"/>
                  </a:lnTo>
                  <a:lnTo>
                    <a:pt x="457" y="1793"/>
                  </a:lnTo>
                  <a:lnTo>
                    <a:pt x="475" y="1818"/>
                  </a:lnTo>
                  <a:lnTo>
                    <a:pt x="495" y="1844"/>
                  </a:lnTo>
                  <a:lnTo>
                    <a:pt x="515" y="1868"/>
                  </a:lnTo>
                  <a:lnTo>
                    <a:pt x="527" y="1880"/>
                  </a:lnTo>
                  <a:lnTo>
                    <a:pt x="538" y="1891"/>
                  </a:lnTo>
                  <a:lnTo>
                    <a:pt x="551" y="1903"/>
                  </a:lnTo>
                  <a:lnTo>
                    <a:pt x="564" y="1914"/>
                  </a:lnTo>
                  <a:lnTo>
                    <a:pt x="577" y="1923"/>
                  </a:lnTo>
                  <a:lnTo>
                    <a:pt x="592" y="1934"/>
                  </a:lnTo>
                  <a:lnTo>
                    <a:pt x="607" y="1943"/>
                  </a:lnTo>
                  <a:lnTo>
                    <a:pt x="623" y="1951"/>
                  </a:lnTo>
                  <a:lnTo>
                    <a:pt x="634" y="1927"/>
                  </a:lnTo>
                  <a:lnTo>
                    <a:pt x="641" y="1906"/>
                  </a:lnTo>
                  <a:lnTo>
                    <a:pt x="646" y="1887"/>
                  </a:lnTo>
                  <a:lnTo>
                    <a:pt x="650" y="1870"/>
                  </a:lnTo>
                  <a:lnTo>
                    <a:pt x="654" y="1851"/>
                  </a:lnTo>
                  <a:lnTo>
                    <a:pt x="658" y="1832"/>
                  </a:lnTo>
                  <a:lnTo>
                    <a:pt x="666" y="1811"/>
                  </a:lnTo>
                  <a:lnTo>
                    <a:pt x="677" y="1787"/>
                  </a:lnTo>
                  <a:lnTo>
                    <a:pt x="682" y="1776"/>
                  </a:lnTo>
                  <a:lnTo>
                    <a:pt x="689" y="1762"/>
                  </a:lnTo>
                  <a:lnTo>
                    <a:pt x="696" y="1752"/>
                  </a:lnTo>
                  <a:lnTo>
                    <a:pt x="704" y="1744"/>
                  </a:lnTo>
                  <a:lnTo>
                    <a:pt x="711" y="1738"/>
                  </a:lnTo>
                  <a:lnTo>
                    <a:pt x="719" y="1734"/>
                  </a:lnTo>
                  <a:lnTo>
                    <a:pt x="727" y="1730"/>
                  </a:lnTo>
                  <a:lnTo>
                    <a:pt x="736" y="1728"/>
                  </a:lnTo>
                  <a:lnTo>
                    <a:pt x="748" y="1727"/>
                  </a:lnTo>
                  <a:lnTo>
                    <a:pt x="750" y="1737"/>
                  </a:lnTo>
                  <a:lnTo>
                    <a:pt x="751" y="1756"/>
                  </a:lnTo>
                  <a:lnTo>
                    <a:pt x="751" y="1783"/>
                  </a:lnTo>
                  <a:lnTo>
                    <a:pt x="751" y="1814"/>
                  </a:lnTo>
                  <a:lnTo>
                    <a:pt x="754" y="1809"/>
                  </a:lnTo>
                  <a:lnTo>
                    <a:pt x="758" y="1804"/>
                  </a:lnTo>
                  <a:lnTo>
                    <a:pt x="758" y="1598"/>
                  </a:lnTo>
                  <a:lnTo>
                    <a:pt x="766" y="1583"/>
                  </a:lnTo>
                  <a:lnTo>
                    <a:pt x="773" y="1570"/>
                  </a:lnTo>
                  <a:lnTo>
                    <a:pt x="778" y="1559"/>
                  </a:lnTo>
                  <a:lnTo>
                    <a:pt x="783" y="1548"/>
                  </a:lnTo>
                  <a:lnTo>
                    <a:pt x="790" y="1529"/>
                  </a:lnTo>
                  <a:lnTo>
                    <a:pt x="797" y="1512"/>
                  </a:lnTo>
                  <a:lnTo>
                    <a:pt x="801" y="1504"/>
                  </a:lnTo>
                  <a:lnTo>
                    <a:pt x="806" y="1495"/>
                  </a:lnTo>
                  <a:lnTo>
                    <a:pt x="813" y="1487"/>
                  </a:lnTo>
                  <a:lnTo>
                    <a:pt x="820" y="1476"/>
                  </a:lnTo>
                  <a:lnTo>
                    <a:pt x="830" y="1467"/>
                  </a:lnTo>
                  <a:lnTo>
                    <a:pt x="841" y="1456"/>
                  </a:lnTo>
                  <a:lnTo>
                    <a:pt x="855" y="1444"/>
                  </a:lnTo>
                  <a:lnTo>
                    <a:pt x="872" y="1432"/>
                  </a:lnTo>
                  <a:lnTo>
                    <a:pt x="907" y="1407"/>
                  </a:lnTo>
                  <a:lnTo>
                    <a:pt x="929" y="1390"/>
                  </a:lnTo>
                  <a:lnTo>
                    <a:pt x="948" y="1378"/>
                  </a:lnTo>
                  <a:lnTo>
                    <a:pt x="961" y="1370"/>
                  </a:lnTo>
                  <a:lnTo>
                    <a:pt x="976" y="1363"/>
                  </a:lnTo>
                  <a:lnTo>
                    <a:pt x="996" y="1355"/>
                  </a:lnTo>
                  <a:lnTo>
                    <a:pt x="1023" y="1345"/>
                  </a:lnTo>
                  <a:lnTo>
                    <a:pt x="1061" y="1328"/>
                  </a:lnTo>
                  <a:lnTo>
                    <a:pt x="1085" y="1316"/>
                  </a:lnTo>
                  <a:lnTo>
                    <a:pt x="1107" y="1303"/>
                  </a:lnTo>
                  <a:lnTo>
                    <a:pt x="1127" y="1288"/>
                  </a:lnTo>
                  <a:lnTo>
                    <a:pt x="1147" y="1272"/>
                  </a:lnTo>
                  <a:lnTo>
                    <a:pt x="1165" y="1254"/>
                  </a:lnTo>
                  <a:lnTo>
                    <a:pt x="1182" y="1235"/>
                  </a:lnTo>
                  <a:lnTo>
                    <a:pt x="1198" y="1216"/>
                  </a:lnTo>
                  <a:lnTo>
                    <a:pt x="1214" y="1195"/>
                  </a:lnTo>
                  <a:lnTo>
                    <a:pt x="1228" y="1174"/>
                  </a:lnTo>
                  <a:lnTo>
                    <a:pt x="1243" y="1152"/>
                  </a:lnTo>
                  <a:lnTo>
                    <a:pt x="1255" y="1129"/>
                  </a:lnTo>
                  <a:lnTo>
                    <a:pt x="1269" y="1106"/>
                  </a:lnTo>
                  <a:lnTo>
                    <a:pt x="1294" y="1059"/>
                  </a:lnTo>
                  <a:lnTo>
                    <a:pt x="1318" y="1012"/>
                  </a:lnTo>
                  <a:lnTo>
                    <a:pt x="1402" y="1009"/>
                  </a:lnTo>
                  <a:lnTo>
                    <a:pt x="1429" y="987"/>
                  </a:lnTo>
                  <a:lnTo>
                    <a:pt x="1391" y="841"/>
                  </a:lnTo>
                  <a:lnTo>
                    <a:pt x="1384" y="840"/>
                  </a:lnTo>
                  <a:lnTo>
                    <a:pt x="1376" y="839"/>
                  </a:lnTo>
                  <a:lnTo>
                    <a:pt x="1371" y="836"/>
                  </a:lnTo>
                  <a:lnTo>
                    <a:pt x="1364" y="834"/>
                  </a:lnTo>
                  <a:lnTo>
                    <a:pt x="1358" y="831"/>
                  </a:lnTo>
                  <a:lnTo>
                    <a:pt x="1352" y="827"/>
                  </a:lnTo>
                  <a:lnTo>
                    <a:pt x="1348" y="823"/>
                  </a:lnTo>
                  <a:lnTo>
                    <a:pt x="1342" y="818"/>
                  </a:lnTo>
                  <a:lnTo>
                    <a:pt x="1334" y="809"/>
                  </a:lnTo>
                  <a:lnTo>
                    <a:pt x="1327" y="796"/>
                  </a:lnTo>
                  <a:lnTo>
                    <a:pt x="1322" y="784"/>
                  </a:lnTo>
                  <a:lnTo>
                    <a:pt x="1317" y="770"/>
                  </a:lnTo>
                  <a:lnTo>
                    <a:pt x="1312" y="755"/>
                  </a:lnTo>
                  <a:lnTo>
                    <a:pt x="1310" y="739"/>
                  </a:lnTo>
                  <a:lnTo>
                    <a:pt x="1308" y="724"/>
                  </a:lnTo>
                  <a:lnTo>
                    <a:pt x="1307" y="707"/>
                  </a:lnTo>
                  <a:lnTo>
                    <a:pt x="1306" y="675"/>
                  </a:lnTo>
                  <a:lnTo>
                    <a:pt x="1306" y="644"/>
                  </a:lnTo>
                  <a:lnTo>
                    <a:pt x="1270" y="341"/>
                  </a:lnTo>
                  <a:lnTo>
                    <a:pt x="1270" y="305"/>
                  </a:lnTo>
                  <a:lnTo>
                    <a:pt x="1270" y="291"/>
                  </a:lnTo>
                  <a:lnTo>
                    <a:pt x="1272" y="277"/>
                  </a:lnTo>
                  <a:lnTo>
                    <a:pt x="1276" y="264"/>
                  </a:lnTo>
                  <a:lnTo>
                    <a:pt x="1282" y="250"/>
                  </a:lnTo>
                  <a:lnTo>
                    <a:pt x="1287" y="236"/>
                  </a:lnTo>
                  <a:lnTo>
                    <a:pt x="1295" y="223"/>
                  </a:lnTo>
                  <a:lnTo>
                    <a:pt x="1303" y="209"/>
                  </a:lnTo>
                  <a:lnTo>
                    <a:pt x="1312" y="195"/>
                  </a:lnTo>
                  <a:lnTo>
                    <a:pt x="1324" y="183"/>
                  </a:lnTo>
                  <a:lnTo>
                    <a:pt x="1335" y="169"/>
                  </a:lnTo>
                  <a:lnTo>
                    <a:pt x="1347" y="156"/>
                  </a:lnTo>
                  <a:lnTo>
                    <a:pt x="1360" y="144"/>
                  </a:lnTo>
                  <a:lnTo>
                    <a:pt x="1374" y="132"/>
                  </a:lnTo>
                  <a:lnTo>
                    <a:pt x="1389" y="120"/>
                  </a:lnTo>
                  <a:lnTo>
                    <a:pt x="1404" y="108"/>
                  </a:lnTo>
                  <a:lnTo>
                    <a:pt x="1420" y="98"/>
                  </a:lnTo>
                  <a:lnTo>
                    <a:pt x="1436" y="87"/>
                  </a:lnTo>
                  <a:lnTo>
                    <a:pt x="1453" y="76"/>
                  </a:lnTo>
                  <a:lnTo>
                    <a:pt x="1470" y="67"/>
                  </a:lnTo>
                  <a:lnTo>
                    <a:pt x="1487" y="58"/>
                  </a:lnTo>
                  <a:lnTo>
                    <a:pt x="1506" y="49"/>
                  </a:lnTo>
                  <a:lnTo>
                    <a:pt x="1523" y="41"/>
                  </a:lnTo>
                  <a:lnTo>
                    <a:pt x="1541" y="34"/>
                  </a:lnTo>
                  <a:lnTo>
                    <a:pt x="1559" y="27"/>
                  </a:lnTo>
                  <a:lnTo>
                    <a:pt x="1577" y="20"/>
                  </a:lnTo>
                  <a:lnTo>
                    <a:pt x="1595" y="16"/>
                  </a:lnTo>
                  <a:lnTo>
                    <a:pt x="1612" y="11"/>
                  </a:lnTo>
                  <a:lnTo>
                    <a:pt x="1630" y="7"/>
                  </a:lnTo>
                  <a:lnTo>
                    <a:pt x="1647" y="4"/>
                  </a:lnTo>
                  <a:lnTo>
                    <a:pt x="1665" y="2"/>
                  </a:lnTo>
                  <a:lnTo>
                    <a:pt x="1681" y="0"/>
                  </a:lnTo>
                  <a:lnTo>
                    <a:pt x="1697" y="0"/>
                  </a:lnTo>
                  <a:lnTo>
                    <a:pt x="1716" y="1"/>
                  </a:lnTo>
                  <a:lnTo>
                    <a:pt x="1735" y="3"/>
                  </a:lnTo>
                  <a:lnTo>
                    <a:pt x="1756" y="7"/>
                  </a:lnTo>
                  <a:lnTo>
                    <a:pt x="1774" y="11"/>
                  </a:lnTo>
                  <a:lnTo>
                    <a:pt x="1794" y="17"/>
                  </a:lnTo>
                  <a:lnTo>
                    <a:pt x="1813" y="24"/>
                  </a:lnTo>
                  <a:lnTo>
                    <a:pt x="1832" y="31"/>
                  </a:lnTo>
                  <a:lnTo>
                    <a:pt x="1850" y="39"/>
                  </a:lnTo>
                  <a:lnTo>
                    <a:pt x="1884" y="57"/>
                  </a:lnTo>
                  <a:lnTo>
                    <a:pt x="1917" y="75"/>
                  </a:lnTo>
                  <a:lnTo>
                    <a:pt x="1948" y="95"/>
                  </a:lnTo>
                  <a:lnTo>
                    <a:pt x="1976" y="112"/>
                  </a:lnTo>
                  <a:lnTo>
                    <a:pt x="1992" y="123"/>
                  </a:lnTo>
                  <a:lnTo>
                    <a:pt x="2006" y="135"/>
                  </a:lnTo>
                  <a:lnTo>
                    <a:pt x="2021" y="146"/>
                  </a:lnTo>
                  <a:lnTo>
                    <a:pt x="2035" y="157"/>
                  </a:lnTo>
                  <a:lnTo>
                    <a:pt x="2046" y="170"/>
                  </a:lnTo>
                  <a:lnTo>
                    <a:pt x="2058" y="184"/>
                  </a:lnTo>
                  <a:lnTo>
                    <a:pt x="2068" y="197"/>
                  </a:lnTo>
                  <a:lnTo>
                    <a:pt x="2077" y="212"/>
                  </a:lnTo>
                  <a:lnTo>
                    <a:pt x="2085" y="228"/>
                  </a:lnTo>
                  <a:lnTo>
                    <a:pt x="2092" y="245"/>
                  </a:lnTo>
                  <a:lnTo>
                    <a:pt x="2098" y="264"/>
                  </a:lnTo>
                  <a:lnTo>
                    <a:pt x="2103" y="283"/>
                  </a:lnTo>
                  <a:lnTo>
                    <a:pt x="2107" y="304"/>
                  </a:lnTo>
                  <a:lnTo>
                    <a:pt x="2109" y="327"/>
                  </a:lnTo>
                  <a:lnTo>
                    <a:pt x="2111" y="352"/>
                  </a:lnTo>
                  <a:lnTo>
                    <a:pt x="2112" y="378"/>
                  </a:lnTo>
                  <a:lnTo>
                    <a:pt x="2108" y="415"/>
                  </a:lnTo>
                  <a:lnTo>
                    <a:pt x="2112" y="658"/>
                  </a:lnTo>
                  <a:lnTo>
                    <a:pt x="2112" y="671"/>
                  </a:lnTo>
                  <a:lnTo>
                    <a:pt x="2112" y="684"/>
                  </a:lnTo>
                  <a:lnTo>
                    <a:pt x="2111" y="697"/>
                  </a:lnTo>
                  <a:lnTo>
                    <a:pt x="2109" y="709"/>
                  </a:lnTo>
                  <a:lnTo>
                    <a:pt x="2107" y="721"/>
                  </a:lnTo>
                  <a:lnTo>
                    <a:pt x="2104" y="732"/>
                  </a:lnTo>
                  <a:lnTo>
                    <a:pt x="2100" y="742"/>
                  </a:lnTo>
                  <a:lnTo>
                    <a:pt x="2097" y="751"/>
                  </a:lnTo>
                  <a:lnTo>
                    <a:pt x="2091" y="760"/>
                  </a:lnTo>
                  <a:lnTo>
                    <a:pt x="2085" y="767"/>
                  </a:lnTo>
                  <a:lnTo>
                    <a:pt x="2078" y="774"/>
                  </a:lnTo>
                  <a:lnTo>
                    <a:pt x="2070" y="779"/>
                  </a:lnTo>
                  <a:lnTo>
                    <a:pt x="2061" y="784"/>
                  </a:lnTo>
                  <a:lnTo>
                    <a:pt x="2051" y="787"/>
                  </a:lnTo>
                  <a:lnTo>
                    <a:pt x="2040" y="790"/>
                  </a:lnTo>
                  <a:lnTo>
                    <a:pt x="2027" y="792"/>
                  </a:lnTo>
                  <a:lnTo>
                    <a:pt x="2014" y="793"/>
                  </a:lnTo>
                  <a:lnTo>
                    <a:pt x="2016" y="830"/>
                  </a:lnTo>
                  <a:lnTo>
                    <a:pt x="1978" y="1110"/>
                  </a:lnTo>
                  <a:lnTo>
                    <a:pt x="2221" y="1110"/>
                  </a:lnTo>
                  <a:lnTo>
                    <a:pt x="2248" y="1110"/>
                  </a:lnTo>
                  <a:lnTo>
                    <a:pt x="2274" y="1112"/>
                  </a:lnTo>
                  <a:lnTo>
                    <a:pt x="2300" y="1114"/>
                  </a:lnTo>
                  <a:lnTo>
                    <a:pt x="2327" y="1118"/>
                  </a:lnTo>
                  <a:lnTo>
                    <a:pt x="2352" y="1122"/>
                  </a:lnTo>
                  <a:lnTo>
                    <a:pt x="2376" y="1128"/>
                  </a:lnTo>
                  <a:lnTo>
                    <a:pt x="2400" y="1135"/>
                  </a:lnTo>
                  <a:lnTo>
                    <a:pt x="2422" y="1143"/>
                  </a:lnTo>
                  <a:lnTo>
                    <a:pt x="2443" y="1152"/>
                  </a:lnTo>
                  <a:lnTo>
                    <a:pt x="2463" y="1162"/>
                  </a:lnTo>
                  <a:lnTo>
                    <a:pt x="2481" y="1174"/>
                  </a:lnTo>
                  <a:lnTo>
                    <a:pt x="2497" y="1187"/>
                  </a:lnTo>
                  <a:lnTo>
                    <a:pt x="2504" y="1194"/>
                  </a:lnTo>
                  <a:lnTo>
                    <a:pt x="2511" y="1202"/>
                  </a:lnTo>
                  <a:lnTo>
                    <a:pt x="2516" y="1210"/>
                  </a:lnTo>
                  <a:lnTo>
                    <a:pt x="2522" y="1218"/>
                  </a:lnTo>
                  <a:lnTo>
                    <a:pt x="2528" y="1227"/>
                  </a:lnTo>
                  <a:lnTo>
                    <a:pt x="2531" y="1236"/>
                  </a:lnTo>
                  <a:lnTo>
                    <a:pt x="2536" y="1246"/>
                  </a:lnTo>
                  <a:lnTo>
                    <a:pt x="2538" y="1256"/>
                  </a:lnTo>
                  <a:lnTo>
                    <a:pt x="2566" y="1272"/>
                  </a:lnTo>
                  <a:lnTo>
                    <a:pt x="2590" y="1287"/>
                  </a:lnTo>
                  <a:lnTo>
                    <a:pt x="2608" y="1300"/>
                  </a:lnTo>
                  <a:lnTo>
                    <a:pt x="2623" y="1314"/>
                  </a:lnTo>
                  <a:lnTo>
                    <a:pt x="2635" y="1328"/>
                  </a:lnTo>
                  <a:lnTo>
                    <a:pt x="2646" y="1342"/>
                  </a:lnTo>
                  <a:lnTo>
                    <a:pt x="2654" y="1354"/>
                  </a:lnTo>
                  <a:lnTo>
                    <a:pt x="2660" y="1367"/>
                  </a:lnTo>
                  <a:lnTo>
                    <a:pt x="2672" y="1391"/>
                  </a:lnTo>
                  <a:lnTo>
                    <a:pt x="2686" y="1415"/>
                  </a:lnTo>
                  <a:lnTo>
                    <a:pt x="2694" y="1427"/>
                  </a:lnTo>
                  <a:lnTo>
                    <a:pt x="2705" y="1439"/>
                  </a:lnTo>
                  <a:lnTo>
                    <a:pt x="2718" y="1451"/>
                  </a:lnTo>
                  <a:lnTo>
                    <a:pt x="2734" y="1463"/>
                  </a:lnTo>
                  <a:lnTo>
                    <a:pt x="2759" y="1463"/>
                  </a:lnTo>
                  <a:lnTo>
                    <a:pt x="2778" y="1462"/>
                  </a:lnTo>
                  <a:lnTo>
                    <a:pt x="2786" y="1462"/>
                  </a:lnTo>
                  <a:lnTo>
                    <a:pt x="2793" y="1463"/>
                  </a:lnTo>
                  <a:lnTo>
                    <a:pt x="2799" y="1464"/>
                  </a:lnTo>
                  <a:lnTo>
                    <a:pt x="2803" y="1465"/>
                  </a:lnTo>
                  <a:lnTo>
                    <a:pt x="2808" y="1467"/>
                  </a:lnTo>
                  <a:lnTo>
                    <a:pt x="2810" y="1472"/>
                  </a:lnTo>
                  <a:lnTo>
                    <a:pt x="2814" y="1476"/>
                  </a:lnTo>
                  <a:lnTo>
                    <a:pt x="2815" y="1482"/>
                  </a:lnTo>
                  <a:lnTo>
                    <a:pt x="2818" y="1499"/>
                  </a:lnTo>
                  <a:lnTo>
                    <a:pt x="2819" y="1524"/>
                  </a:lnTo>
                  <a:lnTo>
                    <a:pt x="2865" y="1534"/>
                  </a:lnTo>
                  <a:lnTo>
                    <a:pt x="2897" y="1539"/>
                  </a:lnTo>
                  <a:lnTo>
                    <a:pt x="2918" y="1542"/>
                  </a:lnTo>
                  <a:lnTo>
                    <a:pt x="2934" y="1544"/>
                  </a:lnTo>
                  <a:lnTo>
                    <a:pt x="2941" y="1546"/>
                  </a:lnTo>
                  <a:lnTo>
                    <a:pt x="2947" y="1548"/>
                  </a:lnTo>
                  <a:lnTo>
                    <a:pt x="2957" y="1553"/>
                  </a:lnTo>
                  <a:lnTo>
                    <a:pt x="2966" y="1558"/>
                  </a:lnTo>
                  <a:lnTo>
                    <a:pt x="2990" y="1574"/>
                  </a:lnTo>
                  <a:lnTo>
                    <a:pt x="3026" y="1598"/>
                  </a:lnTo>
                  <a:lnTo>
                    <a:pt x="3078" y="1570"/>
                  </a:lnTo>
                  <a:lnTo>
                    <a:pt x="3112" y="1609"/>
                  </a:lnTo>
                  <a:lnTo>
                    <a:pt x="3128" y="1599"/>
                  </a:lnTo>
                  <a:lnTo>
                    <a:pt x="3148" y="1587"/>
                  </a:lnTo>
                  <a:lnTo>
                    <a:pt x="3169" y="1576"/>
                  </a:lnTo>
                  <a:lnTo>
                    <a:pt x="3192" y="1564"/>
                  </a:lnTo>
                  <a:lnTo>
                    <a:pt x="3204" y="1560"/>
                  </a:lnTo>
                  <a:lnTo>
                    <a:pt x="3216" y="1556"/>
                  </a:lnTo>
                  <a:lnTo>
                    <a:pt x="3228" y="1553"/>
                  </a:lnTo>
                  <a:lnTo>
                    <a:pt x="3239" y="1551"/>
                  </a:lnTo>
                  <a:lnTo>
                    <a:pt x="3249" y="1550"/>
                  </a:lnTo>
                  <a:lnTo>
                    <a:pt x="3261" y="1548"/>
                  </a:lnTo>
                  <a:lnTo>
                    <a:pt x="3271" y="1550"/>
                  </a:lnTo>
                  <a:lnTo>
                    <a:pt x="3280" y="1552"/>
                  </a:lnTo>
                  <a:lnTo>
                    <a:pt x="3462" y="1500"/>
                  </a:lnTo>
                  <a:lnTo>
                    <a:pt x="3465" y="1512"/>
                  </a:lnTo>
                  <a:lnTo>
                    <a:pt x="3496" y="1488"/>
                  </a:lnTo>
                  <a:lnTo>
                    <a:pt x="3521" y="1466"/>
                  </a:lnTo>
                  <a:lnTo>
                    <a:pt x="3529" y="1462"/>
                  </a:lnTo>
                  <a:lnTo>
                    <a:pt x="3536" y="1457"/>
                  </a:lnTo>
                  <a:lnTo>
                    <a:pt x="3544" y="1454"/>
                  </a:lnTo>
                  <a:lnTo>
                    <a:pt x="3553" y="1450"/>
                  </a:lnTo>
                  <a:lnTo>
                    <a:pt x="3564" y="1447"/>
                  </a:lnTo>
                  <a:lnTo>
                    <a:pt x="3574" y="1443"/>
                  </a:lnTo>
                  <a:lnTo>
                    <a:pt x="3587" y="1441"/>
                  </a:lnTo>
                  <a:lnTo>
                    <a:pt x="3600" y="1440"/>
                  </a:lnTo>
                  <a:lnTo>
                    <a:pt x="3641" y="1436"/>
                  </a:lnTo>
                  <a:lnTo>
                    <a:pt x="3668" y="1435"/>
                  </a:lnTo>
                  <a:lnTo>
                    <a:pt x="3684" y="1434"/>
                  </a:lnTo>
                  <a:lnTo>
                    <a:pt x="3694" y="1434"/>
                  </a:lnTo>
                  <a:lnTo>
                    <a:pt x="3699" y="1432"/>
                  </a:lnTo>
                  <a:lnTo>
                    <a:pt x="3702" y="1431"/>
                  </a:lnTo>
                  <a:lnTo>
                    <a:pt x="3708" y="1427"/>
                  </a:lnTo>
                  <a:lnTo>
                    <a:pt x="3714" y="1423"/>
                  </a:lnTo>
                  <a:lnTo>
                    <a:pt x="3731" y="1410"/>
                  </a:lnTo>
                  <a:lnTo>
                    <a:pt x="3758" y="1390"/>
                  </a:lnTo>
                  <a:lnTo>
                    <a:pt x="3771" y="1382"/>
                  </a:lnTo>
                  <a:lnTo>
                    <a:pt x="3787" y="1372"/>
                  </a:lnTo>
                  <a:lnTo>
                    <a:pt x="3806" y="1362"/>
                  </a:lnTo>
                  <a:lnTo>
                    <a:pt x="3827" y="1352"/>
                  </a:lnTo>
                  <a:lnTo>
                    <a:pt x="3872" y="1331"/>
                  </a:lnTo>
                  <a:lnTo>
                    <a:pt x="3919" y="1310"/>
                  </a:lnTo>
                  <a:lnTo>
                    <a:pt x="3934" y="1322"/>
                  </a:lnTo>
                  <a:lnTo>
                    <a:pt x="3934" y="1307"/>
                  </a:lnTo>
                  <a:lnTo>
                    <a:pt x="3935" y="1291"/>
                  </a:lnTo>
                  <a:lnTo>
                    <a:pt x="3939" y="1274"/>
                  </a:lnTo>
                  <a:lnTo>
                    <a:pt x="3944" y="1257"/>
                  </a:lnTo>
                  <a:lnTo>
                    <a:pt x="3951" y="1238"/>
                  </a:lnTo>
                  <a:lnTo>
                    <a:pt x="3958" y="1219"/>
                  </a:lnTo>
                  <a:lnTo>
                    <a:pt x="3967" y="1200"/>
                  </a:lnTo>
                  <a:lnTo>
                    <a:pt x="3975" y="1180"/>
                  </a:lnTo>
                  <a:lnTo>
                    <a:pt x="3994" y="1143"/>
                  </a:lnTo>
                  <a:lnTo>
                    <a:pt x="4011" y="1106"/>
                  </a:lnTo>
                  <a:lnTo>
                    <a:pt x="4019" y="1090"/>
                  </a:lnTo>
                  <a:lnTo>
                    <a:pt x="4025" y="1074"/>
                  </a:lnTo>
                  <a:lnTo>
                    <a:pt x="4029" y="1059"/>
                  </a:lnTo>
                  <a:lnTo>
                    <a:pt x="4033" y="1047"/>
                  </a:lnTo>
                  <a:lnTo>
                    <a:pt x="4036" y="1023"/>
                  </a:lnTo>
                  <a:lnTo>
                    <a:pt x="4037" y="991"/>
                  </a:lnTo>
                  <a:lnTo>
                    <a:pt x="4037" y="954"/>
                  </a:lnTo>
                  <a:lnTo>
                    <a:pt x="4037" y="915"/>
                  </a:lnTo>
                  <a:lnTo>
                    <a:pt x="4037" y="879"/>
                  </a:lnTo>
                  <a:lnTo>
                    <a:pt x="4037" y="847"/>
                  </a:lnTo>
                  <a:lnTo>
                    <a:pt x="4038" y="833"/>
                  </a:lnTo>
                  <a:lnTo>
                    <a:pt x="4038" y="822"/>
                  </a:lnTo>
                  <a:lnTo>
                    <a:pt x="4039" y="814"/>
                  </a:lnTo>
                  <a:lnTo>
                    <a:pt x="4041" y="809"/>
                  </a:lnTo>
                  <a:lnTo>
                    <a:pt x="4051" y="811"/>
                  </a:lnTo>
                  <a:lnTo>
                    <a:pt x="4060" y="812"/>
                  </a:lnTo>
                  <a:lnTo>
                    <a:pt x="4068" y="816"/>
                  </a:lnTo>
                  <a:lnTo>
                    <a:pt x="4075" y="819"/>
                  </a:lnTo>
                  <a:lnTo>
                    <a:pt x="4082" y="825"/>
                  </a:lnTo>
                  <a:lnTo>
                    <a:pt x="4089" y="833"/>
                  </a:lnTo>
                  <a:lnTo>
                    <a:pt x="4095" y="843"/>
                  </a:lnTo>
                  <a:lnTo>
                    <a:pt x="4102" y="856"/>
                  </a:lnTo>
                  <a:lnTo>
                    <a:pt x="4107" y="866"/>
                  </a:lnTo>
                  <a:lnTo>
                    <a:pt x="4117" y="889"/>
                  </a:lnTo>
                  <a:lnTo>
                    <a:pt x="4124" y="908"/>
                  </a:lnTo>
                  <a:lnTo>
                    <a:pt x="4129" y="927"/>
                  </a:lnTo>
                  <a:lnTo>
                    <a:pt x="4132" y="944"/>
                  </a:lnTo>
                  <a:lnTo>
                    <a:pt x="4135" y="960"/>
                  </a:lnTo>
                  <a:lnTo>
                    <a:pt x="4141" y="978"/>
                  </a:lnTo>
                  <a:lnTo>
                    <a:pt x="4148" y="998"/>
                  </a:lnTo>
                  <a:lnTo>
                    <a:pt x="4157" y="1020"/>
                  </a:lnTo>
                  <a:lnTo>
                    <a:pt x="4173" y="1012"/>
                  </a:lnTo>
                  <a:lnTo>
                    <a:pt x="4188" y="1004"/>
                  </a:lnTo>
                  <a:lnTo>
                    <a:pt x="4202" y="995"/>
                  </a:lnTo>
                  <a:lnTo>
                    <a:pt x="4214" y="985"/>
                  </a:lnTo>
                  <a:lnTo>
                    <a:pt x="4226" y="975"/>
                  </a:lnTo>
                  <a:lnTo>
                    <a:pt x="4238" y="964"/>
                  </a:lnTo>
                  <a:lnTo>
                    <a:pt x="4249" y="954"/>
                  </a:lnTo>
                  <a:lnTo>
                    <a:pt x="4259" y="943"/>
                  </a:lnTo>
                  <a:lnTo>
                    <a:pt x="4278" y="920"/>
                  </a:lnTo>
                  <a:lnTo>
                    <a:pt x="4297" y="896"/>
                  </a:lnTo>
                  <a:lnTo>
                    <a:pt x="4314" y="871"/>
                  </a:lnTo>
                  <a:lnTo>
                    <a:pt x="4330" y="847"/>
                  </a:lnTo>
                  <a:lnTo>
                    <a:pt x="4347" y="822"/>
                  </a:lnTo>
                  <a:lnTo>
                    <a:pt x="4364" y="798"/>
                  </a:lnTo>
                  <a:lnTo>
                    <a:pt x="4381" y="774"/>
                  </a:lnTo>
                  <a:lnTo>
                    <a:pt x="4401" y="751"/>
                  </a:lnTo>
                  <a:lnTo>
                    <a:pt x="4411" y="739"/>
                  </a:lnTo>
                  <a:lnTo>
                    <a:pt x="4421" y="729"/>
                  </a:lnTo>
                  <a:lnTo>
                    <a:pt x="4433" y="719"/>
                  </a:lnTo>
                  <a:lnTo>
                    <a:pt x="4445" y="708"/>
                  </a:lnTo>
                  <a:lnTo>
                    <a:pt x="4458" y="699"/>
                  </a:lnTo>
                  <a:lnTo>
                    <a:pt x="4470" y="690"/>
                  </a:lnTo>
                  <a:lnTo>
                    <a:pt x="4485" y="681"/>
                  </a:lnTo>
                  <a:lnTo>
                    <a:pt x="4500" y="674"/>
                  </a:lnTo>
                  <a:lnTo>
                    <a:pt x="4504" y="682"/>
                  </a:lnTo>
                  <a:lnTo>
                    <a:pt x="4506" y="690"/>
                  </a:lnTo>
                  <a:lnTo>
                    <a:pt x="4508" y="698"/>
                  </a:lnTo>
                  <a:lnTo>
                    <a:pt x="4509" y="706"/>
                  </a:lnTo>
                  <a:lnTo>
                    <a:pt x="4510" y="713"/>
                  </a:lnTo>
                  <a:lnTo>
                    <a:pt x="4510" y="720"/>
                  </a:lnTo>
                  <a:lnTo>
                    <a:pt x="4509" y="727"/>
                  </a:lnTo>
                  <a:lnTo>
                    <a:pt x="4508" y="734"/>
                  </a:lnTo>
                  <a:lnTo>
                    <a:pt x="4505" y="747"/>
                  </a:lnTo>
                  <a:lnTo>
                    <a:pt x="4499" y="760"/>
                  </a:lnTo>
                  <a:lnTo>
                    <a:pt x="4492" y="771"/>
                  </a:lnTo>
                  <a:lnTo>
                    <a:pt x="4484" y="784"/>
                  </a:lnTo>
                  <a:lnTo>
                    <a:pt x="4467" y="808"/>
                  </a:lnTo>
                  <a:lnTo>
                    <a:pt x="4450" y="832"/>
                  </a:lnTo>
                  <a:lnTo>
                    <a:pt x="4442" y="846"/>
                  </a:lnTo>
                  <a:lnTo>
                    <a:pt x="4435" y="859"/>
                  </a:lnTo>
                  <a:lnTo>
                    <a:pt x="4430" y="873"/>
                  </a:lnTo>
                  <a:lnTo>
                    <a:pt x="4426" y="889"/>
                  </a:lnTo>
                  <a:lnTo>
                    <a:pt x="4437" y="882"/>
                  </a:lnTo>
                  <a:lnTo>
                    <a:pt x="4448" y="873"/>
                  </a:lnTo>
                  <a:lnTo>
                    <a:pt x="4458" y="864"/>
                  </a:lnTo>
                  <a:lnTo>
                    <a:pt x="4468" y="854"/>
                  </a:lnTo>
                  <a:lnTo>
                    <a:pt x="4489" y="832"/>
                  </a:lnTo>
                  <a:lnTo>
                    <a:pt x="4508" y="808"/>
                  </a:lnTo>
                  <a:lnTo>
                    <a:pt x="4528" y="785"/>
                  </a:lnTo>
                  <a:lnTo>
                    <a:pt x="4548" y="763"/>
                  </a:lnTo>
                  <a:lnTo>
                    <a:pt x="4558" y="754"/>
                  </a:lnTo>
                  <a:lnTo>
                    <a:pt x="4569" y="745"/>
                  </a:lnTo>
                  <a:lnTo>
                    <a:pt x="4580" y="737"/>
                  </a:lnTo>
                  <a:lnTo>
                    <a:pt x="4592" y="731"/>
                  </a:lnTo>
                  <a:lnTo>
                    <a:pt x="4597" y="729"/>
                  </a:lnTo>
                  <a:lnTo>
                    <a:pt x="4603" y="729"/>
                  </a:lnTo>
                  <a:lnTo>
                    <a:pt x="4608" y="730"/>
                  </a:lnTo>
                  <a:lnTo>
                    <a:pt x="4612" y="732"/>
                  </a:lnTo>
                  <a:lnTo>
                    <a:pt x="4617" y="736"/>
                  </a:lnTo>
                  <a:lnTo>
                    <a:pt x="4621" y="740"/>
                  </a:lnTo>
                  <a:lnTo>
                    <a:pt x="4625" y="746"/>
                  </a:lnTo>
                  <a:lnTo>
                    <a:pt x="4628" y="752"/>
                  </a:lnTo>
                  <a:lnTo>
                    <a:pt x="4629" y="755"/>
                  </a:lnTo>
                  <a:lnTo>
                    <a:pt x="4629" y="760"/>
                  </a:lnTo>
                  <a:lnTo>
                    <a:pt x="4628" y="766"/>
                  </a:lnTo>
                  <a:lnTo>
                    <a:pt x="4627" y="772"/>
                  </a:lnTo>
                  <a:lnTo>
                    <a:pt x="4623" y="786"/>
                  </a:lnTo>
                  <a:lnTo>
                    <a:pt x="4614" y="803"/>
                  </a:lnTo>
                  <a:lnTo>
                    <a:pt x="4604" y="823"/>
                  </a:lnTo>
                  <a:lnTo>
                    <a:pt x="4593" y="842"/>
                  </a:lnTo>
                  <a:lnTo>
                    <a:pt x="4579" y="864"/>
                  </a:lnTo>
                  <a:lnTo>
                    <a:pt x="4564" y="884"/>
                  </a:lnTo>
                  <a:lnTo>
                    <a:pt x="4534" y="927"/>
                  </a:lnTo>
                  <a:lnTo>
                    <a:pt x="4505" y="964"/>
                  </a:lnTo>
                  <a:lnTo>
                    <a:pt x="4491" y="980"/>
                  </a:lnTo>
                  <a:lnTo>
                    <a:pt x="4480" y="994"/>
                  </a:lnTo>
                  <a:lnTo>
                    <a:pt x="4469" y="1006"/>
                  </a:lnTo>
                  <a:lnTo>
                    <a:pt x="4461" y="1012"/>
                  </a:lnTo>
                  <a:lnTo>
                    <a:pt x="4472" y="1033"/>
                  </a:lnTo>
                  <a:lnTo>
                    <a:pt x="4490" y="1020"/>
                  </a:lnTo>
                  <a:lnTo>
                    <a:pt x="4504" y="1010"/>
                  </a:lnTo>
                  <a:lnTo>
                    <a:pt x="4509" y="1004"/>
                  </a:lnTo>
                  <a:lnTo>
                    <a:pt x="4517" y="1000"/>
                  </a:lnTo>
                  <a:lnTo>
                    <a:pt x="4526" y="994"/>
                  </a:lnTo>
                  <a:lnTo>
                    <a:pt x="4539" y="987"/>
                  </a:lnTo>
                  <a:lnTo>
                    <a:pt x="4673" y="922"/>
                  </a:lnTo>
                  <a:lnTo>
                    <a:pt x="4690" y="914"/>
                  </a:lnTo>
                  <a:lnTo>
                    <a:pt x="4703" y="912"/>
                  </a:lnTo>
                  <a:lnTo>
                    <a:pt x="4714" y="910"/>
                  </a:lnTo>
                  <a:lnTo>
                    <a:pt x="4730" y="907"/>
                  </a:lnTo>
                  <a:lnTo>
                    <a:pt x="4745" y="938"/>
                  </a:lnTo>
                  <a:lnTo>
                    <a:pt x="4737" y="950"/>
                  </a:lnTo>
                  <a:lnTo>
                    <a:pt x="4727" y="962"/>
                  </a:lnTo>
                  <a:lnTo>
                    <a:pt x="4715" y="975"/>
                  </a:lnTo>
                  <a:lnTo>
                    <a:pt x="4701" y="987"/>
                  </a:lnTo>
                  <a:lnTo>
                    <a:pt x="4687" y="1001"/>
                  </a:lnTo>
                  <a:lnTo>
                    <a:pt x="4671" y="1014"/>
                  </a:lnTo>
                  <a:lnTo>
                    <a:pt x="4653" y="1026"/>
                  </a:lnTo>
                  <a:lnTo>
                    <a:pt x="4636" y="1039"/>
                  </a:lnTo>
                  <a:lnTo>
                    <a:pt x="4598" y="1064"/>
                  </a:lnTo>
                  <a:lnTo>
                    <a:pt x="4561" y="1087"/>
                  </a:lnTo>
                  <a:lnTo>
                    <a:pt x="4524" y="1108"/>
                  </a:lnTo>
                  <a:lnTo>
                    <a:pt x="4491" y="1127"/>
                  </a:lnTo>
                  <a:lnTo>
                    <a:pt x="4512" y="1168"/>
                  </a:lnTo>
                  <a:lnTo>
                    <a:pt x="4683" y="1128"/>
                  </a:lnTo>
                  <a:lnTo>
                    <a:pt x="4719" y="1142"/>
                  </a:lnTo>
                  <a:lnTo>
                    <a:pt x="4709" y="1184"/>
                  </a:lnTo>
                  <a:lnTo>
                    <a:pt x="4550" y="1248"/>
                  </a:lnTo>
                  <a:lnTo>
                    <a:pt x="4521" y="1265"/>
                  </a:lnTo>
                  <a:lnTo>
                    <a:pt x="4514" y="1270"/>
                  </a:lnTo>
                  <a:lnTo>
                    <a:pt x="4506" y="1275"/>
                  </a:lnTo>
                  <a:lnTo>
                    <a:pt x="4498" y="1283"/>
                  </a:lnTo>
                  <a:lnTo>
                    <a:pt x="4490" y="1292"/>
                  </a:lnTo>
                  <a:lnTo>
                    <a:pt x="4473" y="1313"/>
                  </a:lnTo>
                  <a:lnTo>
                    <a:pt x="4453" y="1336"/>
                  </a:lnTo>
                  <a:lnTo>
                    <a:pt x="4433" y="1361"/>
                  </a:lnTo>
                  <a:lnTo>
                    <a:pt x="4410" y="1386"/>
                  </a:lnTo>
                  <a:lnTo>
                    <a:pt x="4398" y="1399"/>
                  </a:lnTo>
                  <a:lnTo>
                    <a:pt x="4385" y="1411"/>
                  </a:lnTo>
                  <a:lnTo>
                    <a:pt x="4371" y="1422"/>
                  </a:lnTo>
                  <a:lnTo>
                    <a:pt x="4357" y="1433"/>
                  </a:lnTo>
                  <a:lnTo>
                    <a:pt x="4344" y="1441"/>
                  </a:lnTo>
                  <a:lnTo>
                    <a:pt x="4325" y="1452"/>
                  </a:lnTo>
                  <a:lnTo>
                    <a:pt x="4302" y="1466"/>
                  </a:lnTo>
                  <a:lnTo>
                    <a:pt x="4277" y="1480"/>
                  </a:lnTo>
                  <a:lnTo>
                    <a:pt x="4251" y="1495"/>
                  </a:lnTo>
                  <a:lnTo>
                    <a:pt x="4223" y="1510"/>
                  </a:lnTo>
                  <a:lnTo>
                    <a:pt x="4197" y="1523"/>
                  </a:lnTo>
                  <a:lnTo>
                    <a:pt x="4172" y="1537"/>
                  </a:lnTo>
                  <a:lnTo>
                    <a:pt x="4229" y="1588"/>
                  </a:lnTo>
                  <a:lnTo>
                    <a:pt x="4249" y="1646"/>
                  </a:lnTo>
                  <a:lnTo>
                    <a:pt x="4239" y="1655"/>
                  </a:lnTo>
                  <a:lnTo>
                    <a:pt x="4227" y="1665"/>
                  </a:lnTo>
                  <a:lnTo>
                    <a:pt x="4211" y="1676"/>
                  </a:lnTo>
                  <a:lnTo>
                    <a:pt x="4189" y="1689"/>
                  </a:lnTo>
                  <a:lnTo>
                    <a:pt x="4165" y="1703"/>
                  </a:lnTo>
                  <a:lnTo>
                    <a:pt x="4138" y="1716"/>
                  </a:lnTo>
                  <a:lnTo>
                    <a:pt x="4107" y="1731"/>
                  </a:lnTo>
                  <a:lnTo>
                    <a:pt x="4073" y="1747"/>
                  </a:lnTo>
                  <a:lnTo>
                    <a:pt x="3997" y="1779"/>
                  </a:lnTo>
                  <a:lnTo>
                    <a:pt x="3914" y="1812"/>
                  </a:lnTo>
                  <a:lnTo>
                    <a:pt x="3824" y="1847"/>
                  </a:lnTo>
                  <a:lnTo>
                    <a:pt x="3731" y="1881"/>
                  </a:lnTo>
                  <a:lnTo>
                    <a:pt x="3636" y="1914"/>
                  </a:lnTo>
                  <a:lnTo>
                    <a:pt x="3541" y="1945"/>
                  </a:lnTo>
                  <a:lnTo>
                    <a:pt x="3448" y="1974"/>
                  </a:lnTo>
                  <a:lnTo>
                    <a:pt x="3361" y="1999"/>
                  </a:lnTo>
                  <a:lnTo>
                    <a:pt x="3319" y="2009"/>
                  </a:lnTo>
                  <a:lnTo>
                    <a:pt x="3280" y="2019"/>
                  </a:lnTo>
                  <a:lnTo>
                    <a:pt x="3242" y="2027"/>
                  </a:lnTo>
                  <a:lnTo>
                    <a:pt x="3208" y="2035"/>
                  </a:lnTo>
                  <a:lnTo>
                    <a:pt x="3176" y="2041"/>
                  </a:lnTo>
                  <a:lnTo>
                    <a:pt x="3148" y="2044"/>
                  </a:lnTo>
                  <a:lnTo>
                    <a:pt x="3121" y="2048"/>
                  </a:lnTo>
                  <a:lnTo>
                    <a:pt x="3100" y="2048"/>
                  </a:lnTo>
                  <a:lnTo>
                    <a:pt x="3026" y="2048"/>
                  </a:lnTo>
                  <a:lnTo>
                    <a:pt x="2710" y="2022"/>
                  </a:lnTo>
                  <a:lnTo>
                    <a:pt x="2682" y="2585"/>
                  </a:lnTo>
                  <a:lnTo>
                    <a:pt x="2682" y="2607"/>
                  </a:lnTo>
                  <a:lnTo>
                    <a:pt x="2682" y="2628"/>
                  </a:lnTo>
                  <a:lnTo>
                    <a:pt x="2683" y="2651"/>
                  </a:lnTo>
                  <a:lnTo>
                    <a:pt x="2684" y="2675"/>
                  </a:lnTo>
                  <a:lnTo>
                    <a:pt x="2689" y="2724"/>
                  </a:lnTo>
                  <a:lnTo>
                    <a:pt x="2695" y="2775"/>
                  </a:lnTo>
                  <a:lnTo>
                    <a:pt x="2699" y="2826"/>
                  </a:lnTo>
                  <a:lnTo>
                    <a:pt x="2705" y="2880"/>
                  </a:lnTo>
                  <a:lnTo>
                    <a:pt x="2708" y="2934"/>
                  </a:lnTo>
                  <a:lnTo>
                    <a:pt x="2710" y="2987"/>
                  </a:lnTo>
                  <a:lnTo>
                    <a:pt x="2710" y="3014"/>
                  </a:lnTo>
                  <a:lnTo>
                    <a:pt x="2711" y="3038"/>
                  </a:lnTo>
                  <a:lnTo>
                    <a:pt x="2712" y="3062"/>
                  </a:lnTo>
                  <a:lnTo>
                    <a:pt x="2714" y="3086"/>
                  </a:lnTo>
                  <a:lnTo>
                    <a:pt x="2720" y="3130"/>
                  </a:lnTo>
                  <a:lnTo>
                    <a:pt x="2727" y="3173"/>
                  </a:lnTo>
                  <a:lnTo>
                    <a:pt x="2735" y="3216"/>
                  </a:lnTo>
                  <a:lnTo>
                    <a:pt x="2744" y="3258"/>
                  </a:lnTo>
                  <a:lnTo>
                    <a:pt x="2752" y="3303"/>
                  </a:lnTo>
                  <a:lnTo>
                    <a:pt x="2761" y="3351"/>
                  </a:lnTo>
                  <a:lnTo>
                    <a:pt x="2774" y="3430"/>
                  </a:lnTo>
                  <a:lnTo>
                    <a:pt x="2789" y="3519"/>
                  </a:lnTo>
                  <a:lnTo>
                    <a:pt x="2805" y="3615"/>
                  </a:lnTo>
                  <a:lnTo>
                    <a:pt x="2819" y="3714"/>
                  </a:lnTo>
                  <a:lnTo>
                    <a:pt x="2827" y="3766"/>
                  </a:lnTo>
                  <a:lnTo>
                    <a:pt x="2833" y="3816"/>
                  </a:lnTo>
                  <a:lnTo>
                    <a:pt x="2840" y="3866"/>
                  </a:lnTo>
                  <a:lnTo>
                    <a:pt x="2845" y="3915"/>
                  </a:lnTo>
                  <a:lnTo>
                    <a:pt x="2849" y="3963"/>
                  </a:lnTo>
                  <a:lnTo>
                    <a:pt x="2853" y="4010"/>
                  </a:lnTo>
                  <a:lnTo>
                    <a:pt x="2855" y="4055"/>
                  </a:lnTo>
                  <a:lnTo>
                    <a:pt x="2856" y="4097"/>
                  </a:lnTo>
                  <a:lnTo>
                    <a:pt x="2856" y="4110"/>
                  </a:lnTo>
                  <a:lnTo>
                    <a:pt x="2855" y="4118"/>
                  </a:lnTo>
                  <a:lnTo>
                    <a:pt x="2854" y="4126"/>
                  </a:lnTo>
                  <a:lnTo>
                    <a:pt x="2851" y="4130"/>
                  </a:lnTo>
                  <a:lnTo>
                    <a:pt x="2849" y="4136"/>
                  </a:lnTo>
                  <a:lnTo>
                    <a:pt x="2841" y="4145"/>
                  </a:lnTo>
                  <a:lnTo>
                    <a:pt x="2831" y="4158"/>
                  </a:lnTo>
                  <a:lnTo>
                    <a:pt x="2833" y="4200"/>
                  </a:lnTo>
                  <a:lnTo>
                    <a:pt x="2838" y="4242"/>
                  </a:lnTo>
                  <a:lnTo>
                    <a:pt x="2843" y="4285"/>
                  </a:lnTo>
                  <a:lnTo>
                    <a:pt x="2850" y="4328"/>
                  </a:lnTo>
                  <a:lnTo>
                    <a:pt x="2857" y="4374"/>
                  </a:lnTo>
                  <a:lnTo>
                    <a:pt x="2863" y="4421"/>
                  </a:lnTo>
                  <a:lnTo>
                    <a:pt x="2865" y="4446"/>
                  </a:lnTo>
                  <a:lnTo>
                    <a:pt x="2866" y="4471"/>
                  </a:lnTo>
                  <a:lnTo>
                    <a:pt x="2867" y="4497"/>
                  </a:lnTo>
                  <a:lnTo>
                    <a:pt x="2867" y="4523"/>
                  </a:lnTo>
                  <a:lnTo>
                    <a:pt x="2867" y="4571"/>
                  </a:lnTo>
                  <a:lnTo>
                    <a:pt x="2867" y="4621"/>
                  </a:lnTo>
                  <a:lnTo>
                    <a:pt x="2866" y="4671"/>
                  </a:lnTo>
                  <a:lnTo>
                    <a:pt x="2866" y="4721"/>
                  </a:lnTo>
                  <a:lnTo>
                    <a:pt x="2867" y="4771"/>
                  </a:lnTo>
                  <a:lnTo>
                    <a:pt x="2869" y="4818"/>
                  </a:lnTo>
                  <a:lnTo>
                    <a:pt x="2872" y="4863"/>
                  </a:lnTo>
                  <a:lnTo>
                    <a:pt x="2878" y="4904"/>
                  </a:lnTo>
                  <a:lnTo>
                    <a:pt x="2881" y="4932"/>
                  </a:lnTo>
                  <a:lnTo>
                    <a:pt x="2882" y="4966"/>
                  </a:lnTo>
                  <a:lnTo>
                    <a:pt x="2883" y="5006"/>
                  </a:lnTo>
                  <a:lnTo>
                    <a:pt x="2885" y="5052"/>
                  </a:lnTo>
                  <a:lnTo>
                    <a:pt x="2883" y="5154"/>
                  </a:lnTo>
                  <a:lnTo>
                    <a:pt x="2880" y="5268"/>
                  </a:lnTo>
                  <a:lnTo>
                    <a:pt x="2877" y="5382"/>
                  </a:lnTo>
                  <a:lnTo>
                    <a:pt x="2872" y="5493"/>
                  </a:lnTo>
                  <a:lnTo>
                    <a:pt x="2869" y="5591"/>
                  </a:lnTo>
                  <a:lnTo>
                    <a:pt x="2867" y="5670"/>
                  </a:lnTo>
                  <a:lnTo>
                    <a:pt x="2867" y="5745"/>
                  </a:lnTo>
                  <a:lnTo>
                    <a:pt x="2866" y="5840"/>
                  </a:lnTo>
                  <a:lnTo>
                    <a:pt x="2865" y="5946"/>
                  </a:lnTo>
                  <a:lnTo>
                    <a:pt x="2862" y="6058"/>
                  </a:lnTo>
                  <a:lnTo>
                    <a:pt x="2858" y="6169"/>
                  </a:lnTo>
                  <a:lnTo>
                    <a:pt x="2853" y="6272"/>
                  </a:lnTo>
                  <a:lnTo>
                    <a:pt x="2849" y="6319"/>
                  </a:lnTo>
                  <a:lnTo>
                    <a:pt x="2846" y="6362"/>
                  </a:lnTo>
                  <a:lnTo>
                    <a:pt x="2841" y="6399"/>
                  </a:lnTo>
                  <a:lnTo>
                    <a:pt x="2837" y="6431"/>
                  </a:lnTo>
                  <a:lnTo>
                    <a:pt x="2831" y="6464"/>
                  </a:lnTo>
                  <a:lnTo>
                    <a:pt x="2826" y="6509"/>
                  </a:lnTo>
                  <a:lnTo>
                    <a:pt x="2823" y="6559"/>
                  </a:lnTo>
                  <a:lnTo>
                    <a:pt x="2818" y="6613"/>
                  </a:lnTo>
                  <a:lnTo>
                    <a:pt x="2815" y="6666"/>
                  </a:lnTo>
                  <a:lnTo>
                    <a:pt x="2811" y="6716"/>
                  </a:lnTo>
                  <a:lnTo>
                    <a:pt x="2809" y="6759"/>
                  </a:lnTo>
                  <a:lnTo>
                    <a:pt x="2807" y="6792"/>
                  </a:lnTo>
                  <a:lnTo>
                    <a:pt x="2805" y="6833"/>
                  </a:lnTo>
                  <a:lnTo>
                    <a:pt x="2802" y="6868"/>
                  </a:lnTo>
                  <a:lnTo>
                    <a:pt x="2802" y="6896"/>
                  </a:lnTo>
                  <a:lnTo>
                    <a:pt x="2801" y="6919"/>
                  </a:lnTo>
                  <a:lnTo>
                    <a:pt x="2801" y="6951"/>
                  </a:lnTo>
                  <a:lnTo>
                    <a:pt x="2799" y="6973"/>
                  </a:lnTo>
                  <a:lnTo>
                    <a:pt x="2797" y="6982"/>
                  </a:lnTo>
                  <a:lnTo>
                    <a:pt x="2793" y="6991"/>
                  </a:lnTo>
                  <a:lnTo>
                    <a:pt x="2787" y="7001"/>
                  </a:lnTo>
                  <a:lnTo>
                    <a:pt x="2779" y="7013"/>
                  </a:lnTo>
                  <a:lnTo>
                    <a:pt x="2757" y="7046"/>
                  </a:lnTo>
                  <a:lnTo>
                    <a:pt x="2721" y="7096"/>
                  </a:lnTo>
                  <a:lnTo>
                    <a:pt x="2753" y="7111"/>
                  </a:lnTo>
                  <a:lnTo>
                    <a:pt x="2774" y="7121"/>
                  </a:lnTo>
                  <a:lnTo>
                    <a:pt x="2781" y="7125"/>
                  </a:lnTo>
                  <a:lnTo>
                    <a:pt x="2786" y="7128"/>
                  </a:lnTo>
                  <a:lnTo>
                    <a:pt x="2791" y="7132"/>
                  </a:lnTo>
                  <a:lnTo>
                    <a:pt x="2795" y="7136"/>
                  </a:lnTo>
                  <a:lnTo>
                    <a:pt x="2801" y="7147"/>
                  </a:lnTo>
                  <a:lnTo>
                    <a:pt x="2809" y="7163"/>
                  </a:lnTo>
                  <a:lnTo>
                    <a:pt x="2819" y="7188"/>
                  </a:lnTo>
                  <a:lnTo>
                    <a:pt x="2838" y="7224"/>
                  </a:lnTo>
                  <a:lnTo>
                    <a:pt x="2848" y="7241"/>
                  </a:lnTo>
                  <a:lnTo>
                    <a:pt x="2861" y="7260"/>
                  </a:lnTo>
                  <a:lnTo>
                    <a:pt x="2874" y="7277"/>
                  </a:lnTo>
                  <a:lnTo>
                    <a:pt x="2891" y="7294"/>
                  </a:lnTo>
                  <a:lnTo>
                    <a:pt x="2909" y="7310"/>
                  </a:lnTo>
                  <a:lnTo>
                    <a:pt x="2926" y="7324"/>
                  </a:lnTo>
                  <a:lnTo>
                    <a:pt x="2944" y="7336"/>
                  </a:lnTo>
                  <a:lnTo>
                    <a:pt x="2961" y="7345"/>
                  </a:lnTo>
                  <a:lnTo>
                    <a:pt x="3006" y="7367"/>
                  </a:lnTo>
                  <a:lnTo>
                    <a:pt x="3046" y="7387"/>
                  </a:lnTo>
                  <a:lnTo>
                    <a:pt x="3084" y="7406"/>
                  </a:lnTo>
                  <a:lnTo>
                    <a:pt x="3124" y="7427"/>
                  </a:lnTo>
                  <a:lnTo>
                    <a:pt x="3145" y="7438"/>
                  </a:lnTo>
                  <a:lnTo>
                    <a:pt x="3167" y="7453"/>
                  </a:lnTo>
                  <a:lnTo>
                    <a:pt x="3189" y="7469"/>
                  </a:lnTo>
                  <a:lnTo>
                    <a:pt x="3208" y="7485"/>
                  </a:lnTo>
                  <a:lnTo>
                    <a:pt x="3241" y="7511"/>
                  </a:lnTo>
                  <a:lnTo>
                    <a:pt x="3258" y="7524"/>
                  </a:lnTo>
                  <a:lnTo>
                    <a:pt x="3257" y="7532"/>
                  </a:lnTo>
                  <a:lnTo>
                    <a:pt x="3255" y="7539"/>
                  </a:lnTo>
                  <a:lnTo>
                    <a:pt x="3253" y="7547"/>
                  </a:lnTo>
                  <a:lnTo>
                    <a:pt x="3248" y="7553"/>
                  </a:lnTo>
                  <a:lnTo>
                    <a:pt x="3244" y="7560"/>
                  </a:lnTo>
                  <a:lnTo>
                    <a:pt x="3239" y="7566"/>
                  </a:lnTo>
                  <a:lnTo>
                    <a:pt x="3233" y="7572"/>
                  </a:lnTo>
                  <a:lnTo>
                    <a:pt x="3226" y="7577"/>
                  </a:lnTo>
                  <a:lnTo>
                    <a:pt x="3212" y="7588"/>
                  </a:lnTo>
                  <a:lnTo>
                    <a:pt x="3196" y="7597"/>
                  </a:lnTo>
                  <a:lnTo>
                    <a:pt x="3177" y="7604"/>
                  </a:lnTo>
                  <a:lnTo>
                    <a:pt x="3158" y="7611"/>
                  </a:lnTo>
                  <a:lnTo>
                    <a:pt x="3136" y="7616"/>
                  </a:lnTo>
                  <a:lnTo>
                    <a:pt x="3116" y="7622"/>
                  </a:lnTo>
                  <a:lnTo>
                    <a:pt x="3094" y="7625"/>
                  </a:lnTo>
                  <a:lnTo>
                    <a:pt x="3071" y="7629"/>
                  </a:lnTo>
                  <a:lnTo>
                    <a:pt x="3049" y="7631"/>
                  </a:lnTo>
                  <a:lnTo>
                    <a:pt x="3029" y="7632"/>
                  </a:lnTo>
                  <a:lnTo>
                    <a:pt x="3008" y="7633"/>
                  </a:lnTo>
                  <a:lnTo>
                    <a:pt x="2990" y="7633"/>
                  </a:lnTo>
                  <a:lnTo>
                    <a:pt x="2949" y="7632"/>
                  </a:lnTo>
                  <a:lnTo>
                    <a:pt x="2907" y="7630"/>
                  </a:lnTo>
                  <a:lnTo>
                    <a:pt x="2865" y="7624"/>
                  </a:lnTo>
                  <a:lnTo>
                    <a:pt x="2825" y="7617"/>
                  </a:lnTo>
                  <a:lnTo>
                    <a:pt x="2806" y="7614"/>
                  </a:lnTo>
                  <a:lnTo>
                    <a:pt x="2786" y="7608"/>
                  </a:lnTo>
                  <a:lnTo>
                    <a:pt x="2768" y="7604"/>
                  </a:lnTo>
                  <a:lnTo>
                    <a:pt x="2751" y="7598"/>
                  </a:lnTo>
                  <a:lnTo>
                    <a:pt x="2734" y="7591"/>
                  </a:lnTo>
                  <a:lnTo>
                    <a:pt x="2718" y="7584"/>
                  </a:lnTo>
                  <a:lnTo>
                    <a:pt x="2703" y="7576"/>
                  </a:lnTo>
                  <a:lnTo>
                    <a:pt x="2690" y="7567"/>
                  </a:lnTo>
                  <a:lnTo>
                    <a:pt x="2665" y="7551"/>
                  </a:lnTo>
                  <a:lnTo>
                    <a:pt x="2644" y="7537"/>
                  </a:lnTo>
                  <a:lnTo>
                    <a:pt x="2626" y="7527"/>
                  </a:lnTo>
                  <a:lnTo>
                    <a:pt x="2611" y="7518"/>
                  </a:lnTo>
                  <a:lnTo>
                    <a:pt x="2598" y="7512"/>
                  </a:lnTo>
                  <a:lnTo>
                    <a:pt x="2586" y="7508"/>
                  </a:lnTo>
                  <a:lnTo>
                    <a:pt x="2575" y="7505"/>
                  </a:lnTo>
                  <a:lnTo>
                    <a:pt x="2563" y="7503"/>
                  </a:lnTo>
                  <a:lnTo>
                    <a:pt x="2539" y="7504"/>
                  </a:lnTo>
                  <a:lnTo>
                    <a:pt x="2507" y="7507"/>
                  </a:lnTo>
                  <a:lnTo>
                    <a:pt x="2488" y="7509"/>
                  </a:lnTo>
                  <a:lnTo>
                    <a:pt x="2464" y="7510"/>
                  </a:lnTo>
                  <a:lnTo>
                    <a:pt x="2436" y="7511"/>
                  </a:lnTo>
                  <a:lnTo>
                    <a:pt x="2404" y="7511"/>
                  </a:lnTo>
                  <a:lnTo>
                    <a:pt x="2369" y="7511"/>
                  </a:lnTo>
                  <a:lnTo>
                    <a:pt x="2338" y="7510"/>
                  </a:lnTo>
                  <a:lnTo>
                    <a:pt x="2311" y="7507"/>
                  </a:lnTo>
                  <a:lnTo>
                    <a:pt x="2285" y="7502"/>
                  </a:lnTo>
                  <a:lnTo>
                    <a:pt x="2274" y="7500"/>
                  </a:lnTo>
                  <a:lnTo>
                    <a:pt x="2263" y="7496"/>
                  </a:lnTo>
                  <a:lnTo>
                    <a:pt x="2251" y="7492"/>
                  </a:lnTo>
                  <a:lnTo>
                    <a:pt x="2241" y="7487"/>
                  </a:lnTo>
                  <a:lnTo>
                    <a:pt x="2219" y="7477"/>
                  </a:lnTo>
                  <a:lnTo>
                    <a:pt x="2197" y="7463"/>
                  </a:lnTo>
                  <a:lnTo>
                    <a:pt x="2197" y="7341"/>
                  </a:lnTo>
                  <a:lnTo>
                    <a:pt x="2171" y="7305"/>
                  </a:lnTo>
                  <a:lnTo>
                    <a:pt x="2188" y="6889"/>
                  </a:lnTo>
                  <a:lnTo>
                    <a:pt x="2185" y="6646"/>
                  </a:lnTo>
                  <a:lnTo>
                    <a:pt x="2149" y="5902"/>
                  </a:lnTo>
                  <a:lnTo>
                    <a:pt x="2136" y="5902"/>
                  </a:lnTo>
                  <a:lnTo>
                    <a:pt x="1932" y="7241"/>
                  </a:lnTo>
                  <a:lnTo>
                    <a:pt x="1941" y="7268"/>
                  </a:lnTo>
                  <a:lnTo>
                    <a:pt x="1961" y="7437"/>
                  </a:lnTo>
                  <a:lnTo>
                    <a:pt x="1953" y="7511"/>
                  </a:lnTo>
                  <a:lnTo>
                    <a:pt x="1957" y="7513"/>
                  </a:lnTo>
                  <a:lnTo>
                    <a:pt x="1964" y="7519"/>
                  </a:lnTo>
                  <a:lnTo>
                    <a:pt x="1973" y="7526"/>
                  </a:lnTo>
                  <a:lnTo>
                    <a:pt x="1984" y="7535"/>
                  </a:lnTo>
                  <a:lnTo>
                    <a:pt x="2008" y="7558"/>
                  </a:lnTo>
                  <a:lnTo>
                    <a:pt x="2034" y="7584"/>
                  </a:lnTo>
                  <a:lnTo>
                    <a:pt x="2083" y="7637"/>
                  </a:lnTo>
                  <a:lnTo>
                    <a:pt x="2112" y="7670"/>
                  </a:lnTo>
                  <a:lnTo>
                    <a:pt x="2131" y="7693"/>
                  </a:lnTo>
                  <a:lnTo>
                    <a:pt x="2149" y="7712"/>
                  </a:lnTo>
                  <a:lnTo>
                    <a:pt x="2159" y="7723"/>
                  </a:lnTo>
                  <a:lnTo>
                    <a:pt x="2168" y="7732"/>
                  </a:lnTo>
                  <a:lnTo>
                    <a:pt x="2177" y="7743"/>
                  </a:lnTo>
                  <a:lnTo>
                    <a:pt x="2185" y="7755"/>
                  </a:lnTo>
                  <a:lnTo>
                    <a:pt x="2194" y="7768"/>
                  </a:lnTo>
                  <a:lnTo>
                    <a:pt x="2201" y="7781"/>
                  </a:lnTo>
                  <a:lnTo>
                    <a:pt x="2205" y="7792"/>
                  </a:lnTo>
                  <a:lnTo>
                    <a:pt x="2209" y="7803"/>
                  </a:lnTo>
                  <a:lnTo>
                    <a:pt x="2213" y="7814"/>
                  </a:lnTo>
                  <a:lnTo>
                    <a:pt x="2218" y="7825"/>
                  </a:lnTo>
                  <a:lnTo>
                    <a:pt x="2225" y="7838"/>
                  </a:lnTo>
                  <a:lnTo>
                    <a:pt x="2234" y="7853"/>
                  </a:lnTo>
                  <a:lnTo>
                    <a:pt x="2225" y="7863"/>
                  </a:lnTo>
                  <a:lnTo>
                    <a:pt x="2215" y="7873"/>
                  </a:lnTo>
                  <a:lnTo>
                    <a:pt x="2202" y="7881"/>
                  </a:lnTo>
                  <a:lnTo>
                    <a:pt x="2188" y="7889"/>
                  </a:lnTo>
                  <a:lnTo>
                    <a:pt x="2173" y="7896"/>
                  </a:lnTo>
                  <a:lnTo>
                    <a:pt x="2156" y="7902"/>
                  </a:lnTo>
                  <a:lnTo>
                    <a:pt x="2139" y="7908"/>
                  </a:lnTo>
                  <a:lnTo>
                    <a:pt x="2121" y="7912"/>
                  </a:lnTo>
                  <a:lnTo>
                    <a:pt x="2101" y="7916"/>
                  </a:lnTo>
                  <a:lnTo>
                    <a:pt x="2082" y="7919"/>
                  </a:lnTo>
                  <a:lnTo>
                    <a:pt x="2062" y="7921"/>
                  </a:lnTo>
                  <a:lnTo>
                    <a:pt x="2043" y="7923"/>
                  </a:lnTo>
                  <a:lnTo>
                    <a:pt x="2003" y="7925"/>
                  </a:lnTo>
                  <a:lnTo>
                    <a:pt x="1965" y="7926"/>
                  </a:lnTo>
                  <a:lnTo>
                    <a:pt x="1941" y="7926"/>
                  </a:lnTo>
                  <a:lnTo>
                    <a:pt x="1909" y="7925"/>
                  </a:lnTo>
                  <a:lnTo>
                    <a:pt x="1878" y="7924"/>
                  </a:lnTo>
                  <a:lnTo>
                    <a:pt x="1848" y="7920"/>
                  </a:lnTo>
                  <a:lnTo>
                    <a:pt x="1817" y="7916"/>
                  </a:lnTo>
                  <a:lnTo>
                    <a:pt x="1786" y="7910"/>
                  </a:lnTo>
                  <a:lnTo>
                    <a:pt x="1757" y="7903"/>
                  </a:lnTo>
                  <a:lnTo>
                    <a:pt x="1729" y="7894"/>
                  </a:lnTo>
                  <a:lnTo>
                    <a:pt x="1701" y="7884"/>
                  </a:lnTo>
                  <a:lnTo>
                    <a:pt x="1676" y="7872"/>
                  </a:lnTo>
                  <a:lnTo>
                    <a:pt x="1652" y="7859"/>
                  </a:lnTo>
                  <a:lnTo>
                    <a:pt x="1642" y="7852"/>
                  </a:lnTo>
                  <a:lnTo>
                    <a:pt x="1630" y="7844"/>
                  </a:lnTo>
                  <a:lnTo>
                    <a:pt x="1621" y="7836"/>
                  </a:lnTo>
                  <a:lnTo>
                    <a:pt x="1612" y="7828"/>
                  </a:lnTo>
                  <a:lnTo>
                    <a:pt x="1603" y="7819"/>
                  </a:lnTo>
                  <a:lnTo>
                    <a:pt x="1595" y="7808"/>
                  </a:lnTo>
                  <a:lnTo>
                    <a:pt x="1588" y="7799"/>
                  </a:lnTo>
                  <a:lnTo>
                    <a:pt x="1581" y="7789"/>
                  </a:lnTo>
                  <a:lnTo>
                    <a:pt x="1575" y="7779"/>
                  </a:lnTo>
                  <a:lnTo>
                    <a:pt x="1570" y="7767"/>
                  </a:lnTo>
                  <a:lnTo>
                    <a:pt x="1566" y="7756"/>
                  </a:lnTo>
                  <a:lnTo>
                    <a:pt x="1563" y="7743"/>
                  </a:lnTo>
                  <a:lnTo>
                    <a:pt x="1526" y="7743"/>
                  </a:lnTo>
                  <a:lnTo>
                    <a:pt x="1517" y="7743"/>
                  </a:lnTo>
                  <a:lnTo>
                    <a:pt x="1508" y="7741"/>
                  </a:lnTo>
                  <a:lnTo>
                    <a:pt x="1500" y="7740"/>
                  </a:lnTo>
                  <a:lnTo>
                    <a:pt x="1491" y="7736"/>
                  </a:lnTo>
                  <a:lnTo>
                    <a:pt x="1475" y="7729"/>
                  </a:lnTo>
                  <a:lnTo>
                    <a:pt x="1459" y="7720"/>
                  </a:lnTo>
                  <a:lnTo>
                    <a:pt x="1430" y="7701"/>
                  </a:lnTo>
                  <a:lnTo>
                    <a:pt x="1404" y="7683"/>
                  </a:lnTo>
                  <a:lnTo>
                    <a:pt x="1404" y="7624"/>
                  </a:lnTo>
                  <a:lnTo>
                    <a:pt x="1402" y="7569"/>
                  </a:lnTo>
                  <a:lnTo>
                    <a:pt x="1398" y="7518"/>
                  </a:lnTo>
                  <a:lnTo>
                    <a:pt x="1394" y="7468"/>
                  </a:lnTo>
                  <a:lnTo>
                    <a:pt x="1388" y="7419"/>
                  </a:lnTo>
                  <a:lnTo>
                    <a:pt x="1381" y="7371"/>
                  </a:lnTo>
                  <a:lnTo>
                    <a:pt x="1372" y="7321"/>
                  </a:lnTo>
                  <a:lnTo>
                    <a:pt x="1362" y="7272"/>
                  </a:lnTo>
                  <a:lnTo>
                    <a:pt x="1351" y="7219"/>
                  </a:lnTo>
                  <a:lnTo>
                    <a:pt x="1343" y="7168"/>
                  </a:lnTo>
                  <a:lnTo>
                    <a:pt x="1338" y="7120"/>
                  </a:lnTo>
                  <a:lnTo>
                    <a:pt x="1334" y="7075"/>
                  </a:lnTo>
                  <a:lnTo>
                    <a:pt x="1332" y="7025"/>
                  </a:lnTo>
                  <a:lnTo>
                    <a:pt x="1331" y="6974"/>
                  </a:lnTo>
                  <a:lnTo>
                    <a:pt x="1331" y="6917"/>
                  </a:lnTo>
                  <a:lnTo>
                    <a:pt x="1331" y="6853"/>
                  </a:lnTo>
                  <a:lnTo>
                    <a:pt x="1331" y="6801"/>
                  </a:lnTo>
                  <a:lnTo>
                    <a:pt x="1331" y="6750"/>
                  </a:lnTo>
                  <a:lnTo>
                    <a:pt x="1331" y="6696"/>
                  </a:lnTo>
                  <a:lnTo>
                    <a:pt x="1331" y="6641"/>
                  </a:lnTo>
                  <a:lnTo>
                    <a:pt x="1331" y="6586"/>
                  </a:lnTo>
                  <a:lnTo>
                    <a:pt x="1330" y="6530"/>
                  </a:lnTo>
                  <a:lnTo>
                    <a:pt x="1330" y="6474"/>
                  </a:lnTo>
                  <a:lnTo>
                    <a:pt x="1330" y="6418"/>
                  </a:lnTo>
                  <a:lnTo>
                    <a:pt x="1328" y="6361"/>
                  </a:lnTo>
                  <a:lnTo>
                    <a:pt x="1327" y="6305"/>
                  </a:lnTo>
                  <a:lnTo>
                    <a:pt x="1326" y="6248"/>
                  </a:lnTo>
                  <a:lnTo>
                    <a:pt x="1325" y="6192"/>
                  </a:lnTo>
                  <a:lnTo>
                    <a:pt x="1324" y="6137"/>
                  </a:lnTo>
                  <a:lnTo>
                    <a:pt x="1323" y="6082"/>
                  </a:lnTo>
                  <a:lnTo>
                    <a:pt x="1322" y="6028"/>
                  </a:lnTo>
                  <a:lnTo>
                    <a:pt x="1319" y="5975"/>
                  </a:lnTo>
                  <a:lnTo>
                    <a:pt x="1317" y="5924"/>
                  </a:lnTo>
                  <a:lnTo>
                    <a:pt x="1314" y="5872"/>
                  </a:lnTo>
                  <a:lnTo>
                    <a:pt x="1311" y="5820"/>
                  </a:lnTo>
                  <a:lnTo>
                    <a:pt x="1310" y="5767"/>
                  </a:lnTo>
                  <a:lnTo>
                    <a:pt x="1309" y="5714"/>
                  </a:lnTo>
                  <a:lnTo>
                    <a:pt x="1311" y="5660"/>
                  </a:lnTo>
                  <a:lnTo>
                    <a:pt x="1312" y="5633"/>
                  </a:lnTo>
                  <a:lnTo>
                    <a:pt x="1315" y="5606"/>
                  </a:lnTo>
                  <a:lnTo>
                    <a:pt x="1317" y="5578"/>
                  </a:lnTo>
                  <a:lnTo>
                    <a:pt x="1322" y="5551"/>
                  </a:lnTo>
                  <a:lnTo>
                    <a:pt x="1327" y="5517"/>
                  </a:lnTo>
                  <a:lnTo>
                    <a:pt x="1335" y="5471"/>
                  </a:lnTo>
                  <a:lnTo>
                    <a:pt x="1344" y="5416"/>
                  </a:lnTo>
                  <a:lnTo>
                    <a:pt x="1355" y="5359"/>
                  </a:lnTo>
                  <a:lnTo>
                    <a:pt x="1363" y="5302"/>
                  </a:lnTo>
                  <a:lnTo>
                    <a:pt x="1370" y="5249"/>
                  </a:lnTo>
                  <a:lnTo>
                    <a:pt x="1372" y="5226"/>
                  </a:lnTo>
                  <a:lnTo>
                    <a:pt x="1373" y="5207"/>
                  </a:lnTo>
                  <a:lnTo>
                    <a:pt x="1374" y="5190"/>
                  </a:lnTo>
                  <a:lnTo>
                    <a:pt x="1373" y="5178"/>
                  </a:lnTo>
                  <a:lnTo>
                    <a:pt x="1365" y="5132"/>
                  </a:lnTo>
                  <a:lnTo>
                    <a:pt x="1358" y="5085"/>
                  </a:lnTo>
                  <a:lnTo>
                    <a:pt x="1351" y="5036"/>
                  </a:lnTo>
                  <a:lnTo>
                    <a:pt x="1346" y="4985"/>
                  </a:lnTo>
                  <a:lnTo>
                    <a:pt x="1340" y="4934"/>
                  </a:lnTo>
                  <a:lnTo>
                    <a:pt x="1334" y="4881"/>
                  </a:lnTo>
                  <a:lnTo>
                    <a:pt x="1330" y="4829"/>
                  </a:lnTo>
                  <a:lnTo>
                    <a:pt x="1325" y="4775"/>
                  </a:lnTo>
                  <a:lnTo>
                    <a:pt x="1320" y="4721"/>
                  </a:lnTo>
                  <a:lnTo>
                    <a:pt x="1317" y="4667"/>
                  </a:lnTo>
                  <a:lnTo>
                    <a:pt x="1314" y="4614"/>
                  </a:lnTo>
                  <a:lnTo>
                    <a:pt x="1311" y="4560"/>
                  </a:lnTo>
                  <a:lnTo>
                    <a:pt x="1309" y="4507"/>
                  </a:lnTo>
                  <a:lnTo>
                    <a:pt x="1308" y="4455"/>
                  </a:lnTo>
                  <a:lnTo>
                    <a:pt x="1307" y="4403"/>
                  </a:lnTo>
                  <a:lnTo>
                    <a:pt x="1307" y="4353"/>
                  </a:lnTo>
                  <a:lnTo>
                    <a:pt x="1280" y="4318"/>
                  </a:lnTo>
                  <a:lnTo>
                    <a:pt x="1258" y="3523"/>
                  </a:lnTo>
                  <a:lnTo>
                    <a:pt x="1245" y="3414"/>
                  </a:lnTo>
                  <a:lnTo>
                    <a:pt x="1244" y="3361"/>
                  </a:lnTo>
                  <a:lnTo>
                    <a:pt x="1239" y="3314"/>
                  </a:lnTo>
                  <a:lnTo>
                    <a:pt x="1232" y="3274"/>
                  </a:lnTo>
                  <a:lnTo>
                    <a:pt x="1223" y="3239"/>
                  </a:lnTo>
                  <a:lnTo>
                    <a:pt x="1211" y="3209"/>
                  </a:lnTo>
                  <a:lnTo>
                    <a:pt x="1197" y="3184"/>
                  </a:lnTo>
                  <a:lnTo>
                    <a:pt x="1181" y="3163"/>
                  </a:lnTo>
                  <a:lnTo>
                    <a:pt x="1164" y="3146"/>
                  </a:lnTo>
                  <a:lnTo>
                    <a:pt x="1144" y="3134"/>
                  </a:lnTo>
                  <a:lnTo>
                    <a:pt x="1124" y="3123"/>
                  </a:lnTo>
                  <a:lnTo>
                    <a:pt x="1102" y="3117"/>
                  </a:lnTo>
                  <a:lnTo>
                    <a:pt x="1079" y="3113"/>
                  </a:lnTo>
                  <a:lnTo>
                    <a:pt x="1056" y="3111"/>
                  </a:lnTo>
                  <a:lnTo>
                    <a:pt x="1032" y="3111"/>
                  </a:lnTo>
                  <a:lnTo>
                    <a:pt x="1007" y="3112"/>
                  </a:lnTo>
                  <a:lnTo>
                    <a:pt x="983" y="3115"/>
                  </a:lnTo>
                  <a:lnTo>
                    <a:pt x="934" y="3122"/>
                  </a:lnTo>
                  <a:lnTo>
                    <a:pt x="885" y="3129"/>
                  </a:lnTo>
                  <a:lnTo>
                    <a:pt x="862" y="3131"/>
                  </a:lnTo>
                  <a:lnTo>
                    <a:pt x="840" y="3133"/>
                  </a:lnTo>
                  <a:lnTo>
                    <a:pt x="818" y="3133"/>
                  </a:lnTo>
                  <a:lnTo>
                    <a:pt x="799" y="3130"/>
                  </a:lnTo>
                  <a:lnTo>
                    <a:pt x="781" y="3127"/>
                  </a:lnTo>
                  <a:lnTo>
                    <a:pt x="765" y="3120"/>
                  </a:lnTo>
                  <a:lnTo>
                    <a:pt x="750" y="3110"/>
                  </a:lnTo>
                  <a:lnTo>
                    <a:pt x="736" y="3096"/>
                  </a:lnTo>
                  <a:lnTo>
                    <a:pt x="726" y="3080"/>
                  </a:lnTo>
                  <a:lnTo>
                    <a:pt x="718" y="3058"/>
                  </a:lnTo>
                  <a:lnTo>
                    <a:pt x="712" y="3033"/>
                  </a:lnTo>
                  <a:lnTo>
                    <a:pt x="710" y="3003"/>
                  </a:lnTo>
                  <a:lnTo>
                    <a:pt x="696" y="2981"/>
                  </a:lnTo>
                  <a:lnTo>
                    <a:pt x="679" y="2949"/>
                  </a:lnTo>
                  <a:lnTo>
                    <a:pt x="660" y="2911"/>
                  </a:lnTo>
                  <a:lnTo>
                    <a:pt x="638" y="2869"/>
                  </a:lnTo>
                  <a:lnTo>
                    <a:pt x="616" y="2826"/>
                  </a:lnTo>
                  <a:lnTo>
                    <a:pt x="596" y="2786"/>
                  </a:lnTo>
                  <a:lnTo>
                    <a:pt x="578" y="2751"/>
                  </a:lnTo>
                  <a:lnTo>
                    <a:pt x="566" y="2724"/>
                  </a:lnTo>
                  <a:lnTo>
                    <a:pt x="562" y="2716"/>
                  </a:lnTo>
                  <a:lnTo>
                    <a:pt x="560" y="2707"/>
                  </a:lnTo>
                  <a:lnTo>
                    <a:pt x="558" y="2698"/>
                  </a:lnTo>
                  <a:lnTo>
                    <a:pt x="556" y="2687"/>
                  </a:lnTo>
                  <a:lnTo>
                    <a:pt x="552" y="2663"/>
                  </a:lnTo>
                  <a:lnTo>
                    <a:pt x="551" y="263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2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1942288" y="4267203"/>
              <a:ext cx="174625" cy="61753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14" y="1985"/>
                </a:cxn>
                <a:cxn ang="0">
                  <a:pos x="578" y="2338"/>
                </a:cxn>
                <a:cxn ang="0">
                  <a:pos x="664" y="2029"/>
                </a:cxn>
                <a:cxn ang="0">
                  <a:pos x="100" y="0"/>
                </a:cxn>
                <a:cxn ang="0">
                  <a:pos x="0" y="13"/>
                </a:cxn>
              </a:cxnLst>
              <a:rect l="0" t="0" r="r" b="b"/>
              <a:pathLst>
                <a:path w="664" h="2338">
                  <a:moveTo>
                    <a:pt x="0" y="13"/>
                  </a:moveTo>
                  <a:lnTo>
                    <a:pt x="314" y="1985"/>
                  </a:lnTo>
                  <a:lnTo>
                    <a:pt x="578" y="2338"/>
                  </a:lnTo>
                  <a:lnTo>
                    <a:pt x="664" y="2029"/>
                  </a:lnTo>
                  <a:lnTo>
                    <a:pt x="10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20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16"/>
            <p:cNvSpPr>
              <a:spLocks noEditPoints="1"/>
            </p:cNvSpPr>
            <p:nvPr/>
          </p:nvSpPr>
          <p:spPr bwMode="auto">
            <a:xfrm>
              <a:off x="1826624" y="3644955"/>
              <a:ext cx="136128" cy="206645"/>
            </a:xfrm>
            <a:custGeom>
              <a:avLst/>
              <a:gdLst>
                <a:gd name="T0" fmla="*/ 1601 w 2272"/>
                <a:gd name="T1" fmla="*/ 3242 h 3448"/>
                <a:gd name="T2" fmla="*/ 1621 w 2272"/>
                <a:gd name="T3" fmla="*/ 3304 h 3448"/>
                <a:gd name="T4" fmla="*/ 1567 w 2272"/>
                <a:gd name="T5" fmla="*/ 3343 h 3448"/>
                <a:gd name="T6" fmla="*/ 1376 w 2272"/>
                <a:gd name="T7" fmla="*/ 3409 h 3448"/>
                <a:gd name="T8" fmla="*/ 1294 w 2272"/>
                <a:gd name="T9" fmla="*/ 3448 h 3448"/>
                <a:gd name="T10" fmla="*/ 912 w 2272"/>
                <a:gd name="T11" fmla="*/ 3425 h 3448"/>
                <a:gd name="T12" fmla="*/ 872 w 2272"/>
                <a:gd name="T13" fmla="*/ 3343 h 3448"/>
                <a:gd name="T14" fmla="*/ 658 w 2272"/>
                <a:gd name="T15" fmla="*/ 3320 h 3448"/>
                <a:gd name="T16" fmla="*/ 658 w 2272"/>
                <a:gd name="T17" fmla="*/ 3253 h 3448"/>
                <a:gd name="T18" fmla="*/ 704 w 2272"/>
                <a:gd name="T19" fmla="*/ 3027 h 3448"/>
                <a:gd name="T20" fmla="*/ 1614 w 2272"/>
                <a:gd name="T21" fmla="*/ 3050 h 3448"/>
                <a:gd name="T22" fmla="*/ 1614 w 2272"/>
                <a:gd name="T23" fmla="*/ 3117 h 3448"/>
                <a:gd name="T24" fmla="*/ 704 w 2272"/>
                <a:gd name="T25" fmla="*/ 3140 h 3448"/>
                <a:gd name="T26" fmla="*/ 651 w 2272"/>
                <a:gd name="T27" fmla="*/ 3101 h 3448"/>
                <a:gd name="T28" fmla="*/ 671 w 2272"/>
                <a:gd name="T29" fmla="*/ 3037 h 3448"/>
                <a:gd name="T30" fmla="*/ 1567 w 2272"/>
                <a:gd name="T31" fmla="*/ 2823 h 3448"/>
                <a:gd name="T32" fmla="*/ 1621 w 2272"/>
                <a:gd name="T33" fmla="*/ 2861 h 3448"/>
                <a:gd name="T34" fmla="*/ 1601 w 2272"/>
                <a:gd name="T35" fmla="*/ 2925 h 3448"/>
                <a:gd name="T36" fmla="*/ 686 w 2272"/>
                <a:gd name="T37" fmla="*/ 2933 h 3448"/>
                <a:gd name="T38" fmla="*/ 648 w 2272"/>
                <a:gd name="T39" fmla="*/ 2879 h 3448"/>
                <a:gd name="T40" fmla="*/ 686 w 2272"/>
                <a:gd name="T41" fmla="*/ 2826 h 3448"/>
                <a:gd name="T42" fmla="*/ 1303 w 2272"/>
                <a:gd name="T43" fmla="*/ 13 h 3448"/>
                <a:gd name="T44" fmla="*/ 1614 w 2272"/>
                <a:gd name="T45" fmla="*/ 106 h 3448"/>
                <a:gd name="T46" fmla="*/ 1881 w 2272"/>
                <a:gd name="T47" fmla="*/ 279 h 3448"/>
                <a:gd name="T48" fmla="*/ 2088 w 2272"/>
                <a:gd name="T49" fmla="*/ 518 h 3448"/>
                <a:gd name="T50" fmla="*/ 2223 w 2272"/>
                <a:gd name="T51" fmla="*/ 808 h 3448"/>
                <a:gd name="T52" fmla="*/ 2272 w 2272"/>
                <a:gd name="T53" fmla="*/ 1135 h 3448"/>
                <a:gd name="T54" fmla="*/ 2243 w 2272"/>
                <a:gd name="T55" fmla="*/ 1348 h 3448"/>
                <a:gd name="T56" fmla="*/ 2176 w 2272"/>
                <a:gd name="T57" fmla="*/ 1543 h 3448"/>
                <a:gd name="T58" fmla="*/ 2099 w 2272"/>
                <a:gd name="T59" fmla="*/ 1702 h 3448"/>
                <a:gd name="T60" fmla="*/ 2040 w 2272"/>
                <a:gd name="T61" fmla="*/ 1800 h 3448"/>
                <a:gd name="T62" fmla="*/ 1836 w 2272"/>
                <a:gd name="T63" fmla="*/ 2140 h 3448"/>
                <a:gd name="T64" fmla="*/ 1716 w 2272"/>
                <a:gd name="T65" fmla="*/ 2407 h 3448"/>
                <a:gd name="T66" fmla="*/ 1661 w 2272"/>
                <a:gd name="T67" fmla="*/ 2647 h 3448"/>
                <a:gd name="T68" fmla="*/ 1602 w 2272"/>
                <a:gd name="T69" fmla="*/ 2712 h 3448"/>
                <a:gd name="T70" fmla="*/ 708 w 2272"/>
                <a:gd name="T71" fmla="*/ 2719 h 3448"/>
                <a:gd name="T72" fmla="*/ 637 w 2272"/>
                <a:gd name="T73" fmla="*/ 2668 h 3448"/>
                <a:gd name="T74" fmla="*/ 595 w 2272"/>
                <a:gd name="T75" fmla="*/ 2487 h 3448"/>
                <a:gd name="T76" fmla="*/ 493 w 2272"/>
                <a:gd name="T77" fmla="*/ 2234 h 3448"/>
                <a:gd name="T78" fmla="*/ 351 w 2272"/>
                <a:gd name="T79" fmla="*/ 1991 h 3448"/>
                <a:gd name="T80" fmla="*/ 293 w 2272"/>
                <a:gd name="T81" fmla="*/ 1901 h 3448"/>
                <a:gd name="T82" fmla="*/ 249 w 2272"/>
                <a:gd name="T83" fmla="*/ 1831 h 3448"/>
                <a:gd name="T84" fmla="*/ 233 w 2272"/>
                <a:gd name="T85" fmla="*/ 1802 h 3448"/>
                <a:gd name="T86" fmla="*/ 173 w 2272"/>
                <a:gd name="T87" fmla="*/ 1703 h 3448"/>
                <a:gd name="T88" fmla="*/ 95 w 2272"/>
                <a:gd name="T89" fmla="*/ 1543 h 3448"/>
                <a:gd name="T90" fmla="*/ 28 w 2272"/>
                <a:gd name="T91" fmla="*/ 1348 h 3448"/>
                <a:gd name="T92" fmla="*/ 0 w 2272"/>
                <a:gd name="T93" fmla="*/ 1135 h 3448"/>
                <a:gd name="T94" fmla="*/ 48 w 2272"/>
                <a:gd name="T95" fmla="*/ 808 h 3448"/>
                <a:gd name="T96" fmla="*/ 183 w 2272"/>
                <a:gd name="T97" fmla="*/ 518 h 3448"/>
                <a:gd name="T98" fmla="*/ 391 w 2272"/>
                <a:gd name="T99" fmla="*/ 279 h 3448"/>
                <a:gd name="T100" fmla="*/ 657 w 2272"/>
                <a:gd name="T101" fmla="*/ 106 h 3448"/>
                <a:gd name="T102" fmla="*/ 968 w 2272"/>
                <a:gd name="T103" fmla="*/ 13 h 34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72"/>
                <a:gd name="T157" fmla="*/ 0 h 3448"/>
                <a:gd name="T158" fmla="*/ 2272 w 2272"/>
                <a:gd name="T159" fmla="*/ 3448 h 34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72" h="3448">
                  <a:moveTo>
                    <a:pt x="704" y="3230"/>
                  </a:moveTo>
                  <a:lnTo>
                    <a:pt x="1567" y="3230"/>
                  </a:lnTo>
                  <a:lnTo>
                    <a:pt x="1585" y="3233"/>
                  </a:lnTo>
                  <a:lnTo>
                    <a:pt x="1601" y="3242"/>
                  </a:lnTo>
                  <a:lnTo>
                    <a:pt x="1614" y="3253"/>
                  </a:lnTo>
                  <a:lnTo>
                    <a:pt x="1621" y="3269"/>
                  </a:lnTo>
                  <a:lnTo>
                    <a:pt x="1624" y="3287"/>
                  </a:lnTo>
                  <a:lnTo>
                    <a:pt x="1621" y="3304"/>
                  </a:lnTo>
                  <a:lnTo>
                    <a:pt x="1614" y="3320"/>
                  </a:lnTo>
                  <a:lnTo>
                    <a:pt x="1601" y="3333"/>
                  </a:lnTo>
                  <a:lnTo>
                    <a:pt x="1585" y="3340"/>
                  </a:lnTo>
                  <a:lnTo>
                    <a:pt x="1567" y="3343"/>
                  </a:lnTo>
                  <a:lnTo>
                    <a:pt x="1400" y="3343"/>
                  </a:lnTo>
                  <a:lnTo>
                    <a:pt x="1397" y="3367"/>
                  </a:lnTo>
                  <a:lnTo>
                    <a:pt x="1388" y="3389"/>
                  </a:lnTo>
                  <a:lnTo>
                    <a:pt x="1376" y="3409"/>
                  </a:lnTo>
                  <a:lnTo>
                    <a:pt x="1360" y="3425"/>
                  </a:lnTo>
                  <a:lnTo>
                    <a:pt x="1340" y="3438"/>
                  </a:lnTo>
                  <a:lnTo>
                    <a:pt x="1318" y="3445"/>
                  </a:lnTo>
                  <a:lnTo>
                    <a:pt x="1294" y="3448"/>
                  </a:lnTo>
                  <a:lnTo>
                    <a:pt x="978" y="3448"/>
                  </a:lnTo>
                  <a:lnTo>
                    <a:pt x="953" y="3445"/>
                  </a:lnTo>
                  <a:lnTo>
                    <a:pt x="931" y="3438"/>
                  </a:lnTo>
                  <a:lnTo>
                    <a:pt x="912" y="3425"/>
                  </a:lnTo>
                  <a:lnTo>
                    <a:pt x="896" y="3409"/>
                  </a:lnTo>
                  <a:lnTo>
                    <a:pt x="883" y="3389"/>
                  </a:lnTo>
                  <a:lnTo>
                    <a:pt x="875" y="3367"/>
                  </a:lnTo>
                  <a:lnTo>
                    <a:pt x="872" y="3343"/>
                  </a:lnTo>
                  <a:lnTo>
                    <a:pt x="704" y="3343"/>
                  </a:lnTo>
                  <a:lnTo>
                    <a:pt x="686" y="3340"/>
                  </a:lnTo>
                  <a:lnTo>
                    <a:pt x="671" y="3333"/>
                  </a:lnTo>
                  <a:lnTo>
                    <a:pt x="658" y="3320"/>
                  </a:lnTo>
                  <a:lnTo>
                    <a:pt x="651" y="3304"/>
                  </a:lnTo>
                  <a:lnTo>
                    <a:pt x="648" y="3287"/>
                  </a:lnTo>
                  <a:lnTo>
                    <a:pt x="651" y="3269"/>
                  </a:lnTo>
                  <a:lnTo>
                    <a:pt x="658" y="3253"/>
                  </a:lnTo>
                  <a:lnTo>
                    <a:pt x="671" y="3242"/>
                  </a:lnTo>
                  <a:lnTo>
                    <a:pt x="686" y="3233"/>
                  </a:lnTo>
                  <a:lnTo>
                    <a:pt x="704" y="3230"/>
                  </a:lnTo>
                  <a:close/>
                  <a:moveTo>
                    <a:pt x="704" y="3027"/>
                  </a:moveTo>
                  <a:lnTo>
                    <a:pt x="1567" y="3027"/>
                  </a:lnTo>
                  <a:lnTo>
                    <a:pt x="1585" y="3030"/>
                  </a:lnTo>
                  <a:lnTo>
                    <a:pt x="1601" y="3037"/>
                  </a:lnTo>
                  <a:lnTo>
                    <a:pt x="1614" y="3050"/>
                  </a:lnTo>
                  <a:lnTo>
                    <a:pt x="1621" y="3066"/>
                  </a:lnTo>
                  <a:lnTo>
                    <a:pt x="1624" y="3083"/>
                  </a:lnTo>
                  <a:lnTo>
                    <a:pt x="1621" y="3101"/>
                  </a:lnTo>
                  <a:lnTo>
                    <a:pt x="1614" y="3117"/>
                  </a:lnTo>
                  <a:lnTo>
                    <a:pt x="1601" y="3130"/>
                  </a:lnTo>
                  <a:lnTo>
                    <a:pt x="1585" y="3137"/>
                  </a:lnTo>
                  <a:lnTo>
                    <a:pt x="1567" y="3140"/>
                  </a:lnTo>
                  <a:lnTo>
                    <a:pt x="704" y="3140"/>
                  </a:lnTo>
                  <a:lnTo>
                    <a:pt x="686" y="3137"/>
                  </a:lnTo>
                  <a:lnTo>
                    <a:pt x="671" y="3130"/>
                  </a:lnTo>
                  <a:lnTo>
                    <a:pt x="658" y="3117"/>
                  </a:lnTo>
                  <a:lnTo>
                    <a:pt x="651" y="3101"/>
                  </a:lnTo>
                  <a:lnTo>
                    <a:pt x="648" y="3083"/>
                  </a:lnTo>
                  <a:lnTo>
                    <a:pt x="651" y="3066"/>
                  </a:lnTo>
                  <a:lnTo>
                    <a:pt x="658" y="3050"/>
                  </a:lnTo>
                  <a:lnTo>
                    <a:pt x="671" y="3037"/>
                  </a:lnTo>
                  <a:lnTo>
                    <a:pt x="686" y="3030"/>
                  </a:lnTo>
                  <a:lnTo>
                    <a:pt x="704" y="3027"/>
                  </a:lnTo>
                  <a:close/>
                  <a:moveTo>
                    <a:pt x="704" y="2823"/>
                  </a:moveTo>
                  <a:lnTo>
                    <a:pt x="1567" y="2823"/>
                  </a:lnTo>
                  <a:lnTo>
                    <a:pt x="1585" y="2826"/>
                  </a:lnTo>
                  <a:lnTo>
                    <a:pt x="1601" y="2833"/>
                  </a:lnTo>
                  <a:lnTo>
                    <a:pt x="1614" y="2846"/>
                  </a:lnTo>
                  <a:lnTo>
                    <a:pt x="1621" y="2861"/>
                  </a:lnTo>
                  <a:lnTo>
                    <a:pt x="1624" y="2879"/>
                  </a:lnTo>
                  <a:lnTo>
                    <a:pt x="1621" y="2897"/>
                  </a:lnTo>
                  <a:lnTo>
                    <a:pt x="1614" y="2913"/>
                  </a:lnTo>
                  <a:lnTo>
                    <a:pt x="1601" y="2925"/>
                  </a:lnTo>
                  <a:lnTo>
                    <a:pt x="1585" y="2933"/>
                  </a:lnTo>
                  <a:lnTo>
                    <a:pt x="1567" y="2936"/>
                  </a:lnTo>
                  <a:lnTo>
                    <a:pt x="704" y="2936"/>
                  </a:lnTo>
                  <a:lnTo>
                    <a:pt x="686" y="2933"/>
                  </a:lnTo>
                  <a:lnTo>
                    <a:pt x="671" y="2925"/>
                  </a:lnTo>
                  <a:lnTo>
                    <a:pt x="658" y="2913"/>
                  </a:lnTo>
                  <a:lnTo>
                    <a:pt x="651" y="2897"/>
                  </a:lnTo>
                  <a:lnTo>
                    <a:pt x="648" y="2879"/>
                  </a:lnTo>
                  <a:lnTo>
                    <a:pt x="651" y="2861"/>
                  </a:lnTo>
                  <a:lnTo>
                    <a:pt x="658" y="2846"/>
                  </a:lnTo>
                  <a:lnTo>
                    <a:pt x="671" y="2833"/>
                  </a:lnTo>
                  <a:lnTo>
                    <a:pt x="686" y="2826"/>
                  </a:lnTo>
                  <a:lnTo>
                    <a:pt x="704" y="2823"/>
                  </a:lnTo>
                  <a:close/>
                  <a:moveTo>
                    <a:pt x="1136" y="0"/>
                  </a:moveTo>
                  <a:lnTo>
                    <a:pt x="1221" y="4"/>
                  </a:lnTo>
                  <a:lnTo>
                    <a:pt x="1303" y="13"/>
                  </a:lnTo>
                  <a:lnTo>
                    <a:pt x="1384" y="28"/>
                  </a:lnTo>
                  <a:lnTo>
                    <a:pt x="1463" y="49"/>
                  </a:lnTo>
                  <a:lnTo>
                    <a:pt x="1540" y="75"/>
                  </a:lnTo>
                  <a:lnTo>
                    <a:pt x="1614" y="106"/>
                  </a:lnTo>
                  <a:lnTo>
                    <a:pt x="1685" y="143"/>
                  </a:lnTo>
                  <a:lnTo>
                    <a:pt x="1754" y="184"/>
                  </a:lnTo>
                  <a:lnTo>
                    <a:pt x="1819" y="229"/>
                  </a:lnTo>
                  <a:lnTo>
                    <a:pt x="1881" y="279"/>
                  </a:lnTo>
                  <a:lnTo>
                    <a:pt x="1938" y="334"/>
                  </a:lnTo>
                  <a:lnTo>
                    <a:pt x="1993" y="391"/>
                  </a:lnTo>
                  <a:lnTo>
                    <a:pt x="2042" y="453"/>
                  </a:lnTo>
                  <a:lnTo>
                    <a:pt x="2088" y="518"/>
                  </a:lnTo>
                  <a:lnTo>
                    <a:pt x="2129" y="586"/>
                  </a:lnTo>
                  <a:lnTo>
                    <a:pt x="2166" y="657"/>
                  </a:lnTo>
                  <a:lnTo>
                    <a:pt x="2197" y="732"/>
                  </a:lnTo>
                  <a:lnTo>
                    <a:pt x="2223" y="808"/>
                  </a:lnTo>
                  <a:lnTo>
                    <a:pt x="2244" y="887"/>
                  </a:lnTo>
                  <a:lnTo>
                    <a:pt x="2259" y="967"/>
                  </a:lnTo>
                  <a:lnTo>
                    <a:pt x="2268" y="1050"/>
                  </a:lnTo>
                  <a:lnTo>
                    <a:pt x="2272" y="1135"/>
                  </a:lnTo>
                  <a:lnTo>
                    <a:pt x="2269" y="1188"/>
                  </a:lnTo>
                  <a:lnTo>
                    <a:pt x="2264" y="1242"/>
                  </a:lnTo>
                  <a:lnTo>
                    <a:pt x="2255" y="1295"/>
                  </a:lnTo>
                  <a:lnTo>
                    <a:pt x="2243" y="1348"/>
                  </a:lnTo>
                  <a:lnTo>
                    <a:pt x="2229" y="1399"/>
                  </a:lnTo>
                  <a:lnTo>
                    <a:pt x="2213" y="1449"/>
                  </a:lnTo>
                  <a:lnTo>
                    <a:pt x="2195" y="1497"/>
                  </a:lnTo>
                  <a:lnTo>
                    <a:pt x="2176" y="1543"/>
                  </a:lnTo>
                  <a:lnTo>
                    <a:pt x="2156" y="1587"/>
                  </a:lnTo>
                  <a:lnTo>
                    <a:pt x="2136" y="1628"/>
                  </a:lnTo>
                  <a:lnTo>
                    <a:pt x="2118" y="1667"/>
                  </a:lnTo>
                  <a:lnTo>
                    <a:pt x="2099" y="1702"/>
                  </a:lnTo>
                  <a:lnTo>
                    <a:pt x="2081" y="1732"/>
                  </a:lnTo>
                  <a:lnTo>
                    <a:pt x="2065" y="1759"/>
                  </a:lnTo>
                  <a:lnTo>
                    <a:pt x="2051" y="1782"/>
                  </a:lnTo>
                  <a:lnTo>
                    <a:pt x="2040" y="1800"/>
                  </a:lnTo>
                  <a:lnTo>
                    <a:pt x="1990" y="1881"/>
                  </a:lnTo>
                  <a:lnTo>
                    <a:pt x="1910" y="2011"/>
                  </a:lnTo>
                  <a:lnTo>
                    <a:pt x="1871" y="2075"/>
                  </a:lnTo>
                  <a:lnTo>
                    <a:pt x="1836" y="2140"/>
                  </a:lnTo>
                  <a:lnTo>
                    <a:pt x="1801" y="2205"/>
                  </a:lnTo>
                  <a:lnTo>
                    <a:pt x="1770" y="2271"/>
                  </a:lnTo>
                  <a:lnTo>
                    <a:pt x="1741" y="2339"/>
                  </a:lnTo>
                  <a:lnTo>
                    <a:pt x="1716" y="2407"/>
                  </a:lnTo>
                  <a:lnTo>
                    <a:pt x="1694" y="2477"/>
                  </a:lnTo>
                  <a:lnTo>
                    <a:pt x="1677" y="2550"/>
                  </a:lnTo>
                  <a:lnTo>
                    <a:pt x="1666" y="2625"/>
                  </a:lnTo>
                  <a:lnTo>
                    <a:pt x="1661" y="2647"/>
                  </a:lnTo>
                  <a:lnTo>
                    <a:pt x="1651" y="2668"/>
                  </a:lnTo>
                  <a:lnTo>
                    <a:pt x="1638" y="2685"/>
                  </a:lnTo>
                  <a:lnTo>
                    <a:pt x="1621" y="2700"/>
                  </a:lnTo>
                  <a:lnTo>
                    <a:pt x="1602" y="2712"/>
                  </a:lnTo>
                  <a:lnTo>
                    <a:pt x="1580" y="2719"/>
                  </a:lnTo>
                  <a:lnTo>
                    <a:pt x="1557" y="2721"/>
                  </a:lnTo>
                  <a:lnTo>
                    <a:pt x="731" y="2721"/>
                  </a:lnTo>
                  <a:lnTo>
                    <a:pt x="708" y="2719"/>
                  </a:lnTo>
                  <a:lnTo>
                    <a:pt x="686" y="2712"/>
                  </a:lnTo>
                  <a:lnTo>
                    <a:pt x="667" y="2700"/>
                  </a:lnTo>
                  <a:lnTo>
                    <a:pt x="651" y="2685"/>
                  </a:lnTo>
                  <a:lnTo>
                    <a:pt x="637" y="2668"/>
                  </a:lnTo>
                  <a:lnTo>
                    <a:pt x="628" y="2647"/>
                  </a:lnTo>
                  <a:lnTo>
                    <a:pt x="622" y="2624"/>
                  </a:lnTo>
                  <a:lnTo>
                    <a:pt x="611" y="2554"/>
                  </a:lnTo>
                  <a:lnTo>
                    <a:pt x="595" y="2487"/>
                  </a:lnTo>
                  <a:lnTo>
                    <a:pt x="575" y="2421"/>
                  </a:lnTo>
                  <a:lnTo>
                    <a:pt x="551" y="2357"/>
                  </a:lnTo>
                  <a:lnTo>
                    <a:pt x="524" y="2296"/>
                  </a:lnTo>
                  <a:lnTo>
                    <a:pt x="493" y="2234"/>
                  </a:lnTo>
                  <a:lnTo>
                    <a:pt x="461" y="2172"/>
                  </a:lnTo>
                  <a:lnTo>
                    <a:pt x="425" y="2112"/>
                  </a:lnTo>
                  <a:lnTo>
                    <a:pt x="389" y="2052"/>
                  </a:lnTo>
                  <a:lnTo>
                    <a:pt x="351" y="1991"/>
                  </a:lnTo>
                  <a:lnTo>
                    <a:pt x="312" y="1930"/>
                  </a:lnTo>
                  <a:lnTo>
                    <a:pt x="311" y="1928"/>
                  </a:lnTo>
                  <a:lnTo>
                    <a:pt x="301" y="1912"/>
                  </a:lnTo>
                  <a:lnTo>
                    <a:pt x="293" y="1901"/>
                  </a:lnTo>
                  <a:lnTo>
                    <a:pt x="285" y="1887"/>
                  </a:lnTo>
                  <a:lnTo>
                    <a:pt x="277" y="1872"/>
                  </a:lnTo>
                  <a:lnTo>
                    <a:pt x="258" y="1843"/>
                  </a:lnTo>
                  <a:lnTo>
                    <a:pt x="249" y="1831"/>
                  </a:lnTo>
                  <a:lnTo>
                    <a:pt x="242" y="1819"/>
                  </a:lnTo>
                  <a:lnTo>
                    <a:pt x="237" y="1810"/>
                  </a:lnTo>
                  <a:lnTo>
                    <a:pt x="234" y="1804"/>
                  </a:lnTo>
                  <a:lnTo>
                    <a:pt x="233" y="1802"/>
                  </a:lnTo>
                  <a:lnTo>
                    <a:pt x="221" y="1783"/>
                  </a:lnTo>
                  <a:lnTo>
                    <a:pt x="207" y="1761"/>
                  </a:lnTo>
                  <a:lnTo>
                    <a:pt x="191" y="1733"/>
                  </a:lnTo>
                  <a:lnTo>
                    <a:pt x="173" y="1703"/>
                  </a:lnTo>
                  <a:lnTo>
                    <a:pt x="154" y="1667"/>
                  </a:lnTo>
                  <a:lnTo>
                    <a:pt x="135" y="1629"/>
                  </a:lnTo>
                  <a:lnTo>
                    <a:pt x="115" y="1587"/>
                  </a:lnTo>
                  <a:lnTo>
                    <a:pt x="95" y="1543"/>
                  </a:lnTo>
                  <a:lnTo>
                    <a:pt x="76" y="1497"/>
                  </a:lnTo>
                  <a:lnTo>
                    <a:pt x="60" y="1449"/>
                  </a:lnTo>
                  <a:lnTo>
                    <a:pt x="43" y="1399"/>
                  </a:lnTo>
                  <a:lnTo>
                    <a:pt x="28" y="1348"/>
                  </a:lnTo>
                  <a:lnTo>
                    <a:pt x="17" y="1295"/>
                  </a:lnTo>
                  <a:lnTo>
                    <a:pt x="7" y="1242"/>
                  </a:lnTo>
                  <a:lnTo>
                    <a:pt x="2" y="1188"/>
                  </a:lnTo>
                  <a:lnTo>
                    <a:pt x="0" y="1135"/>
                  </a:lnTo>
                  <a:lnTo>
                    <a:pt x="3" y="1050"/>
                  </a:lnTo>
                  <a:lnTo>
                    <a:pt x="13" y="967"/>
                  </a:lnTo>
                  <a:lnTo>
                    <a:pt x="27" y="887"/>
                  </a:lnTo>
                  <a:lnTo>
                    <a:pt x="48" y="808"/>
                  </a:lnTo>
                  <a:lnTo>
                    <a:pt x="74" y="732"/>
                  </a:lnTo>
                  <a:lnTo>
                    <a:pt x="106" y="657"/>
                  </a:lnTo>
                  <a:lnTo>
                    <a:pt x="142" y="586"/>
                  </a:lnTo>
                  <a:lnTo>
                    <a:pt x="183" y="518"/>
                  </a:lnTo>
                  <a:lnTo>
                    <a:pt x="228" y="453"/>
                  </a:lnTo>
                  <a:lnTo>
                    <a:pt x="279" y="391"/>
                  </a:lnTo>
                  <a:lnTo>
                    <a:pt x="333" y="334"/>
                  </a:lnTo>
                  <a:lnTo>
                    <a:pt x="391" y="279"/>
                  </a:lnTo>
                  <a:lnTo>
                    <a:pt x="453" y="229"/>
                  </a:lnTo>
                  <a:lnTo>
                    <a:pt x="518" y="184"/>
                  </a:lnTo>
                  <a:lnTo>
                    <a:pt x="586" y="143"/>
                  </a:lnTo>
                  <a:lnTo>
                    <a:pt x="657" y="106"/>
                  </a:lnTo>
                  <a:lnTo>
                    <a:pt x="731" y="75"/>
                  </a:lnTo>
                  <a:lnTo>
                    <a:pt x="808" y="49"/>
                  </a:lnTo>
                  <a:lnTo>
                    <a:pt x="887" y="28"/>
                  </a:lnTo>
                  <a:lnTo>
                    <a:pt x="968" y="13"/>
                  </a:lnTo>
                  <a:lnTo>
                    <a:pt x="1051" y="4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</a:ln>
            <a:scene3d>
              <a:camera prst="orthographicFront"/>
              <a:lightRig rig="threePt" dir="t"/>
            </a:scene3d>
            <a:sp3d prstMaterial="matte">
              <a:extrusionClr>
                <a:srgbClr val="FF9966"/>
              </a:extrusionClr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52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12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" grpId="0" animBg="1"/>
          <p:bldP spid="41" grpId="0" animBg="1"/>
          <p:bldP spid="30" grpId="0"/>
          <p:bldP spid="31" grpId="0"/>
          <p:bldP spid="32" grpId="0"/>
          <p:bldP spid="48" grpId="0"/>
          <p:bldP spid="49" grpId="0"/>
          <p:bldP spid="50" grpId="0"/>
          <p:bldP spid="51" grpId="0"/>
          <p:bldP spid="52" grpId="0"/>
          <p:bldP spid="2" grpId="0"/>
          <p:bldP spid="21" grpId="0" animBg="1"/>
          <p:bldP spid="24" grpId="0" animBg="1"/>
          <p:bldP spid="39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52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" grpId="0" animBg="1"/>
          <p:bldP spid="41" grpId="0" animBg="1"/>
          <p:bldP spid="30" grpId="0"/>
          <p:bldP spid="31" grpId="0"/>
          <p:bldP spid="32" grpId="0"/>
          <p:bldP spid="48" grpId="0"/>
          <p:bldP spid="49" grpId="0"/>
          <p:bldP spid="50" grpId="0"/>
          <p:bldP spid="51" grpId="0"/>
          <p:bldP spid="52" grpId="0"/>
          <p:bldP spid="2" grpId="0"/>
          <p:bldP spid="21" grpId="0" animBg="1"/>
          <p:bldP spid="24" grpId="0" animBg="1"/>
          <p:bldP spid="39" grpId="0" animBg="1"/>
          <p:bldP spid="36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协调技能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63606" y="1747807"/>
            <a:ext cx="9064788" cy="81759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algn="just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200" dirty="0">
                <a:latin typeface="+mn-lt"/>
                <a:ea typeface="+mn-ea"/>
                <a:sym typeface="+mn-lt"/>
              </a:rPr>
              <a:t>作为领导者</a:t>
            </a:r>
            <a:r>
              <a:rPr lang="en-US" altLang="zh-CN" sz="1200" dirty="0">
                <a:latin typeface="+mn-lt"/>
                <a:ea typeface="+mn-ea"/>
                <a:sym typeface="+mn-lt"/>
              </a:rPr>
              <a:t>,</a:t>
            </a:r>
            <a:r>
              <a:rPr lang="zh-CN" altLang="en-US" sz="1200" dirty="0">
                <a:latin typeface="+mn-lt"/>
                <a:ea typeface="+mn-ea"/>
                <a:sym typeface="+mn-lt"/>
              </a:rPr>
              <a:t>必须协调好上下级之间的关系，包括上下级机关，领导与群众之间的关系。同时同级之间的关系，包括平行的部门、单位、职权之间的关系也同样重要。只有把组织内部和外部的这些方面的关系都协调好了，才能创造良好的内部和外部的关系环境，保证计划、决策的顺利推行和组织目标的最终实现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2407" y="4676464"/>
            <a:ext cx="1274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协调</a:t>
            </a:r>
            <a:endParaRPr lang="en-US" altLang="zh-CN" sz="2000" b="1" dirty="0"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cs typeface="+mn-ea"/>
                <a:sym typeface="+mn-lt"/>
              </a:rPr>
              <a:t>工作计划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0618" y="4676464"/>
            <a:ext cx="124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协调</a:t>
            </a:r>
            <a:endParaRPr lang="en-US" altLang="zh-CN" sz="2000" b="1" dirty="0"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cs typeface="+mn-ea"/>
                <a:sym typeface="+mn-lt"/>
              </a:rPr>
              <a:t>政策措施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2712" y="3413515"/>
            <a:ext cx="153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协调</a:t>
            </a:r>
            <a:endParaRPr lang="en-US" altLang="zh-CN" sz="2000" b="1" dirty="0"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cs typeface="+mn-ea"/>
                <a:sym typeface="+mn-lt"/>
              </a:rPr>
              <a:t>奋斗目标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7176" y="3413515"/>
            <a:ext cx="131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协调</a:t>
            </a:r>
            <a:endParaRPr lang="en-US" altLang="zh-CN" sz="2000" b="1" dirty="0"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cs typeface="+mn-ea"/>
                <a:sym typeface="+mn-lt"/>
              </a:rPr>
              <a:t>职权关系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9837" y="3413515"/>
            <a:ext cx="1523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协调</a:t>
            </a:r>
            <a:endParaRPr lang="en-US" altLang="zh-CN" sz="2000" b="1" dirty="0"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cs typeface="+mn-ea"/>
                <a:sym typeface="+mn-lt"/>
              </a:rPr>
              <a:t>思想认识</a:t>
            </a:r>
          </a:p>
        </p:txBody>
      </p:sp>
      <p:sp>
        <p:nvSpPr>
          <p:cNvPr id="31" name="空心弧 30"/>
          <p:cNvSpPr/>
          <p:nvPr/>
        </p:nvSpPr>
        <p:spPr>
          <a:xfrm flipV="1">
            <a:off x="3950695" y="4081289"/>
            <a:ext cx="1897118" cy="1897118"/>
          </a:xfrm>
          <a:prstGeom prst="blockArc">
            <a:avLst>
              <a:gd name="adj1" fmla="val 8095827"/>
              <a:gd name="adj2" fmla="val 2707649"/>
              <a:gd name="adj3" fmla="val 11352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空心弧 31"/>
          <p:cNvSpPr/>
          <p:nvPr/>
        </p:nvSpPr>
        <p:spPr>
          <a:xfrm>
            <a:off x="5136971" y="2892000"/>
            <a:ext cx="1897118" cy="1897118"/>
          </a:xfrm>
          <a:prstGeom prst="blockArc">
            <a:avLst>
              <a:gd name="adj1" fmla="val 8095827"/>
              <a:gd name="adj2" fmla="val 2707649"/>
              <a:gd name="adj3" fmla="val 11352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空心弧 32"/>
          <p:cNvSpPr/>
          <p:nvPr/>
        </p:nvSpPr>
        <p:spPr>
          <a:xfrm flipV="1">
            <a:off x="6324801" y="4081289"/>
            <a:ext cx="1897118" cy="1897118"/>
          </a:xfrm>
          <a:prstGeom prst="blockArc">
            <a:avLst>
              <a:gd name="adj1" fmla="val 8095827"/>
              <a:gd name="adj2" fmla="val 2707649"/>
              <a:gd name="adj3" fmla="val 11352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62865" y="2892000"/>
            <a:ext cx="1897118" cy="1897118"/>
            <a:chOff x="2762865" y="2892000"/>
            <a:chExt cx="1897118" cy="1897118"/>
          </a:xfrm>
          <a:solidFill>
            <a:srgbClr val="595959"/>
          </a:solidFill>
        </p:grpSpPr>
        <p:sp>
          <p:nvSpPr>
            <p:cNvPr id="3" name="空心弧 2"/>
            <p:cNvSpPr/>
            <p:nvPr/>
          </p:nvSpPr>
          <p:spPr>
            <a:xfrm>
              <a:off x="2762865" y="2892000"/>
              <a:ext cx="1897118" cy="1897118"/>
            </a:xfrm>
            <a:prstGeom prst="blockArc">
              <a:avLst>
                <a:gd name="adj1" fmla="val 8095827"/>
                <a:gd name="adj2" fmla="val 2707649"/>
                <a:gd name="adj3" fmla="val 11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8100000">
              <a:off x="2988290" y="4363668"/>
              <a:ext cx="412091" cy="320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12982" y="2892000"/>
            <a:ext cx="1897118" cy="1897118"/>
            <a:chOff x="7512982" y="2892000"/>
            <a:chExt cx="1897118" cy="1897118"/>
          </a:xfrm>
          <a:solidFill>
            <a:srgbClr val="595959"/>
          </a:solidFill>
        </p:grpSpPr>
        <p:sp>
          <p:nvSpPr>
            <p:cNvPr id="34" name="空心弧 33"/>
            <p:cNvSpPr/>
            <p:nvPr/>
          </p:nvSpPr>
          <p:spPr>
            <a:xfrm>
              <a:off x="7512982" y="2892000"/>
              <a:ext cx="1897118" cy="1897118"/>
            </a:xfrm>
            <a:prstGeom prst="blockArc">
              <a:avLst>
                <a:gd name="adj1" fmla="val 8095827"/>
                <a:gd name="adj2" fmla="val 2707649"/>
                <a:gd name="adj3" fmla="val 11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13500000">
              <a:off x="8750351" y="4363667"/>
              <a:ext cx="412091" cy="320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6" grpId="0"/>
          <p:bldP spid="22" grpId="0"/>
          <p:bldP spid="24" grpId="0"/>
          <p:bldP spid="21" grpId="0"/>
          <p:bldP spid="23" grpId="0"/>
          <p:bldP spid="25" grpId="0"/>
          <p:bldP spid="31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6" grpId="0"/>
          <p:bldP spid="22" grpId="0"/>
          <p:bldP spid="24" grpId="0"/>
          <p:bldP spid="21" grpId="0"/>
          <p:bldP spid="23" grpId="0"/>
          <p:bldP spid="25" grpId="0"/>
          <p:bldP spid="31" grpId="0" animBg="1"/>
          <p:bldP spid="32" grpId="0" animBg="1"/>
          <p:bldP spid="3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团队合作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28047" y="5540555"/>
            <a:ext cx="7735906" cy="64145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pPr algn="ctr"/>
            <a:r>
              <a:rPr lang="zh-CN" altLang="en-US" sz="1200" dirty="0">
                <a:solidFill>
                  <a:srgbClr val="595959"/>
                </a:solidFill>
                <a:sym typeface="+mn-lt"/>
              </a:rPr>
              <a:t>建立在团队的基础之上，发挥团队精神、互补互助以达到团队最大工作效率的能力。对于团队的成员来说，不仅要有个人能力，更要有在不同的位置上各尽所能、与其他成员协调合作的能力。</a:t>
            </a:r>
          </a:p>
        </p:txBody>
      </p:sp>
      <p:sp>
        <p:nvSpPr>
          <p:cNvPr id="152" name="任意多边形 151"/>
          <p:cNvSpPr/>
          <p:nvPr/>
        </p:nvSpPr>
        <p:spPr>
          <a:xfrm>
            <a:off x="7966900" y="4161993"/>
            <a:ext cx="1112196" cy="1110762"/>
          </a:xfrm>
          <a:custGeom>
            <a:avLst/>
            <a:gdLst>
              <a:gd name="connsiteX0" fmla="*/ 824295 w 1548156"/>
              <a:gd name="connsiteY0" fmla="*/ 0 h 1546161"/>
              <a:gd name="connsiteX1" fmla="*/ 798754 w 1548156"/>
              <a:gd name="connsiteY1" fmla="*/ 83421 h 1546161"/>
              <a:gd name="connsiteX2" fmla="*/ 919249 w 1548156"/>
              <a:gd name="connsiteY2" fmla="*/ 40225 h 1546161"/>
              <a:gd name="connsiteX3" fmla="*/ 901061 w 1548156"/>
              <a:gd name="connsiteY3" fmla="*/ 87968 h 1546161"/>
              <a:gd name="connsiteX4" fmla="*/ 982907 w 1548156"/>
              <a:gd name="connsiteY4" fmla="*/ 69780 h 1546161"/>
              <a:gd name="connsiteX5" fmla="*/ 955625 w 1548156"/>
              <a:gd name="connsiteY5" fmla="*/ 115250 h 1546161"/>
              <a:gd name="connsiteX6" fmla="*/ 1054273 w 1548156"/>
              <a:gd name="connsiteY6" fmla="*/ 173686 h 1546161"/>
              <a:gd name="connsiteX7" fmla="*/ 1101129 w 1548156"/>
              <a:gd name="connsiteY7" fmla="*/ 290309 h 1546161"/>
              <a:gd name="connsiteX8" fmla="*/ 1110222 w 1548156"/>
              <a:gd name="connsiteY8" fmla="*/ 524478 h 1546161"/>
              <a:gd name="connsiteX9" fmla="*/ 1130684 w 1548156"/>
              <a:gd name="connsiteY9" fmla="*/ 579042 h 1546161"/>
              <a:gd name="connsiteX10" fmla="*/ 1110222 w 1548156"/>
              <a:gd name="connsiteY10" fmla="*/ 669982 h 1546161"/>
              <a:gd name="connsiteX11" fmla="*/ 1061437 w 1548156"/>
              <a:gd name="connsiteY11" fmla="*/ 725944 h 1546161"/>
              <a:gd name="connsiteX12" fmla="*/ 1019626 w 1548156"/>
              <a:gd name="connsiteY12" fmla="*/ 855366 h 1546161"/>
              <a:gd name="connsiteX13" fmla="*/ 973802 w 1548156"/>
              <a:gd name="connsiteY13" fmla="*/ 916348 h 1546161"/>
              <a:gd name="connsiteX14" fmla="*/ 973104 w 1548156"/>
              <a:gd name="connsiteY14" fmla="*/ 916908 h 1546161"/>
              <a:gd name="connsiteX15" fmla="*/ 982412 w 1548156"/>
              <a:gd name="connsiteY15" fmla="*/ 916908 h 1546161"/>
              <a:gd name="connsiteX16" fmla="*/ 978867 w 1548156"/>
              <a:gd name="connsiteY16" fmla="*/ 922923 h 1546161"/>
              <a:gd name="connsiteX17" fmla="*/ 970199 w 1548156"/>
              <a:gd name="connsiteY17" fmla="*/ 944771 h 1546161"/>
              <a:gd name="connsiteX18" fmla="*/ 980332 w 1548156"/>
              <a:gd name="connsiteY18" fmla="*/ 1008101 h 1546161"/>
              <a:gd name="connsiteX19" fmla="*/ 1003130 w 1548156"/>
              <a:gd name="connsiteY19" fmla="*/ 1018234 h 1546161"/>
              <a:gd name="connsiteX20" fmla="*/ 1028461 w 1548156"/>
              <a:gd name="connsiteY20" fmla="*/ 1053698 h 1546161"/>
              <a:gd name="connsiteX21" fmla="*/ 1188050 w 1548156"/>
              <a:gd name="connsiteY21" fmla="*/ 1099294 h 1546161"/>
              <a:gd name="connsiteX22" fmla="*/ 1334974 w 1548156"/>
              <a:gd name="connsiteY22" fmla="*/ 1137292 h 1546161"/>
              <a:gd name="connsiteX23" fmla="*/ 1421101 w 1548156"/>
              <a:gd name="connsiteY23" fmla="*/ 1165156 h 1546161"/>
              <a:gd name="connsiteX24" fmla="*/ 1494562 w 1548156"/>
              <a:gd name="connsiteY24" fmla="*/ 1193021 h 1546161"/>
              <a:gd name="connsiteX25" fmla="*/ 1517361 w 1548156"/>
              <a:gd name="connsiteY25" fmla="*/ 1291814 h 1546161"/>
              <a:gd name="connsiteX26" fmla="*/ 1535092 w 1548156"/>
              <a:gd name="connsiteY26" fmla="*/ 1421005 h 1546161"/>
              <a:gd name="connsiteX27" fmla="*/ 1547758 w 1548156"/>
              <a:gd name="connsiteY27" fmla="*/ 1537530 h 1546161"/>
              <a:gd name="connsiteX28" fmla="*/ 1545226 w 1548156"/>
              <a:gd name="connsiteY28" fmla="*/ 1537530 h 1546161"/>
              <a:gd name="connsiteX29" fmla="*/ 876274 w 1548156"/>
              <a:gd name="connsiteY29" fmla="*/ 1539774 h 1546161"/>
              <a:gd name="connsiteX30" fmla="*/ 879065 w 1548156"/>
              <a:gd name="connsiteY30" fmla="*/ 1531538 h 1546161"/>
              <a:gd name="connsiteX31" fmla="*/ 939281 w 1548156"/>
              <a:gd name="connsiteY31" fmla="*/ 1298653 h 1546161"/>
              <a:gd name="connsiteX32" fmla="*/ 962939 w 1548156"/>
              <a:gd name="connsiteY32" fmla="*/ 1053612 h 1546161"/>
              <a:gd name="connsiteX33" fmla="*/ 854679 w 1548156"/>
              <a:gd name="connsiteY33" fmla="*/ 1152688 h 1546161"/>
              <a:gd name="connsiteX34" fmla="*/ 850634 w 1548156"/>
              <a:gd name="connsiteY34" fmla="*/ 1204096 h 1546161"/>
              <a:gd name="connsiteX35" fmla="*/ 810835 w 1548156"/>
              <a:gd name="connsiteY35" fmla="*/ 1251679 h 1546161"/>
              <a:gd name="connsiteX36" fmla="*/ 829949 w 1548156"/>
              <a:gd name="connsiteY36" fmla="*/ 1419806 h 1546161"/>
              <a:gd name="connsiteX37" fmla="*/ 841085 w 1548156"/>
              <a:gd name="connsiteY37" fmla="*/ 1536522 h 1546161"/>
              <a:gd name="connsiteX38" fmla="*/ 841774 w 1548156"/>
              <a:gd name="connsiteY38" fmla="*/ 1539890 h 1546161"/>
              <a:gd name="connsiteX39" fmla="*/ 790345 w 1548156"/>
              <a:gd name="connsiteY39" fmla="*/ 1540062 h 1546161"/>
              <a:gd name="connsiteX40" fmla="*/ 695475 w 1548156"/>
              <a:gd name="connsiteY40" fmla="*/ 1541214 h 1546161"/>
              <a:gd name="connsiteX41" fmla="*/ 697298 w 1548156"/>
              <a:gd name="connsiteY41" fmla="*/ 1534597 h 1546161"/>
              <a:gd name="connsiteX42" fmla="*/ 734695 w 1548156"/>
              <a:gd name="connsiteY42" fmla="*/ 1251680 h 1546161"/>
              <a:gd name="connsiteX43" fmla="*/ 690218 w 1548156"/>
              <a:gd name="connsiteY43" fmla="*/ 1149778 h 1546161"/>
              <a:gd name="connsiteX44" fmla="*/ 586436 w 1548156"/>
              <a:gd name="connsiteY44" fmla="*/ 1071168 h 1546161"/>
              <a:gd name="connsiteX45" fmla="*/ 648284 w 1548156"/>
              <a:gd name="connsiteY45" fmla="*/ 1510619 h 1546161"/>
              <a:gd name="connsiteX46" fmla="*/ 654795 w 1548156"/>
              <a:gd name="connsiteY46" fmla="*/ 1541708 h 1546161"/>
              <a:gd name="connsiteX47" fmla="*/ 646905 w 1548156"/>
              <a:gd name="connsiteY47" fmla="*/ 1541804 h 1546161"/>
              <a:gd name="connsiteX48" fmla="*/ 0 w 1548156"/>
              <a:gd name="connsiteY48" fmla="*/ 1537530 h 1546161"/>
              <a:gd name="connsiteX49" fmla="*/ 37997 w 1548156"/>
              <a:gd name="connsiteY49" fmla="*/ 1281681 h 1546161"/>
              <a:gd name="connsiteX50" fmla="*/ 68395 w 1548156"/>
              <a:gd name="connsiteY50" fmla="*/ 1190488 h 1546161"/>
              <a:gd name="connsiteX51" fmla="*/ 141857 w 1548156"/>
              <a:gd name="connsiteY51" fmla="*/ 1155023 h 1546161"/>
              <a:gd name="connsiteX52" fmla="*/ 549696 w 1548156"/>
              <a:gd name="connsiteY52" fmla="*/ 1038498 h 1546161"/>
              <a:gd name="connsiteX53" fmla="*/ 564895 w 1548156"/>
              <a:gd name="connsiteY53" fmla="*/ 1003035 h 1546161"/>
              <a:gd name="connsiteX54" fmla="*/ 580093 w 1548156"/>
              <a:gd name="connsiteY54" fmla="*/ 980236 h 1546161"/>
              <a:gd name="connsiteX55" fmla="*/ 579776 w 1548156"/>
              <a:gd name="connsiteY55" fmla="*/ 947146 h 1546161"/>
              <a:gd name="connsiteX56" fmla="*/ 573957 w 1548156"/>
              <a:gd name="connsiteY56" fmla="*/ 916908 h 1546161"/>
              <a:gd name="connsiteX57" fmla="*/ 575828 w 1548156"/>
              <a:gd name="connsiteY57" fmla="*/ 916908 h 1546161"/>
              <a:gd name="connsiteX58" fmla="*/ 558938 w 1548156"/>
              <a:gd name="connsiteY58" fmla="*/ 893646 h 1546161"/>
              <a:gd name="connsiteX59" fmla="*/ 537303 w 1548156"/>
              <a:gd name="connsiteY59" fmla="*/ 858681 h 1546161"/>
              <a:gd name="connsiteX60" fmla="*/ 498653 w 1548156"/>
              <a:gd name="connsiteY60" fmla="*/ 722272 h 1546161"/>
              <a:gd name="connsiteX61" fmla="*/ 437269 w 1548156"/>
              <a:gd name="connsiteY61" fmla="*/ 656341 h 1546161"/>
              <a:gd name="connsiteX62" fmla="*/ 413479 w 1548156"/>
              <a:gd name="connsiteY62" fmla="*/ 551239 h 1546161"/>
              <a:gd name="connsiteX63" fmla="*/ 441816 w 1548156"/>
              <a:gd name="connsiteY63" fmla="*/ 508564 h 1546161"/>
              <a:gd name="connsiteX64" fmla="*/ 425901 w 1548156"/>
              <a:gd name="connsiteY64" fmla="*/ 399436 h 1546161"/>
              <a:gd name="connsiteX65" fmla="*/ 453183 w 1548156"/>
              <a:gd name="connsiteY65" fmla="*/ 224378 h 1546161"/>
              <a:gd name="connsiteX66" fmla="*/ 525935 w 1548156"/>
              <a:gd name="connsiteY66" fmla="*/ 115250 h 1546161"/>
              <a:gd name="connsiteX67" fmla="*/ 528208 w 1548156"/>
              <a:gd name="connsiteY67" fmla="*/ 140258 h 1546161"/>
              <a:gd name="connsiteX68" fmla="*/ 628242 w 1548156"/>
              <a:gd name="connsiteY68" fmla="*/ 69780 h 1546161"/>
              <a:gd name="connsiteX69" fmla="*/ 630516 w 1548156"/>
              <a:gd name="connsiteY69" fmla="*/ 94788 h 1546161"/>
              <a:gd name="connsiteX70" fmla="*/ 824295 w 1548156"/>
              <a:gd name="connsiteY70" fmla="*/ 0 h 15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48156" h="1546161">
                <a:moveTo>
                  <a:pt x="824295" y="0"/>
                </a:moveTo>
                <a:cubicBezTo>
                  <a:pt x="833436" y="21728"/>
                  <a:pt x="821513" y="58081"/>
                  <a:pt x="798754" y="83421"/>
                </a:cubicBezTo>
                <a:cubicBezTo>
                  <a:pt x="832691" y="66240"/>
                  <a:pt x="865976" y="52066"/>
                  <a:pt x="919249" y="40225"/>
                </a:cubicBezTo>
                <a:cubicBezTo>
                  <a:pt x="920552" y="61456"/>
                  <a:pt x="890452" y="83042"/>
                  <a:pt x="901061" y="87968"/>
                </a:cubicBezTo>
                <a:cubicBezTo>
                  <a:pt x="911671" y="92894"/>
                  <a:pt x="973813" y="65233"/>
                  <a:pt x="982907" y="69780"/>
                </a:cubicBezTo>
                <a:cubicBezTo>
                  <a:pt x="992001" y="74327"/>
                  <a:pt x="947668" y="105019"/>
                  <a:pt x="955625" y="115250"/>
                </a:cubicBezTo>
                <a:cubicBezTo>
                  <a:pt x="990355" y="122331"/>
                  <a:pt x="1030022" y="144509"/>
                  <a:pt x="1054273" y="173686"/>
                </a:cubicBezTo>
                <a:cubicBezTo>
                  <a:pt x="1078524" y="202862"/>
                  <a:pt x="1091804" y="231843"/>
                  <a:pt x="1101129" y="290309"/>
                </a:cubicBezTo>
                <a:cubicBezTo>
                  <a:pt x="1110453" y="348774"/>
                  <a:pt x="1128032" y="471809"/>
                  <a:pt x="1110222" y="524478"/>
                </a:cubicBezTo>
                <a:cubicBezTo>
                  <a:pt x="1128789" y="547592"/>
                  <a:pt x="1130684" y="554791"/>
                  <a:pt x="1130684" y="579042"/>
                </a:cubicBezTo>
                <a:cubicBezTo>
                  <a:pt x="1130684" y="603293"/>
                  <a:pt x="1121764" y="645498"/>
                  <a:pt x="1110222" y="669982"/>
                </a:cubicBezTo>
                <a:cubicBezTo>
                  <a:pt x="1098681" y="694465"/>
                  <a:pt x="1074699" y="697146"/>
                  <a:pt x="1061437" y="725944"/>
                </a:cubicBezTo>
                <a:cubicBezTo>
                  <a:pt x="1048174" y="781514"/>
                  <a:pt x="1034724" y="805574"/>
                  <a:pt x="1019626" y="855366"/>
                </a:cubicBezTo>
                <a:cubicBezTo>
                  <a:pt x="1011290" y="873174"/>
                  <a:pt x="995273" y="895670"/>
                  <a:pt x="973802" y="916348"/>
                </a:cubicBezTo>
                <a:lnTo>
                  <a:pt x="973104" y="916908"/>
                </a:lnTo>
                <a:lnTo>
                  <a:pt x="982412" y="916908"/>
                </a:lnTo>
                <a:lnTo>
                  <a:pt x="978867" y="922923"/>
                </a:lnTo>
                <a:cubicBezTo>
                  <a:pt x="973365" y="931156"/>
                  <a:pt x="970832" y="932739"/>
                  <a:pt x="970199" y="944771"/>
                </a:cubicBezTo>
                <a:cubicBezTo>
                  <a:pt x="969354" y="960815"/>
                  <a:pt x="974843" y="995858"/>
                  <a:pt x="980332" y="1008101"/>
                </a:cubicBezTo>
                <a:cubicBezTo>
                  <a:pt x="985820" y="1020345"/>
                  <a:pt x="995952" y="1009369"/>
                  <a:pt x="1003130" y="1018234"/>
                </a:cubicBezTo>
                <a:cubicBezTo>
                  <a:pt x="1010307" y="1027100"/>
                  <a:pt x="997640" y="1040188"/>
                  <a:pt x="1028461" y="1053698"/>
                </a:cubicBezTo>
                <a:cubicBezTo>
                  <a:pt x="1059281" y="1067207"/>
                  <a:pt x="1136964" y="1085362"/>
                  <a:pt x="1188050" y="1099294"/>
                </a:cubicBezTo>
                <a:cubicBezTo>
                  <a:pt x="1239136" y="1113227"/>
                  <a:pt x="1296132" y="1126314"/>
                  <a:pt x="1334974" y="1137292"/>
                </a:cubicBezTo>
                <a:cubicBezTo>
                  <a:pt x="1373815" y="1148268"/>
                  <a:pt x="1394502" y="1155867"/>
                  <a:pt x="1421101" y="1165156"/>
                </a:cubicBezTo>
                <a:cubicBezTo>
                  <a:pt x="1447699" y="1174444"/>
                  <a:pt x="1478519" y="1171911"/>
                  <a:pt x="1494562" y="1193021"/>
                </a:cubicBezTo>
                <a:cubicBezTo>
                  <a:pt x="1510606" y="1214131"/>
                  <a:pt x="1510606" y="1253816"/>
                  <a:pt x="1517361" y="1291814"/>
                </a:cubicBezTo>
                <a:cubicBezTo>
                  <a:pt x="1524115" y="1329811"/>
                  <a:pt x="1530026" y="1380052"/>
                  <a:pt x="1535092" y="1421005"/>
                </a:cubicBezTo>
                <a:cubicBezTo>
                  <a:pt x="1540159" y="1461957"/>
                  <a:pt x="1546069" y="1518109"/>
                  <a:pt x="1547758" y="1537530"/>
                </a:cubicBezTo>
                <a:cubicBezTo>
                  <a:pt x="1549447" y="1556951"/>
                  <a:pt x="1545226" y="1537530"/>
                  <a:pt x="1545226" y="1537530"/>
                </a:cubicBezTo>
                <a:lnTo>
                  <a:pt x="876274" y="1539774"/>
                </a:lnTo>
                <a:lnTo>
                  <a:pt x="879065" y="1531538"/>
                </a:lnTo>
                <a:cubicBezTo>
                  <a:pt x="896910" y="1476839"/>
                  <a:pt x="927353" y="1370409"/>
                  <a:pt x="939281" y="1298653"/>
                </a:cubicBezTo>
                <a:cubicBezTo>
                  <a:pt x="952914" y="1216646"/>
                  <a:pt x="954878" y="1112906"/>
                  <a:pt x="962939" y="1053612"/>
                </a:cubicBezTo>
                <a:cubicBezTo>
                  <a:pt x="931730" y="1110387"/>
                  <a:pt x="876908" y="1128382"/>
                  <a:pt x="854679" y="1152688"/>
                </a:cubicBezTo>
                <a:cubicBezTo>
                  <a:pt x="858125" y="1176784"/>
                  <a:pt x="857942" y="1187597"/>
                  <a:pt x="850634" y="1204096"/>
                </a:cubicBezTo>
                <a:cubicBezTo>
                  <a:pt x="843327" y="1220594"/>
                  <a:pt x="830534" y="1232472"/>
                  <a:pt x="810835" y="1251679"/>
                </a:cubicBezTo>
                <a:cubicBezTo>
                  <a:pt x="806220" y="1296691"/>
                  <a:pt x="824096" y="1368370"/>
                  <a:pt x="829949" y="1419806"/>
                </a:cubicBezTo>
                <a:cubicBezTo>
                  <a:pt x="834337" y="1458383"/>
                  <a:pt x="836896" y="1506045"/>
                  <a:pt x="841085" y="1536522"/>
                </a:cubicBezTo>
                <a:lnTo>
                  <a:pt x="841774" y="1539890"/>
                </a:lnTo>
                <a:lnTo>
                  <a:pt x="790345" y="1540062"/>
                </a:lnTo>
                <a:lnTo>
                  <a:pt x="695475" y="1541214"/>
                </a:lnTo>
                <a:lnTo>
                  <a:pt x="697298" y="1534597"/>
                </a:lnTo>
                <a:cubicBezTo>
                  <a:pt x="714020" y="1461375"/>
                  <a:pt x="731451" y="1304328"/>
                  <a:pt x="734695" y="1251680"/>
                </a:cubicBezTo>
                <a:cubicBezTo>
                  <a:pt x="697630" y="1229844"/>
                  <a:pt x="700102" y="1197332"/>
                  <a:pt x="690218" y="1149778"/>
                </a:cubicBezTo>
                <a:cubicBezTo>
                  <a:pt x="635856" y="1128428"/>
                  <a:pt x="625971" y="1127943"/>
                  <a:pt x="586436" y="1071168"/>
                </a:cubicBezTo>
                <a:cubicBezTo>
                  <a:pt x="577788" y="1128488"/>
                  <a:pt x="624476" y="1392000"/>
                  <a:pt x="648284" y="1510619"/>
                </a:cubicBezTo>
                <a:lnTo>
                  <a:pt x="654795" y="1541708"/>
                </a:lnTo>
                <a:lnTo>
                  <a:pt x="646905" y="1541804"/>
                </a:lnTo>
                <a:cubicBezTo>
                  <a:pt x="492067" y="1542041"/>
                  <a:pt x="296380" y="1538480"/>
                  <a:pt x="0" y="1537530"/>
                </a:cubicBezTo>
                <a:cubicBezTo>
                  <a:pt x="1267" y="1509665"/>
                  <a:pt x="26599" y="1339522"/>
                  <a:pt x="37997" y="1281681"/>
                </a:cubicBezTo>
                <a:cubicBezTo>
                  <a:pt x="49397" y="1223841"/>
                  <a:pt x="51085" y="1211598"/>
                  <a:pt x="68395" y="1190488"/>
                </a:cubicBezTo>
                <a:cubicBezTo>
                  <a:pt x="85705" y="1169378"/>
                  <a:pt x="61641" y="1180356"/>
                  <a:pt x="141857" y="1155023"/>
                </a:cubicBezTo>
                <a:cubicBezTo>
                  <a:pt x="222073" y="1129692"/>
                  <a:pt x="542518" y="1043565"/>
                  <a:pt x="549696" y="1038498"/>
                </a:cubicBezTo>
                <a:cubicBezTo>
                  <a:pt x="556874" y="1033432"/>
                  <a:pt x="559829" y="1012746"/>
                  <a:pt x="564895" y="1003035"/>
                </a:cubicBezTo>
                <a:cubicBezTo>
                  <a:pt x="569961" y="993325"/>
                  <a:pt x="578827" y="995857"/>
                  <a:pt x="580093" y="980236"/>
                </a:cubicBezTo>
                <a:cubicBezTo>
                  <a:pt x="580726" y="972426"/>
                  <a:pt x="580832" y="960182"/>
                  <a:pt x="579776" y="947146"/>
                </a:cubicBezTo>
                <a:lnTo>
                  <a:pt x="573957" y="916908"/>
                </a:lnTo>
                <a:lnTo>
                  <a:pt x="575828" y="916908"/>
                </a:lnTo>
                <a:lnTo>
                  <a:pt x="558938" y="893646"/>
                </a:lnTo>
                <a:cubicBezTo>
                  <a:pt x="551056" y="881477"/>
                  <a:pt x="543935" y="869496"/>
                  <a:pt x="537303" y="858681"/>
                </a:cubicBezTo>
                <a:cubicBezTo>
                  <a:pt x="510773" y="815424"/>
                  <a:pt x="502907" y="777385"/>
                  <a:pt x="498653" y="722272"/>
                </a:cubicBezTo>
                <a:cubicBezTo>
                  <a:pt x="487624" y="707536"/>
                  <a:pt x="451464" y="684846"/>
                  <a:pt x="437269" y="656341"/>
                </a:cubicBezTo>
                <a:cubicBezTo>
                  <a:pt x="423073" y="627835"/>
                  <a:pt x="412721" y="575868"/>
                  <a:pt x="413479" y="551239"/>
                </a:cubicBezTo>
                <a:cubicBezTo>
                  <a:pt x="414237" y="526609"/>
                  <a:pt x="430034" y="515491"/>
                  <a:pt x="441816" y="508564"/>
                </a:cubicBezTo>
                <a:cubicBezTo>
                  <a:pt x="442574" y="484313"/>
                  <a:pt x="424007" y="446800"/>
                  <a:pt x="425901" y="399436"/>
                </a:cubicBezTo>
                <a:cubicBezTo>
                  <a:pt x="427796" y="352072"/>
                  <a:pt x="436511" y="271742"/>
                  <a:pt x="453183" y="224378"/>
                </a:cubicBezTo>
                <a:cubicBezTo>
                  <a:pt x="469856" y="177013"/>
                  <a:pt x="513431" y="129269"/>
                  <a:pt x="525935" y="115250"/>
                </a:cubicBezTo>
                <a:cubicBezTo>
                  <a:pt x="538439" y="101229"/>
                  <a:pt x="511157" y="147837"/>
                  <a:pt x="528208" y="140258"/>
                </a:cubicBezTo>
                <a:cubicBezTo>
                  <a:pt x="545259" y="132680"/>
                  <a:pt x="611191" y="77358"/>
                  <a:pt x="628242" y="69780"/>
                </a:cubicBezTo>
                <a:cubicBezTo>
                  <a:pt x="645293" y="62201"/>
                  <a:pt x="627762" y="84370"/>
                  <a:pt x="630516" y="94788"/>
                </a:cubicBezTo>
                <a:cubicBezTo>
                  <a:pt x="712012" y="31187"/>
                  <a:pt x="796255" y="1895"/>
                  <a:pt x="824295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en-US" sz="1800" dirty="0">
              <a:cs typeface="+mn-ea"/>
              <a:sym typeface="+mn-lt"/>
            </a:endParaRPr>
          </a:p>
        </p:txBody>
      </p:sp>
      <p:sp>
        <p:nvSpPr>
          <p:cNvPr id="145" name="任意多边形 144"/>
          <p:cNvSpPr/>
          <p:nvPr/>
        </p:nvSpPr>
        <p:spPr>
          <a:xfrm>
            <a:off x="3112904" y="4161993"/>
            <a:ext cx="1112196" cy="1110762"/>
          </a:xfrm>
          <a:custGeom>
            <a:avLst/>
            <a:gdLst>
              <a:gd name="connsiteX0" fmla="*/ 824295 w 1548157"/>
              <a:gd name="connsiteY0" fmla="*/ 0 h 1546161"/>
              <a:gd name="connsiteX1" fmla="*/ 798754 w 1548157"/>
              <a:gd name="connsiteY1" fmla="*/ 83421 h 1546161"/>
              <a:gd name="connsiteX2" fmla="*/ 919249 w 1548157"/>
              <a:gd name="connsiteY2" fmla="*/ 40225 h 1546161"/>
              <a:gd name="connsiteX3" fmla="*/ 901061 w 1548157"/>
              <a:gd name="connsiteY3" fmla="*/ 87968 h 1546161"/>
              <a:gd name="connsiteX4" fmla="*/ 982907 w 1548157"/>
              <a:gd name="connsiteY4" fmla="*/ 69780 h 1546161"/>
              <a:gd name="connsiteX5" fmla="*/ 955625 w 1548157"/>
              <a:gd name="connsiteY5" fmla="*/ 115250 h 1546161"/>
              <a:gd name="connsiteX6" fmla="*/ 1054273 w 1548157"/>
              <a:gd name="connsiteY6" fmla="*/ 173686 h 1546161"/>
              <a:gd name="connsiteX7" fmla="*/ 1101129 w 1548157"/>
              <a:gd name="connsiteY7" fmla="*/ 290309 h 1546161"/>
              <a:gd name="connsiteX8" fmla="*/ 1110222 w 1548157"/>
              <a:gd name="connsiteY8" fmla="*/ 524478 h 1546161"/>
              <a:gd name="connsiteX9" fmla="*/ 1130684 w 1548157"/>
              <a:gd name="connsiteY9" fmla="*/ 579042 h 1546161"/>
              <a:gd name="connsiteX10" fmla="*/ 1110222 w 1548157"/>
              <a:gd name="connsiteY10" fmla="*/ 669982 h 1546161"/>
              <a:gd name="connsiteX11" fmla="*/ 1061437 w 1548157"/>
              <a:gd name="connsiteY11" fmla="*/ 725944 h 1546161"/>
              <a:gd name="connsiteX12" fmla="*/ 1019626 w 1548157"/>
              <a:gd name="connsiteY12" fmla="*/ 855366 h 1546161"/>
              <a:gd name="connsiteX13" fmla="*/ 973803 w 1548157"/>
              <a:gd name="connsiteY13" fmla="*/ 916348 h 1546161"/>
              <a:gd name="connsiteX14" fmla="*/ 973104 w 1548157"/>
              <a:gd name="connsiteY14" fmla="*/ 916908 h 1546161"/>
              <a:gd name="connsiteX15" fmla="*/ 982412 w 1548157"/>
              <a:gd name="connsiteY15" fmla="*/ 916908 h 1546161"/>
              <a:gd name="connsiteX16" fmla="*/ 978867 w 1548157"/>
              <a:gd name="connsiteY16" fmla="*/ 922923 h 1546161"/>
              <a:gd name="connsiteX17" fmla="*/ 970199 w 1548157"/>
              <a:gd name="connsiteY17" fmla="*/ 944771 h 1546161"/>
              <a:gd name="connsiteX18" fmla="*/ 980332 w 1548157"/>
              <a:gd name="connsiteY18" fmla="*/ 1008101 h 1546161"/>
              <a:gd name="connsiteX19" fmla="*/ 1003130 w 1548157"/>
              <a:gd name="connsiteY19" fmla="*/ 1018234 h 1546161"/>
              <a:gd name="connsiteX20" fmla="*/ 1028461 w 1548157"/>
              <a:gd name="connsiteY20" fmla="*/ 1053698 h 1546161"/>
              <a:gd name="connsiteX21" fmla="*/ 1188050 w 1548157"/>
              <a:gd name="connsiteY21" fmla="*/ 1099294 h 1546161"/>
              <a:gd name="connsiteX22" fmla="*/ 1334974 w 1548157"/>
              <a:gd name="connsiteY22" fmla="*/ 1137292 h 1546161"/>
              <a:gd name="connsiteX23" fmla="*/ 1421101 w 1548157"/>
              <a:gd name="connsiteY23" fmla="*/ 1165156 h 1546161"/>
              <a:gd name="connsiteX24" fmla="*/ 1494562 w 1548157"/>
              <a:gd name="connsiteY24" fmla="*/ 1193021 h 1546161"/>
              <a:gd name="connsiteX25" fmla="*/ 1517361 w 1548157"/>
              <a:gd name="connsiteY25" fmla="*/ 1291814 h 1546161"/>
              <a:gd name="connsiteX26" fmla="*/ 1535093 w 1548157"/>
              <a:gd name="connsiteY26" fmla="*/ 1421005 h 1546161"/>
              <a:gd name="connsiteX27" fmla="*/ 1547758 w 1548157"/>
              <a:gd name="connsiteY27" fmla="*/ 1537530 h 1546161"/>
              <a:gd name="connsiteX28" fmla="*/ 1545226 w 1548157"/>
              <a:gd name="connsiteY28" fmla="*/ 1537530 h 1546161"/>
              <a:gd name="connsiteX29" fmla="*/ 857014 w 1548157"/>
              <a:gd name="connsiteY29" fmla="*/ 1539839 h 1546161"/>
              <a:gd name="connsiteX30" fmla="*/ 859828 w 1548157"/>
              <a:gd name="connsiteY30" fmla="*/ 1531536 h 1546161"/>
              <a:gd name="connsiteX31" fmla="*/ 920044 w 1548157"/>
              <a:gd name="connsiteY31" fmla="*/ 1298651 h 1546161"/>
              <a:gd name="connsiteX32" fmla="*/ 943702 w 1548157"/>
              <a:gd name="connsiteY32" fmla="*/ 1053611 h 1546161"/>
              <a:gd name="connsiteX33" fmla="*/ 835443 w 1548157"/>
              <a:gd name="connsiteY33" fmla="*/ 1152687 h 1546161"/>
              <a:gd name="connsiteX34" fmla="*/ 831397 w 1548157"/>
              <a:gd name="connsiteY34" fmla="*/ 1204095 h 1546161"/>
              <a:gd name="connsiteX35" fmla="*/ 791598 w 1548157"/>
              <a:gd name="connsiteY35" fmla="*/ 1251677 h 1546161"/>
              <a:gd name="connsiteX36" fmla="*/ 810712 w 1548157"/>
              <a:gd name="connsiteY36" fmla="*/ 1419804 h 1546161"/>
              <a:gd name="connsiteX37" fmla="*/ 821848 w 1548157"/>
              <a:gd name="connsiteY37" fmla="*/ 1536520 h 1546161"/>
              <a:gd name="connsiteX38" fmla="*/ 822550 w 1548157"/>
              <a:gd name="connsiteY38" fmla="*/ 1539954 h 1546161"/>
              <a:gd name="connsiteX39" fmla="*/ 790346 w 1548157"/>
              <a:gd name="connsiteY39" fmla="*/ 1540062 h 1546161"/>
              <a:gd name="connsiteX40" fmla="*/ 676175 w 1548157"/>
              <a:gd name="connsiteY40" fmla="*/ 1541448 h 1546161"/>
              <a:gd name="connsiteX41" fmla="*/ 678064 w 1548157"/>
              <a:gd name="connsiteY41" fmla="*/ 1534593 h 1546161"/>
              <a:gd name="connsiteX42" fmla="*/ 715461 w 1548157"/>
              <a:gd name="connsiteY42" fmla="*/ 1251676 h 1546161"/>
              <a:gd name="connsiteX43" fmla="*/ 670984 w 1548157"/>
              <a:gd name="connsiteY43" fmla="*/ 1149774 h 1546161"/>
              <a:gd name="connsiteX44" fmla="*/ 567202 w 1548157"/>
              <a:gd name="connsiteY44" fmla="*/ 1071164 h 1546161"/>
              <a:gd name="connsiteX45" fmla="*/ 629051 w 1548157"/>
              <a:gd name="connsiteY45" fmla="*/ 1510615 h 1546161"/>
              <a:gd name="connsiteX46" fmla="*/ 635578 w 1548157"/>
              <a:gd name="connsiteY46" fmla="*/ 1541780 h 1546161"/>
              <a:gd name="connsiteX47" fmla="*/ 565805 w 1548157"/>
              <a:gd name="connsiteY47" fmla="*/ 1541636 h 1546161"/>
              <a:gd name="connsiteX48" fmla="*/ 0 w 1548157"/>
              <a:gd name="connsiteY48" fmla="*/ 1537530 h 1546161"/>
              <a:gd name="connsiteX49" fmla="*/ 37997 w 1548157"/>
              <a:gd name="connsiteY49" fmla="*/ 1281681 h 1546161"/>
              <a:gd name="connsiteX50" fmla="*/ 68395 w 1548157"/>
              <a:gd name="connsiteY50" fmla="*/ 1190488 h 1546161"/>
              <a:gd name="connsiteX51" fmla="*/ 141857 w 1548157"/>
              <a:gd name="connsiteY51" fmla="*/ 1155023 h 1546161"/>
              <a:gd name="connsiteX52" fmla="*/ 549696 w 1548157"/>
              <a:gd name="connsiteY52" fmla="*/ 1038498 h 1546161"/>
              <a:gd name="connsiteX53" fmla="*/ 564895 w 1548157"/>
              <a:gd name="connsiteY53" fmla="*/ 1003035 h 1546161"/>
              <a:gd name="connsiteX54" fmla="*/ 580093 w 1548157"/>
              <a:gd name="connsiteY54" fmla="*/ 980236 h 1546161"/>
              <a:gd name="connsiteX55" fmla="*/ 579776 w 1548157"/>
              <a:gd name="connsiteY55" fmla="*/ 947146 h 1546161"/>
              <a:gd name="connsiteX56" fmla="*/ 573956 w 1548157"/>
              <a:gd name="connsiteY56" fmla="*/ 916908 h 1546161"/>
              <a:gd name="connsiteX57" fmla="*/ 575828 w 1548157"/>
              <a:gd name="connsiteY57" fmla="*/ 916908 h 1546161"/>
              <a:gd name="connsiteX58" fmla="*/ 558938 w 1548157"/>
              <a:gd name="connsiteY58" fmla="*/ 893646 h 1546161"/>
              <a:gd name="connsiteX59" fmla="*/ 537302 w 1548157"/>
              <a:gd name="connsiteY59" fmla="*/ 858681 h 1546161"/>
              <a:gd name="connsiteX60" fmla="*/ 498653 w 1548157"/>
              <a:gd name="connsiteY60" fmla="*/ 722272 h 1546161"/>
              <a:gd name="connsiteX61" fmla="*/ 437269 w 1548157"/>
              <a:gd name="connsiteY61" fmla="*/ 656341 h 1546161"/>
              <a:gd name="connsiteX62" fmla="*/ 413479 w 1548157"/>
              <a:gd name="connsiteY62" fmla="*/ 551239 h 1546161"/>
              <a:gd name="connsiteX63" fmla="*/ 441816 w 1548157"/>
              <a:gd name="connsiteY63" fmla="*/ 508564 h 1546161"/>
              <a:gd name="connsiteX64" fmla="*/ 425901 w 1548157"/>
              <a:gd name="connsiteY64" fmla="*/ 399436 h 1546161"/>
              <a:gd name="connsiteX65" fmla="*/ 453183 w 1548157"/>
              <a:gd name="connsiteY65" fmla="*/ 224378 h 1546161"/>
              <a:gd name="connsiteX66" fmla="*/ 525935 w 1548157"/>
              <a:gd name="connsiteY66" fmla="*/ 115250 h 1546161"/>
              <a:gd name="connsiteX67" fmla="*/ 528208 w 1548157"/>
              <a:gd name="connsiteY67" fmla="*/ 140258 h 1546161"/>
              <a:gd name="connsiteX68" fmla="*/ 628242 w 1548157"/>
              <a:gd name="connsiteY68" fmla="*/ 69780 h 1546161"/>
              <a:gd name="connsiteX69" fmla="*/ 630516 w 1548157"/>
              <a:gd name="connsiteY69" fmla="*/ 94788 h 1546161"/>
              <a:gd name="connsiteX70" fmla="*/ 824295 w 1548157"/>
              <a:gd name="connsiteY70" fmla="*/ 0 h 15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48157" h="1546161">
                <a:moveTo>
                  <a:pt x="824295" y="0"/>
                </a:moveTo>
                <a:cubicBezTo>
                  <a:pt x="833437" y="21728"/>
                  <a:pt x="821513" y="58081"/>
                  <a:pt x="798754" y="83421"/>
                </a:cubicBezTo>
                <a:cubicBezTo>
                  <a:pt x="832691" y="66240"/>
                  <a:pt x="865976" y="52066"/>
                  <a:pt x="919249" y="40225"/>
                </a:cubicBezTo>
                <a:cubicBezTo>
                  <a:pt x="920552" y="61456"/>
                  <a:pt x="890452" y="83042"/>
                  <a:pt x="901061" y="87968"/>
                </a:cubicBezTo>
                <a:cubicBezTo>
                  <a:pt x="911671" y="92894"/>
                  <a:pt x="973813" y="65233"/>
                  <a:pt x="982907" y="69780"/>
                </a:cubicBezTo>
                <a:cubicBezTo>
                  <a:pt x="992001" y="74327"/>
                  <a:pt x="947668" y="105019"/>
                  <a:pt x="955625" y="115250"/>
                </a:cubicBezTo>
                <a:cubicBezTo>
                  <a:pt x="990355" y="122331"/>
                  <a:pt x="1030022" y="144509"/>
                  <a:pt x="1054273" y="173686"/>
                </a:cubicBezTo>
                <a:cubicBezTo>
                  <a:pt x="1078524" y="202862"/>
                  <a:pt x="1091804" y="231843"/>
                  <a:pt x="1101129" y="290309"/>
                </a:cubicBezTo>
                <a:cubicBezTo>
                  <a:pt x="1110453" y="348774"/>
                  <a:pt x="1128032" y="471809"/>
                  <a:pt x="1110222" y="524478"/>
                </a:cubicBezTo>
                <a:cubicBezTo>
                  <a:pt x="1128789" y="547592"/>
                  <a:pt x="1130684" y="554791"/>
                  <a:pt x="1130684" y="579042"/>
                </a:cubicBezTo>
                <a:cubicBezTo>
                  <a:pt x="1130684" y="603293"/>
                  <a:pt x="1121764" y="645498"/>
                  <a:pt x="1110222" y="669982"/>
                </a:cubicBezTo>
                <a:cubicBezTo>
                  <a:pt x="1098681" y="694465"/>
                  <a:pt x="1074699" y="697146"/>
                  <a:pt x="1061437" y="725944"/>
                </a:cubicBezTo>
                <a:cubicBezTo>
                  <a:pt x="1048174" y="781514"/>
                  <a:pt x="1034724" y="805574"/>
                  <a:pt x="1019626" y="855366"/>
                </a:cubicBezTo>
                <a:cubicBezTo>
                  <a:pt x="1011290" y="873174"/>
                  <a:pt x="995273" y="895670"/>
                  <a:pt x="973803" y="916348"/>
                </a:cubicBezTo>
                <a:lnTo>
                  <a:pt x="973104" y="916908"/>
                </a:lnTo>
                <a:lnTo>
                  <a:pt x="982412" y="916908"/>
                </a:lnTo>
                <a:lnTo>
                  <a:pt x="978867" y="922923"/>
                </a:lnTo>
                <a:cubicBezTo>
                  <a:pt x="973366" y="931156"/>
                  <a:pt x="970833" y="932739"/>
                  <a:pt x="970199" y="944771"/>
                </a:cubicBezTo>
                <a:cubicBezTo>
                  <a:pt x="969354" y="960815"/>
                  <a:pt x="974843" y="995858"/>
                  <a:pt x="980332" y="1008101"/>
                </a:cubicBezTo>
                <a:cubicBezTo>
                  <a:pt x="985820" y="1020345"/>
                  <a:pt x="995952" y="1009369"/>
                  <a:pt x="1003130" y="1018234"/>
                </a:cubicBezTo>
                <a:cubicBezTo>
                  <a:pt x="1010307" y="1027100"/>
                  <a:pt x="997640" y="1040188"/>
                  <a:pt x="1028461" y="1053698"/>
                </a:cubicBezTo>
                <a:cubicBezTo>
                  <a:pt x="1059281" y="1067207"/>
                  <a:pt x="1136965" y="1085362"/>
                  <a:pt x="1188050" y="1099294"/>
                </a:cubicBezTo>
                <a:cubicBezTo>
                  <a:pt x="1239136" y="1113227"/>
                  <a:pt x="1296132" y="1126314"/>
                  <a:pt x="1334974" y="1137292"/>
                </a:cubicBezTo>
                <a:cubicBezTo>
                  <a:pt x="1373816" y="1148268"/>
                  <a:pt x="1394502" y="1155867"/>
                  <a:pt x="1421101" y="1165156"/>
                </a:cubicBezTo>
                <a:cubicBezTo>
                  <a:pt x="1447700" y="1174444"/>
                  <a:pt x="1478519" y="1171911"/>
                  <a:pt x="1494562" y="1193021"/>
                </a:cubicBezTo>
                <a:cubicBezTo>
                  <a:pt x="1510606" y="1214131"/>
                  <a:pt x="1510606" y="1253816"/>
                  <a:pt x="1517361" y="1291814"/>
                </a:cubicBezTo>
                <a:cubicBezTo>
                  <a:pt x="1524115" y="1329811"/>
                  <a:pt x="1530027" y="1380052"/>
                  <a:pt x="1535093" y="1421005"/>
                </a:cubicBezTo>
                <a:cubicBezTo>
                  <a:pt x="1540159" y="1461957"/>
                  <a:pt x="1546069" y="1518109"/>
                  <a:pt x="1547758" y="1537530"/>
                </a:cubicBezTo>
                <a:cubicBezTo>
                  <a:pt x="1549448" y="1556951"/>
                  <a:pt x="1545226" y="1537530"/>
                  <a:pt x="1545226" y="1537530"/>
                </a:cubicBezTo>
                <a:lnTo>
                  <a:pt x="857014" y="1539839"/>
                </a:lnTo>
                <a:lnTo>
                  <a:pt x="859828" y="1531536"/>
                </a:lnTo>
                <a:cubicBezTo>
                  <a:pt x="877673" y="1476837"/>
                  <a:pt x="908116" y="1370407"/>
                  <a:pt x="920044" y="1298651"/>
                </a:cubicBezTo>
                <a:cubicBezTo>
                  <a:pt x="933677" y="1216645"/>
                  <a:pt x="935641" y="1112905"/>
                  <a:pt x="943702" y="1053611"/>
                </a:cubicBezTo>
                <a:cubicBezTo>
                  <a:pt x="912493" y="1110386"/>
                  <a:pt x="857671" y="1128381"/>
                  <a:pt x="835443" y="1152687"/>
                </a:cubicBezTo>
                <a:cubicBezTo>
                  <a:pt x="838888" y="1176783"/>
                  <a:pt x="838705" y="1187596"/>
                  <a:pt x="831397" y="1204095"/>
                </a:cubicBezTo>
                <a:cubicBezTo>
                  <a:pt x="824090" y="1220593"/>
                  <a:pt x="811297" y="1232471"/>
                  <a:pt x="791598" y="1251677"/>
                </a:cubicBezTo>
                <a:cubicBezTo>
                  <a:pt x="786984" y="1296690"/>
                  <a:pt x="804860" y="1368368"/>
                  <a:pt x="810712" y="1419804"/>
                </a:cubicBezTo>
                <a:cubicBezTo>
                  <a:pt x="815100" y="1458381"/>
                  <a:pt x="817659" y="1506043"/>
                  <a:pt x="821848" y="1536520"/>
                </a:cubicBezTo>
                <a:lnTo>
                  <a:pt x="822550" y="1539954"/>
                </a:lnTo>
                <a:lnTo>
                  <a:pt x="790346" y="1540062"/>
                </a:lnTo>
                <a:lnTo>
                  <a:pt x="676175" y="1541448"/>
                </a:lnTo>
                <a:lnTo>
                  <a:pt x="678064" y="1534593"/>
                </a:lnTo>
                <a:cubicBezTo>
                  <a:pt x="694786" y="1461371"/>
                  <a:pt x="712218" y="1304324"/>
                  <a:pt x="715461" y="1251676"/>
                </a:cubicBezTo>
                <a:cubicBezTo>
                  <a:pt x="678396" y="1229840"/>
                  <a:pt x="680868" y="1197328"/>
                  <a:pt x="670984" y="1149774"/>
                </a:cubicBezTo>
                <a:cubicBezTo>
                  <a:pt x="616622" y="1128424"/>
                  <a:pt x="606737" y="1127939"/>
                  <a:pt x="567202" y="1071164"/>
                </a:cubicBezTo>
                <a:cubicBezTo>
                  <a:pt x="558554" y="1128484"/>
                  <a:pt x="605242" y="1391996"/>
                  <a:pt x="629051" y="1510615"/>
                </a:cubicBezTo>
                <a:lnTo>
                  <a:pt x="635578" y="1541780"/>
                </a:lnTo>
                <a:lnTo>
                  <a:pt x="565805" y="1541636"/>
                </a:lnTo>
                <a:cubicBezTo>
                  <a:pt x="424040" y="1540927"/>
                  <a:pt x="246983" y="1538321"/>
                  <a:pt x="0" y="1537530"/>
                </a:cubicBezTo>
                <a:cubicBezTo>
                  <a:pt x="1267" y="1509665"/>
                  <a:pt x="26599" y="1339522"/>
                  <a:pt x="37997" y="1281681"/>
                </a:cubicBezTo>
                <a:cubicBezTo>
                  <a:pt x="49397" y="1223841"/>
                  <a:pt x="51085" y="1211598"/>
                  <a:pt x="68395" y="1190488"/>
                </a:cubicBezTo>
                <a:cubicBezTo>
                  <a:pt x="85705" y="1169378"/>
                  <a:pt x="61640" y="1180356"/>
                  <a:pt x="141857" y="1155023"/>
                </a:cubicBezTo>
                <a:cubicBezTo>
                  <a:pt x="222073" y="1129692"/>
                  <a:pt x="542518" y="1043565"/>
                  <a:pt x="549696" y="1038498"/>
                </a:cubicBezTo>
                <a:cubicBezTo>
                  <a:pt x="556874" y="1033432"/>
                  <a:pt x="559828" y="1012746"/>
                  <a:pt x="564895" y="1003035"/>
                </a:cubicBezTo>
                <a:cubicBezTo>
                  <a:pt x="569961" y="993325"/>
                  <a:pt x="578827" y="995857"/>
                  <a:pt x="580093" y="980236"/>
                </a:cubicBezTo>
                <a:cubicBezTo>
                  <a:pt x="580726" y="972426"/>
                  <a:pt x="580832" y="960182"/>
                  <a:pt x="579776" y="947146"/>
                </a:cubicBezTo>
                <a:lnTo>
                  <a:pt x="573956" y="916908"/>
                </a:lnTo>
                <a:lnTo>
                  <a:pt x="575828" y="916908"/>
                </a:lnTo>
                <a:lnTo>
                  <a:pt x="558938" y="893646"/>
                </a:lnTo>
                <a:cubicBezTo>
                  <a:pt x="551056" y="881477"/>
                  <a:pt x="543935" y="869496"/>
                  <a:pt x="537302" y="858681"/>
                </a:cubicBezTo>
                <a:cubicBezTo>
                  <a:pt x="510773" y="815424"/>
                  <a:pt x="502907" y="777385"/>
                  <a:pt x="498653" y="722272"/>
                </a:cubicBezTo>
                <a:cubicBezTo>
                  <a:pt x="487624" y="707536"/>
                  <a:pt x="451464" y="684846"/>
                  <a:pt x="437269" y="656341"/>
                </a:cubicBezTo>
                <a:cubicBezTo>
                  <a:pt x="423073" y="627835"/>
                  <a:pt x="412721" y="575868"/>
                  <a:pt x="413479" y="551239"/>
                </a:cubicBezTo>
                <a:cubicBezTo>
                  <a:pt x="414237" y="526609"/>
                  <a:pt x="430034" y="515491"/>
                  <a:pt x="441816" y="508564"/>
                </a:cubicBezTo>
                <a:cubicBezTo>
                  <a:pt x="442574" y="484313"/>
                  <a:pt x="424007" y="446800"/>
                  <a:pt x="425901" y="399436"/>
                </a:cubicBezTo>
                <a:cubicBezTo>
                  <a:pt x="427796" y="352072"/>
                  <a:pt x="436511" y="271742"/>
                  <a:pt x="453183" y="224378"/>
                </a:cubicBezTo>
                <a:cubicBezTo>
                  <a:pt x="469855" y="177013"/>
                  <a:pt x="513431" y="129269"/>
                  <a:pt x="525935" y="115250"/>
                </a:cubicBezTo>
                <a:cubicBezTo>
                  <a:pt x="538439" y="101229"/>
                  <a:pt x="511157" y="147837"/>
                  <a:pt x="528208" y="140258"/>
                </a:cubicBezTo>
                <a:cubicBezTo>
                  <a:pt x="545259" y="132680"/>
                  <a:pt x="611191" y="77358"/>
                  <a:pt x="628242" y="69780"/>
                </a:cubicBezTo>
                <a:cubicBezTo>
                  <a:pt x="645293" y="62201"/>
                  <a:pt x="627762" y="84370"/>
                  <a:pt x="630516" y="94788"/>
                </a:cubicBezTo>
                <a:cubicBezTo>
                  <a:pt x="712012" y="31187"/>
                  <a:pt x="796255" y="1895"/>
                  <a:pt x="824295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en-US" sz="1800" dirty="0">
              <a:cs typeface="+mn-ea"/>
              <a:sym typeface="+mn-lt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4341529" y="4193943"/>
            <a:ext cx="1060604" cy="1081208"/>
          </a:xfrm>
          <a:custGeom>
            <a:avLst/>
            <a:gdLst>
              <a:gd name="connsiteX0" fmla="*/ 830946 w 1476341"/>
              <a:gd name="connsiteY0" fmla="*/ 1111899 h 1505021"/>
              <a:gd name="connsiteX1" fmla="*/ 816806 w 1476341"/>
              <a:gd name="connsiteY1" fmla="*/ 1119638 h 1505021"/>
              <a:gd name="connsiteX2" fmla="*/ 769179 w 1476341"/>
              <a:gd name="connsiteY2" fmla="*/ 1207749 h 1505021"/>
              <a:gd name="connsiteX3" fmla="*/ 709643 w 1476341"/>
              <a:gd name="connsiteY3" fmla="*/ 1339916 h 1505021"/>
              <a:gd name="connsiteX4" fmla="*/ 651301 w 1476341"/>
              <a:gd name="connsiteY4" fmla="*/ 1243473 h 1505021"/>
              <a:gd name="connsiteX5" fmla="*/ 560806 w 1476341"/>
              <a:gd name="connsiteY5" fmla="*/ 1131545 h 1505021"/>
              <a:gd name="connsiteX6" fmla="*/ 464359 w 1476341"/>
              <a:gd name="connsiteY6" fmla="*/ 1236327 h 1505021"/>
              <a:gd name="connsiteX7" fmla="*/ 587001 w 1476341"/>
              <a:gd name="connsiteY7" fmla="*/ 1239900 h 1505021"/>
              <a:gd name="connsiteX8" fmla="*/ 709643 w 1476341"/>
              <a:gd name="connsiteY8" fmla="*/ 1447079 h 1505021"/>
              <a:gd name="connsiteX9" fmla="*/ 844191 w 1476341"/>
              <a:gd name="connsiteY9" fmla="*/ 1220850 h 1505021"/>
              <a:gd name="connsiteX10" fmla="*/ 946591 w 1476341"/>
              <a:gd name="connsiteY10" fmla="*/ 1231564 h 1505021"/>
              <a:gd name="connsiteX11" fmla="*/ 906108 w 1476341"/>
              <a:gd name="connsiteY11" fmla="*/ 1155359 h 1505021"/>
              <a:gd name="connsiteX12" fmla="*/ 846573 w 1476341"/>
              <a:gd name="connsiteY12" fmla="*/ 1119638 h 1505021"/>
              <a:gd name="connsiteX13" fmla="*/ 830946 w 1476341"/>
              <a:gd name="connsiteY13" fmla="*/ 1111899 h 1505021"/>
              <a:gd name="connsiteX14" fmla="*/ 813920 w 1476341"/>
              <a:gd name="connsiteY14" fmla="*/ 0 h 1505021"/>
              <a:gd name="connsiteX15" fmla="*/ 941615 w 1476341"/>
              <a:gd name="connsiteY15" fmla="*/ 47885 h 1505021"/>
              <a:gd name="connsiteX16" fmla="*/ 986841 w 1476341"/>
              <a:gd name="connsiteY16" fmla="*/ 101092 h 1505021"/>
              <a:gd name="connsiteX17" fmla="*/ 1034727 w 1476341"/>
              <a:gd name="connsiteY17" fmla="*/ 135676 h 1505021"/>
              <a:gd name="connsiteX18" fmla="*/ 1117197 w 1476341"/>
              <a:gd name="connsiteY18" fmla="*/ 281994 h 1505021"/>
              <a:gd name="connsiteX19" fmla="*/ 1162423 w 1476341"/>
              <a:gd name="connsiteY19" fmla="*/ 558668 h 1505021"/>
              <a:gd name="connsiteX20" fmla="*/ 1127838 w 1476341"/>
              <a:gd name="connsiteY20" fmla="*/ 755532 h 1505021"/>
              <a:gd name="connsiteX21" fmla="*/ 1106556 w 1476341"/>
              <a:gd name="connsiteY21" fmla="*/ 883228 h 1505021"/>
              <a:gd name="connsiteX22" fmla="*/ 1181045 w 1476341"/>
              <a:gd name="connsiteY22" fmla="*/ 978999 h 1505021"/>
              <a:gd name="connsiteX23" fmla="*/ 1268836 w 1476341"/>
              <a:gd name="connsiteY23" fmla="*/ 1013584 h 1505021"/>
              <a:gd name="connsiteX24" fmla="*/ 1206672 w 1476341"/>
              <a:gd name="connsiteY24" fmla="*/ 1072817 h 1505021"/>
              <a:gd name="connsiteX25" fmla="*/ 1165069 w 1476341"/>
              <a:gd name="connsiteY25" fmla="*/ 1087160 h 1505021"/>
              <a:gd name="connsiteX26" fmla="*/ 1207372 w 1476341"/>
              <a:gd name="connsiteY26" fmla="*/ 1098058 h 1505021"/>
              <a:gd name="connsiteX27" fmla="*/ 1273047 w 1476341"/>
              <a:gd name="connsiteY27" fmla="*/ 1115118 h 1505021"/>
              <a:gd name="connsiteX28" fmla="*/ 1355179 w 1476341"/>
              <a:gd name="connsiteY28" fmla="*/ 1141691 h 1505021"/>
              <a:gd name="connsiteX29" fmla="*/ 1425233 w 1476341"/>
              <a:gd name="connsiteY29" fmla="*/ 1168262 h 1505021"/>
              <a:gd name="connsiteX30" fmla="*/ 1446973 w 1476341"/>
              <a:gd name="connsiteY30" fmla="*/ 1262473 h 1505021"/>
              <a:gd name="connsiteX31" fmla="*/ 1463883 w 1476341"/>
              <a:gd name="connsiteY31" fmla="*/ 1385670 h 1505021"/>
              <a:gd name="connsiteX32" fmla="*/ 1475961 w 1476341"/>
              <a:gd name="connsiteY32" fmla="*/ 1496791 h 1505021"/>
              <a:gd name="connsiteX33" fmla="*/ 1473546 w 1476341"/>
              <a:gd name="connsiteY33" fmla="*/ 1496791 h 1505021"/>
              <a:gd name="connsiteX34" fmla="*/ 753683 w 1476341"/>
              <a:gd name="connsiteY34" fmla="*/ 1499206 h 1505021"/>
              <a:gd name="connsiteX35" fmla="*/ 0 w 1476341"/>
              <a:gd name="connsiteY35" fmla="*/ 1496791 h 1505021"/>
              <a:gd name="connsiteX36" fmla="*/ 36235 w 1476341"/>
              <a:gd name="connsiteY36" fmla="*/ 1252811 h 1505021"/>
              <a:gd name="connsiteX37" fmla="*/ 65222 w 1476341"/>
              <a:gd name="connsiteY37" fmla="*/ 1165847 h 1505021"/>
              <a:gd name="connsiteX38" fmla="*/ 135276 w 1476341"/>
              <a:gd name="connsiteY38" fmla="*/ 1132028 h 1505021"/>
              <a:gd name="connsiteX39" fmla="*/ 290144 w 1476341"/>
              <a:gd name="connsiteY39" fmla="*/ 1087527 h 1505021"/>
              <a:gd name="connsiteX40" fmla="*/ 304112 w 1476341"/>
              <a:gd name="connsiteY40" fmla="*/ 1083636 h 1505021"/>
              <a:gd name="connsiteX41" fmla="*/ 303372 w 1476341"/>
              <a:gd name="connsiteY41" fmla="*/ 1083362 h 1505021"/>
              <a:gd name="connsiteX42" fmla="*/ 236630 w 1476341"/>
              <a:gd name="connsiteY42" fmla="*/ 1016244 h 1505021"/>
              <a:gd name="connsiteX43" fmla="*/ 327081 w 1476341"/>
              <a:gd name="connsiteY43" fmla="*/ 965698 h 1505021"/>
              <a:gd name="connsiteX44" fmla="*/ 388268 w 1476341"/>
              <a:gd name="connsiteY44" fmla="*/ 864605 h 1505021"/>
              <a:gd name="connsiteX45" fmla="*/ 345703 w 1476341"/>
              <a:gd name="connsiteY45" fmla="*/ 673062 h 1505021"/>
              <a:gd name="connsiteX46" fmla="*/ 343042 w 1476341"/>
              <a:gd name="connsiteY46" fmla="*/ 351163 h 1505021"/>
              <a:gd name="connsiteX47" fmla="*/ 430834 w 1476341"/>
              <a:gd name="connsiteY47" fmla="*/ 146318 h 1505021"/>
              <a:gd name="connsiteX48" fmla="*/ 579812 w 1476341"/>
              <a:gd name="connsiteY48" fmla="*/ 47886 h 1505021"/>
              <a:gd name="connsiteX49" fmla="*/ 813920 w 1476341"/>
              <a:gd name="connsiteY49" fmla="*/ 0 h 150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76341" h="1505021">
                <a:moveTo>
                  <a:pt x="830946" y="1111899"/>
                </a:moveTo>
                <a:cubicBezTo>
                  <a:pt x="826976" y="1110808"/>
                  <a:pt x="823255" y="1112296"/>
                  <a:pt x="816806" y="1119638"/>
                </a:cubicBezTo>
                <a:cubicBezTo>
                  <a:pt x="803907" y="1134323"/>
                  <a:pt x="787039" y="1171037"/>
                  <a:pt x="769179" y="1207749"/>
                </a:cubicBezTo>
                <a:cubicBezTo>
                  <a:pt x="751319" y="1244462"/>
                  <a:pt x="723732" y="1304595"/>
                  <a:pt x="709643" y="1339916"/>
                </a:cubicBezTo>
                <a:cubicBezTo>
                  <a:pt x="688409" y="1315709"/>
                  <a:pt x="673726" y="1292489"/>
                  <a:pt x="651301" y="1243473"/>
                </a:cubicBezTo>
                <a:cubicBezTo>
                  <a:pt x="628875" y="1194456"/>
                  <a:pt x="591962" y="1132736"/>
                  <a:pt x="560806" y="1131545"/>
                </a:cubicBezTo>
                <a:cubicBezTo>
                  <a:pt x="529649" y="1130354"/>
                  <a:pt x="486187" y="1189692"/>
                  <a:pt x="464359" y="1236327"/>
                </a:cubicBezTo>
                <a:cubicBezTo>
                  <a:pt x="513969" y="1223430"/>
                  <a:pt x="546121" y="1204775"/>
                  <a:pt x="587001" y="1239900"/>
                </a:cubicBezTo>
                <a:cubicBezTo>
                  <a:pt x="621729" y="1277605"/>
                  <a:pt x="677493" y="1373658"/>
                  <a:pt x="709643" y="1447079"/>
                </a:cubicBezTo>
                <a:cubicBezTo>
                  <a:pt x="763224" y="1363338"/>
                  <a:pt x="807478" y="1257562"/>
                  <a:pt x="844191" y="1220850"/>
                </a:cubicBezTo>
                <a:cubicBezTo>
                  <a:pt x="883286" y="1215093"/>
                  <a:pt x="898967" y="1222238"/>
                  <a:pt x="946591" y="1231564"/>
                </a:cubicBezTo>
                <a:cubicBezTo>
                  <a:pt x="941831" y="1202789"/>
                  <a:pt x="922778" y="1174014"/>
                  <a:pt x="906108" y="1155359"/>
                </a:cubicBezTo>
                <a:cubicBezTo>
                  <a:pt x="889437" y="1136705"/>
                  <a:pt x="861457" y="1125592"/>
                  <a:pt x="846573" y="1119638"/>
                </a:cubicBezTo>
                <a:cubicBezTo>
                  <a:pt x="839132" y="1116661"/>
                  <a:pt x="834915" y="1112990"/>
                  <a:pt x="830946" y="1111899"/>
                </a:cubicBezTo>
                <a:close/>
                <a:moveTo>
                  <a:pt x="813920" y="0"/>
                </a:moveTo>
                <a:cubicBezTo>
                  <a:pt x="874221" y="0"/>
                  <a:pt x="912795" y="31037"/>
                  <a:pt x="941615" y="47885"/>
                </a:cubicBezTo>
                <a:cubicBezTo>
                  <a:pt x="970435" y="64734"/>
                  <a:pt x="981963" y="81140"/>
                  <a:pt x="986841" y="101092"/>
                </a:cubicBezTo>
                <a:cubicBezTo>
                  <a:pt x="1010340" y="105083"/>
                  <a:pt x="1013001" y="105526"/>
                  <a:pt x="1034727" y="135676"/>
                </a:cubicBezTo>
                <a:cubicBezTo>
                  <a:pt x="1056453" y="165827"/>
                  <a:pt x="1095915" y="211496"/>
                  <a:pt x="1117197" y="281994"/>
                </a:cubicBezTo>
                <a:cubicBezTo>
                  <a:pt x="1138480" y="352493"/>
                  <a:pt x="1160650" y="479745"/>
                  <a:pt x="1162423" y="558668"/>
                </a:cubicBezTo>
                <a:cubicBezTo>
                  <a:pt x="1164196" y="637592"/>
                  <a:pt x="1137150" y="701439"/>
                  <a:pt x="1127838" y="755532"/>
                </a:cubicBezTo>
                <a:cubicBezTo>
                  <a:pt x="1118527" y="809625"/>
                  <a:pt x="1097688" y="845983"/>
                  <a:pt x="1106556" y="883228"/>
                </a:cubicBezTo>
                <a:cubicBezTo>
                  <a:pt x="1115424" y="920472"/>
                  <a:pt x="1153998" y="957273"/>
                  <a:pt x="1181045" y="978999"/>
                </a:cubicBezTo>
                <a:cubicBezTo>
                  <a:pt x="1208092" y="1000726"/>
                  <a:pt x="1237355" y="1011367"/>
                  <a:pt x="1268836" y="1013584"/>
                </a:cubicBezTo>
                <a:cubicBezTo>
                  <a:pt x="1266508" y="1027218"/>
                  <a:pt x="1245226" y="1054071"/>
                  <a:pt x="1206672" y="1072817"/>
                </a:cubicBezTo>
                <a:lnTo>
                  <a:pt x="1165069" y="1087160"/>
                </a:lnTo>
                <a:lnTo>
                  <a:pt x="1207372" y="1098058"/>
                </a:lnTo>
                <a:lnTo>
                  <a:pt x="1273047" y="1115118"/>
                </a:lnTo>
                <a:cubicBezTo>
                  <a:pt x="1310087" y="1125586"/>
                  <a:pt x="1329814" y="1132833"/>
                  <a:pt x="1355179" y="1141691"/>
                </a:cubicBezTo>
                <a:cubicBezTo>
                  <a:pt x="1380544" y="1150548"/>
                  <a:pt x="1409934" y="1148132"/>
                  <a:pt x="1425233" y="1168262"/>
                </a:cubicBezTo>
                <a:cubicBezTo>
                  <a:pt x="1440532" y="1188393"/>
                  <a:pt x="1440532" y="1226238"/>
                  <a:pt x="1446973" y="1262473"/>
                </a:cubicBezTo>
                <a:cubicBezTo>
                  <a:pt x="1453415" y="1298708"/>
                  <a:pt x="1459052" y="1346618"/>
                  <a:pt x="1463883" y="1385670"/>
                </a:cubicBezTo>
                <a:cubicBezTo>
                  <a:pt x="1468715" y="1424724"/>
                  <a:pt x="1474351" y="1478271"/>
                  <a:pt x="1475961" y="1496791"/>
                </a:cubicBezTo>
                <a:cubicBezTo>
                  <a:pt x="1477572" y="1515310"/>
                  <a:pt x="1473546" y="1496791"/>
                  <a:pt x="1473546" y="1496791"/>
                </a:cubicBezTo>
                <a:lnTo>
                  <a:pt x="753683" y="1499206"/>
                </a:lnTo>
                <a:cubicBezTo>
                  <a:pt x="582977" y="1503634"/>
                  <a:pt x="376841" y="1497998"/>
                  <a:pt x="0" y="1496791"/>
                </a:cubicBezTo>
                <a:cubicBezTo>
                  <a:pt x="1208" y="1470219"/>
                  <a:pt x="25365" y="1307968"/>
                  <a:pt x="36235" y="1252811"/>
                </a:cubicBezTo>
                <a:cubicBezTo>
                  <a:pt x="47105" y="1197653"/>
                  <a:pt x="51131" y="1178731"/>
                  <a:pt x="65222" y="1165847"/>
                </a:cubicBezTo>
                <a:cubicBezTo>
                  <a:pt x="79314" y="1152964"/>
                  <a:pt x="58781" y="1156185"/>
                  <a:pt x="135276" y="1132028"/>
                </a:cubicBezTo>
                <a:cubicBezTo>
                  <a:pt x="163962" y="1122969"/>
                  <a:pt x="224863" y="1105758"/>
                  <a:pt x="290144" y="1087527"/>
                </a:cubicBezTo>
                <a:lnTo>
                  <a:pt x="304112" y="1083636"/>
                </a:lnTo>
                <a:lnTo>
                  <a:pt x="303372" y="1083362"/>
                </a:lnTo>
                <a:cubicBezTo>
                  <a:pt x="250035" y="1059474"/>
                  <a:pt x="235798" y="1030931"/>
                  <a:pt x="236630" y="1016244"/>
                </a:cubicBezTo>
                <a:cubicBezTo>
                  <a:pt x="261903" y="1014027"/>
                  <a:pt x="301808" y="990971"/>
                  <a:pt x="327081" y="965698"/>
                </a:cubicBezTo>
                <a:cubicBezTo>
                  <a:pt x="352354" y="940425"/>
                  <a:pt x="385165" y="913378"/>
                  <a:pt x="388268" y="864605"/>
                </a:cubicBezTo>
                <a:cubicBezTo>
                  <a:pt x="391372" y="815832"/>
                  <a:pt x="353241" y="758636"/>
                  <a:pt x="345703" y="673062"/>
                </a:cubicBezTo>
                <a:cubicBezTo>
                  <a:pt x="338166" y="587488"/>
                  <a:pt x="328854" y="438953"/>
                  <a:pt x="343042" y="351163"/>
                </a:cubicBezTo>
                <a:cubicBezTo>
                  <a:pt x="357231" y="263373"/>
                  <a:pt x="391372" y="196864"/>
                  <a:pt x="430834" y="146318"/>
                </a:cubicBezTo>
                <a:cubicBezTo>
                  <a:pt x="470295" y="95772"/>
                  <a:pt x="515964" y="72272"/>
                  <a:pt x="579812" y="47886"/>
                </a:cubicBezTo>
                <a:cubicBezTo>
                  <a:pt x="643659" y="23500"/>
                  <a:pt x="753619" y="0"/>
                  <a:pt x="81392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1800">
              <a:cs typeface="+mn-ea"/>
              <a:sym typeface="+mn-lt"/>
            </a:endParaRPr>
          </a:p>
        </p:txBody>
      </p:sp>
      <p:sp>
        <p:nvSpPr>
          <p:cNvPr id="150" name="任意多边形 149"/>
          <p:cNvSpPr/>
          <p:nvPr/>
        </p:nvSpPr>
        <p:spPr>
          <a:xfrm>
            <a:off x="6863941" y="4186953"/>
            <a:ext cx="986530" cy="1087674"/>
          </a:xfrm>
          <a:custGeom>
            <a:avLst/>
            <a:gdLst>
              <a:gd name="connsiteX0" fmla="*/ 775723 w 1373231"/>
              <a:gd name="connsiteY0" fmla="*/ 1132442 h 1514022"/>
              <a:gd name="connsiteX1" fmla="*/ 694259 w 1373231"/>
              <a:gd name="connsiteY1" fmla="*/ 1251105 h 1514022"/>
              <a:gd name="connsiteX2" fmla="*/ 643639 w 1373231"/>
              <a:gd name="connsiteY2" fmla="*/ 1351817 h 1514022"/>
              <a:gd name="connsiteX3" fmla="*/ 573948 w 1373231"/>
              <a:gd name="connsiteY3" fmla="*/ 1224711 h 1514022"/>
              <a:gd name="connsiteX4" fmla="*/ 519576 w 1373231"/>
              <a:gd name="connsiteY4" fmla="*/ 1140595 h 1514022"/>
              <a:gd name="connsiteX5" fmla="*/ 489900 w 1373231"/>
              <a:gd name="connsiteY5" fmla="*/ 1142923 h 1514022"/>
              <a:gd name="connsiteX6" fmla="*/ 433342 w 1373231"/>
              <a:gd name="connsiteY6" fmla="*/ 1183191 h 1514022"/>
              <a:gd name="connsiteX7" fmla="*/ 398942 w 1373231"/>
              <a:gd name="connsiteY7" fmla="*/ 1262328 h 1514022"/>
              <a:gd name="connsiteX8" fmla="*/ 500191 w 1373231"/>
              <a:gd name="connsiteY8" fmla="*/ 1243638 h 1514022"/>
              <a:gd name="connsiteX9" fmla="*/ 652020 w 1373231"/>
              <a:gd name="connsiteY9" fmla="*/ 1458651 h 1514022"/>
              <a:gd name="connsiteX10" fmla="*/ 758083 w 1373231"/>
              <a:gd name="connsiteY10" fmla="*/ 1242514 h 1514022"/>
              <a:gd name="connsiteX11" fmla="*/ 880069 w 1373231"/>
              <a:gd name="connsiteY11" fmla="*/ 1229360 h 1514022"/>
              <a:gd name="connsiteX12" fmla="*/ 775723 w 1373231"/>
              <a:gd name="connsiteY12" fmla="*/ 1132442 h 1514022"/>
              <a:gd name="connsiteX13" fmla="*/ 588141 w 1373231"/>
              <a:gd name="connsiteY13" fmla="*/ 603 h 1514022"/>
              <a:gd name="connsiteX14" fmla="*/ 810050 w 1373231"/>
              <a:gd name="connsiteY14" fmla="*/ 25917 h 1514022"/>
              <a:gd name="connsiteX15" fmla="*/ 897840 w 1373231"/>
              <a:gd name="connsiteY15" fmla="*/ 111048 h 1514022"/>
              <a:gd name="connsiteX16" fmla="*/ 1006914 w 1373231"/>
              <a:gd name="connsiteY16" fmla="*/ 153613 h 1514022"/>
              <a:gd name="connsiteX17" fmla="*/ 1089384 w 1373231"/>
              <a:gd name="connsiteY17" fmla="*/ 289290 h 1514022"/>
              <a:gd name="connsiteX18" fmla="*/ 1057460 w 1373231"/>
              <a:gd name="connsiteY18" fmla="*/ 416985 h 1514022"/>
              <a:gd name="connsiteX19" fmla="*/ 1121308 w 1373231"/>
              <a:gd name="connsiteY19" fmla="*/ 518078 h 1514022"/>
              <a:gd name="connsiteX20" fmla="*/ 1102685 w 1373231"/>
              <a:gd name="connsiteY20" fmla="*/ 653754 h 1514022"/>
              <a:gd name="connsiteX21" fmla="*/ 1161213 w 1373231"/>
              <a:gd name="connsiteY21" fmla="*/ 730904 h 1514022"/>
              <a:gd name="connsiteX22" fmla="*/ 1094704 w 1373231"/>
              <a:gd name="connsiteY22" fmla="*/ 898505 h 1514022"/>
              <a:gd name="connsiteX23" fmla="*/ 1201117 w 1373231"/>
              <a:gd name="connsiteY23" fmla="*/ 991616 h 1514022"/>
              <a:gd name="connsiteX24" fmla="*/ 1201260 w 1373231"/>
              <a:gd name="connsiteY24" fmla="*/ 1076427 h 1514022"/>
              <a:gd name="connsiteX25" fmla="*/ 1186281 w 1373231"/>
              <a:gd name="connsiteY25" fmla="*/ 1088546 h 1514022"/>
              <a:gd name="connsiteX26" fmla="*/ 1231775 w 1373231"/>
              <a:gd name="connsiteY26" fmla="*/ 1109000 h 1514022"/>
              <a:gd name="connsiteX27" fmla="*/ 1268050 w 1373231"/>
              <a:gd name="connsiteY27" fmla="*/ 1135271 h 1514022"/>
              <a:gd name="connsiteX28" fmla="*/ 1303923 w 1373231"/>
              <a:gd name="connsiteY28" fmla="*/ 1212420 h 1514022"/>
              <a:gd name="connsiteX29" fmla="*/ 1326799 w 1373231"/>
              <a:gd name="connsiteY29" fmla="*/ 1297551 h 1514022"/>
              <a:gd name="connsiteX30" fmla="*/ 1353163 w 1373231"/>
              <a:gd name="connsiteY30" fmla="*/ 1422586 h 1514022"/>
              <a:gd name="connsiteX31" fmla="*/ 1372374 w 1373231"/>
              <a:gd name="connsiteY31" fmla="*/ 1507717 h 1514022"/>
              <a:gd name="connsiteX32" fmla="*/ 1370128 w 1373231"/>
              <a:gd name="connsiteY32" fmla="*/ 1507717 h 1514022"/>
              <a:gd name="connsiteX33" fmla="*/ 700787 w 1373231"/>
              <a:gd name="connsiteY33" fmla="*/ 1510376 h 1514022"/>
              <a:gd name="connsiteX34" fmla="*/ 0 w 1373231"/>
              <a:gd name="connsiteY34" fmla="*/ 1507717 h 1514022"/>
              <a:gd name="connsiteX35" fmla="*/ 23051 w 1373231"/>
              <a:gd name="connsiteY35" fmla="*/ 1324154 h 1514022"/>
              <a:gd name="connsiteX36" fmla="*/ 42023 w 1373231"/>
              <a:gd name="connsiteY36" fmla="*/ 1191138 h 1514022"/>
              <a:gd name="connsiteX37" fmla="*/ 98814 w 1373231"/>
              <a:gd name="connsiteY37" fmla="*/ 1117689 h 1514022"/>
              <a:gd name="connsiteX38" fmla="*/ 138677 w 1373231"/>
              <a:gd name="connsiteY38" fmla="*/ 1098171 h 1514022"/>
              <a:gd name="connsiteX39" fmla="*/ 128232 w 1373231"/>
              <a:gd name="connsiteY39" fmla="*/ 1096029 h 1514022"/>
              <a:gd name="connsiteX40" fmla="*/ 123686 w 1373231"/>
              <a:gd name="connsiteY40" fmla="*/ 986296 h 1514022"/>
              <a:gd name="connsiteX41" fmla="*/ 182213 w 1373231"/>
              <a:gd name="connsiteY41" fmla="*/ 901165 h 1514022"/>
              <a:gd name="connsiteX42" fmla="*/ 214137 w 1373231"/>
              <a:gd name="connsiteY42" fmla="*/ 885203 h 1514022"/>
              <a:gd name="connsiteX43" fmla="*/ 211476 w 1373231"/>
              <a:gd name="connsiteY43" fmla="*/ 829336 h 1514022"/>
              <a:gd name="connsiteX44" fmla="*/ 192855 w 1373231"/>
              <a:gd name="connsiteY44" fmla="*/ 808053 h 1514022"/>
              <a:gd name="connsiteX45" fmla="*/ 227438 w 1373231"/>
              <a:gd name="connsiteY45" fmla="*/ 754847 h 1514022"/>
              <a:gd name="connsiteX46" fmla="*/ 259362 w 1373231"/>
              <a:gd name="connsiteY46" fmla="*/ 720263 h 1514022"/>
              <a:gd name="connsiteX47" fmla="*/ 238080 w 1373231"/>
              <a:gd name="connsiteY47" fmla="*/ 648433 h 1514022"/>
              <a:gd name="connsiteX48" fmla="*/ 168911 w 1373231"/>
              <a:gd name="connsiteY48" fmla="*/ 550001 h 1514022"/>
              <a:gd name="connsiteX49" fmla="*/ 240740 w 1373231"/>
              <a:gd name="connsiteY49" fmla="*/ 435608 h 1514022"/>
              <a:gd name="connsiteX50" fmla="*/ 240740 w 1373231"/>
              <a:gd name="connsiteY50" fmla="*/ 342497 h 1514022"/>
              <a:gd name="connsiteX51" fmla="*/ 262023 w 1373231"/>
              <a:gd name="connsiteY51" fmla="*/ 193519 h 1514022"/>
              <a:gd name="connsiteX52" fmla="*/ 512093 w 1373231"/>
              <a:gd name="connsiteY52" fmla="*/ 12616 h 1514022"/>
              <a:gd name="connsiteX53" fmla="*/ 588141 w 1373231"/>
              <a:gd name="connsiteY53" fmla="*/ 603 h 15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73231" h="1514022">
                <a:moveTo>
                  <a:pt x="775723" y="1132442"/>
                </a:moveTo>
                <a:cubicBezTo>
                  <a:pt x="744755" y="1136067"/>
                  <a:pt x="712782" y="1200485"/>
                  <a:pt x="694259" y="1251105"/>
                </a:cubicBezTo>
                <a:cubicBezTo>
                  <a:pt x="675736" y="1301725"/>
                  <a:pt x="662915" y="1326023"/>
                  <a:pt x="643639" y="1351817"/>
                </a:cubicBezTo>
                <a:cubicBezTo>
                  <a:pt x="626831" y="1317705"/>
                  <a:pt x="594625" y="1259914"/>
                  <a:pt x="573948" y="1224711"/>
                </a:cubicBezTo>
                <a:cubicBezTo>
                  <a:pt x="553272" y="1189508"/>
                  <a:pt x="533584" y="1154226"/>
                  <a:pt x="519576" y="1140595"/>
                </a:cubicBezTo>
                <a:cubicBezTo>
                  <a:pt x="505568" y="1126964"/>
                  <a:pt x="504272" y="1135824"/>
                  <a:pt x="489900" y="1142923"/>
                </a:cubicBezTo>
                <a:cubicBezTo>
                  <a:pt x="475527" y="1150023"/>
                  <a:pt x="448502" y="1163290"/>
                  <a:pt x="433342" y="1183191"/>
                </a:cubicBezTo>
                <a:cubicBezTo>
                  <a:pt x="418182" y="1203092"/>
                  <a:pt x="401437" y="1233270"/>
                  <a:pt x="398942" y="1262328"/>
                </a:cubicBezTo>
                <a:cubicBezTo>
                  <a:pt x="445691" y="1249306"/>
                  <a:pt x="460766" y="1240957"/>
                  <a:pt x="500191" y="1243638"/>
                </a:cubicBezTo>
                <a:cubicBezTo>
                  <a:pt x="539663" y="1277367"/>
                  <a:pt x="592054" y="1379358"/>
                  <a:pt x="652020" y="1458651"/>
                </a:cubicBezTo>
                <a:cubicBezTo>
                  <a:pt x="678330" y="1382941"/>
                  <a:pt x="726410" y="1282820"/>
                  <a:pt x="758083" y="1242514"/>
                </a:cubicBezTo>
                <a:cubicBezTo>
                  <a:pt x="796090" y="1204300"/>
                  <a:pt x="829603" y="1220383"/>
                  <a:pt x="880069" y="1229360"/>
                </a:cubicBezTo>
                <a:cubicBezTo>
                  <a:pt x="854661" y="1184576"/>
                  <a:pt x="806691" y="1128818"/>
                  <a:pt x="775723" y="1132442"/>
                </a:cubicBezTo>
                <a:close/>
                <a:moveTo>
                  <a:pt x="588141" y="603"/>
                </a:moveTo>
                <a:cubicBezTo>
                  <a:pt x="669718" y="-3429"/>
                  <a:pt x="761832" y="13614"/>
                  <a:pt x="810050" y="25917"/>
                </a:cubicBezTo>
                <a:cubicBezTo>
                  <a:pt x="874341" y="42323"/>
                  <a:pt x="893850" y="91096"/>
                  <a:pt x="897840" y="111048"/>
                </a:cubicBezTo>
                <a:cubicBezTo>
                  <a:pt x="928434" y="128341"/>
                  <a:pt x="974990" y="123907"/>
                  <a:pt x="1006914" y="153613"/>
                </a:cubicBezTo>
                <a:cubicBezTo>
                  <a:pt x="1038837" y="183320"/>
                  <a:pt x="1080959" y="245394"/>
                  <a:pt x="1089384" y="289290"/>
                </a:cubicBezTo>
                <a:cubicBezTo>
                  <a:pt x="1097808" y="333185"/>
                  <a:pt x="1052139" y="378854"/>
                  <a:pt x="1057460" y="416985"/>
                </a:cubicBezTo>
                <a:cubicBezTo>
                  <a:pt x="1062781" y="455116"/>
                  <a:pt x="1113770" y="478616"/>
                  <a:pt x="1121308" y="518078"/>
                </a:cubicBezTo>
                <a:cubicBezTo>
                  <a:pt x="1128845" y="557540"/>
                  <a:pt x="1096034" y="618283"/>
                  <a:pt x="1102685" y="653754"/>
                </a:cubicBezTo>
                <a:cubicBezTo>
                  <a:pt x="1109336" y="689225"/>
                  <a:pt x="1162543" y="690112"/>
                  <a:pt x="1161213" y="730904"/>
                </a:cubicBezTo>
                <a:cubicBezTo>
                  <a:pt x="1159882" y="771695"/>
                  <a:pt x="1088054" y="855052"/>
                  <a:pt x="1094704" y="898505"/>
                </a:cubicBezTo>
                <a:cubicBezTo>
                  <a:pt x="1101355" y="941957"/>
                  <a:pt x="1201561" y="960135"/>
                  <a:pt x="1201117" y="991616"/>
                </a:cubicBezTo>
                <a:cubicBezTo>
                  <a:pt x="1200840" y="1011291"/>
                  <a:pt x="1224811" y="1047247"/>
                  <a:pt x="1201260" y="1076427"/>
                </a:cubicBezTo>
                <a:lnTo>
                  <a:pt x="1186281" y="1088546"/>
                </a:lnTo>
                <a:lnTo>
                  <a:pt x="1231775" y="1109000"/>
                </a:lnTo>
                <a:cubicBezTo>
                  <a:pt x="1245887" y="1116538"/>
                  <a:pt x="1258031" y="1124851"/>
                  <a:pt x="1268050" y="1135271"/>
                </a:cubicBezTo>
                <a:cubicBezTo>
                  <a:pt x="1288087" y="1156110"/>
                  <a:pt x="1294131" y="1185373"/>
                  <a:pt x="1303923" y="1212420"/>
                </a:cubicBezTo>
                <a:cubicBezTo>
                  <a:pt x="1313715" y="1239467"/>
                  <a:pt x="1318592" y="1262523"/>
                  <a:pt x="1326799" y="1297551"/>
                </a:cubicBezTo>
                <a:cubicBezTo>
                  <a:pt x="1335006" y="1332579"/>
                  <a:pt x="1345567" y="1387559"/>
                  <a:pt x="1353163" y="1422586"/>
                </a:cubicBezTo>
                <a:cubicBezTo>
                  <a:pt x="1360759" y="1457614"/>
                  <a:pt x="1369546" y="1493528"/>
                  <a:pt x="1372374" y="1507717"/>
                </a:cubicBezTo>
                <a:cubicBezTo>
                  <a:pt x="1375202" y="1521905"/>
                  <a:pt x="1370128" y="1507717"/>
                  <a:pt x="1370128" y="1507717"/>
                </a:cubicBezTo>
                <a:lnTo>
                  <a:pt x="700787" y="1510376"/>
                </a:lnTo>
                <a:cubicBezTo>
                  <a:pt x="542062" y="1515253"/>
                  <a:pt x="350393" y="1509046"/>
                  <a:pt x="0" y="1507717"/>
                </a:cubicBezTo>
                <a:cubicBezTo>
                  <a:pt x="1123" y="1478453"/>
                  <a:pt x="16047" y="1376918"/>
                  <a:pt x="23051" y="1324154"/>
                </a:cubicBezTo>
                <a:cubicBezTo>
                  <a:pt x="30055" y="1271391"/>
                  <a:pt x="29779" y="1242571"/>
                  <a:pt x="42023" y="1191138"/>
                </a:cubicBezTo>
                <a:cubicBezTo>
                  <a:pt x="51207" y="1152563"/>
                  <a:pt x="62450" y="1137433"/>
                  <a:pt x="98814" y="1117689"/>
                </a:cubicBezTo>
                <a:lnTo>
                  <a:pt x="138677" y="1098171"/>
                </a:lnTo>
                <a:lnTo>
                  <a:pt x="128232" y="1096029"/>
                </a:lnTo>
                <a:cubicBezTo>
                  <a:pt x="40662" y="1068786"/>
                  <a:pt x="122910" y="1016169"/>
                  <a:pt x="123686" y="986296"/>
                </a:cubicBezTo>
                <a:cubicBezTo>
                  <a:pt x="124573" y="952155"/>
                  <a:pt x="167138" y="918013"/>
                  <a:pt x="182213" y="901165"/>
                </a:cubicBezTo>
                <a:cubicBezTo>
                  <a:pt x="197288" y="884316"/>
                  <a:pt x="209260" y="897174"/>
                  <a:pt x="214137" y="885203"/>
                </a:cubicBezTo>
                <a:cubicBezTo>
                  <a:pt x="219015" y="873232"/>
                  <a:pt x="215023" y="842194"/>
                  <a:pt x="211476" y="829336"/>
                </a:cubicBezTo>
                <a:cubicBezTo>
                  <a:pt x="207930" y="816477"/>
                  <a:pt x="190195" y="820468"/>
                  <a:pt x="192855" y="808053"/>
                </a:cubicBezTo>
                <a:cubicBezTo>
                  <a:pt x="195515" y="795638"/>
                  <a:pt x="216354" y="769478"/>
                  <a:pt x="227438" y="754847"/>
                </a:cubicBezTo>
                <a:cubicBezTo>
                  <a:pt x="238523" y="740216"/>
                  <a:pt x="257589" y="737998"/>
                  <a:pt x="259362" y="720263"/>
                </a:cubicBezTo>
                <a:cubicBezTo>
                  <a:pt x="261136" y="702527"/>
                  <a:pt x="253155" y="676810"/>
                  <a:pt x="238080" y="648433"/>
                </a:cubicBezTo>
                <a:cubicBezTo>
                  <a:pt x="223005" y="620056"/>
                  <a:pt x="168468" y="585473"/>
                  <a:pt x="168911" y="550001"/>
                </a:cubicBezTo>
                <a:cubicBezTo>
                  <a:pt x="169355" y="514530"/>
                  <a:pt x="228769" y="470192"/>
                  <a:pt x="240740" y="435608"/>
                </a:cubicBezTo>
                <a:cubicBezTo>
                  <a:pt x="252711" y="401023"/>
                  <a:pt x="237193" y="382844"/>
                  <a:pt x="240740" y="342497"/>
                </a:cubicBezTo>
                <a:cubicBezTo>
                  <a:pt x="244287" y="302149"/>
                  <a:pt x="216797" y="248498"/>
                  <a:pt x="262023" y="193519"/>
                </a:cubicBezTo>
                <a:cubicBezTo>
                  <a:pt x="307248" y="138539"/>
                  <a:pt x="420755" y="40550"/>
                  <a:pt x="512093" y="12616"/>
                </a:cubicBezTo>
                <a:cubicBezTo>
                  <a:pt x="534928" y="5633"/>
                  <a:pt x="560949" y="1947"/>
                  <a:pt x="588141" y="603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1800" dirty="0">
              <a:cs typeface="+mn-ea"/>
              <a:sym typeface="+mn-lt"/>
            </a:endParaRPr>
          </a:p>
        </p:txBody>
      </p:sp>
      <p:sp>
        <p:nvSpPr>
          <p:cNvPr id="148" name="任意多边形 147"/>
          <p:cNvSpPr/>
          <p:nvPr/>
        </p:nvSpPr>
        <p:spPr>
          <a:xfrm>
            <a:off x="5518562" y="4124285"/>
            <a:ext cx="1228950" cy="1145642"/>
          </a:xfrm>
          <a:custGeom>
            <a:avLst/>
            <a:gdLst>
              <a:gd name="connsiteX0" fmla="*/ 901303 w 1710677"/>
              <a:gd name="connsiteY0" fmla="*/ 899 h 1594714"/>
              <a:gd name="connsiteX1" fmla="*/ 1021664 w 1710677"/>
              <a:gd name="connsiteY1" fmla="*/ 28890 h 1594714"/>
              <a:gd name="connsiteX2" fmla="*/ 1102837 w 1710677"/>
              <a:gd name="connsiteY2" fmla="*/ 70877 h 1594714"/>
              <a:gd name="connsiteX3" fmla="*/ 1133627 w 1710677"/>
              <a:gd name="connsiteY3" fmla="*/ 110063 h 1594714"/>
              <a:gd name="connsiteX4" fmla="*/ 1142023 w 1710677"/>
              <a:gd name="connsiteY4" fmla="*/ 152050 h 1594714"/>
              <a:gd name="connsiteX5" fmla="*/ 1175613 w 1710677"/>
              <a:gd name="connsiteY5" fmla="*/ 168844 h 1594714"/>
              <a:gd name="connsiteX6" fmla="*/ 1209202 w 1710677"/>
              <a:gd name="connsiteY6" fmla="*/ 219228 h 1594714"/>
              <a:gd name="connsiteX7" fmla="*/ 1228796 w 1710677"/>
              <a:gd name="connsiteY7" fmla="*/ 305999 h 1594714"/>
              <a:gd name="connsiteX8" fmla="*/ 1237193 w 1710677"/>
              <a:gd name="connsiteY8" fmla="*/ 426359 h 1594714"/>
              <a:gd name="connsiteX9" fmla="*/ 1223197 w 1710677"/>
              <a:gd name="connsiteY9" fmla="*/ 493537 h 1594714"/>
              <a:gd name="connsiteX10" fmla="*/ 1239992 w 1710677"/>
              <a:gd name="connsiteY10" fmla="*/ 538322 h 1594714"/>
              <a:gd name="connsiteX11" fmla="*/ 1209202 w 1710677"/>
              <a:gd name="connsiteY11" fmla="*/ 639089 h 1594714"/>
              <a:gd name="connsiteX12" fmla="*/ 1172814 w 1710677"/>
              <a:gd name="connsiteY12" fmla="*/ 686673 h 1594714"/>
              <a:gd name="connsiteX13" fmla="*/ 1156020 w 1710677"/>
              <a:gd name="connsiteY13" fmla="*/ 700669 h 1594714"/>
              <a:gd name="connsiteX14" fmla="*/ 1139225 w 1710677"/>
              <a:gd name="connsiteY14" fmla="*/ 801436 h 1594714"/>
              <a:gd name="connsiteX15" fmla="*/ 1088842 w 1710677"/>
              <a:gd name="connsiteY15" fmla="*/ 893805 h 1594714"/>
              <a:gd name="connsiteX16" fmla="*/ 1072047 w 1710677"/>
              <a:gd name="connsiteY16" fmla="*/ 930193 h 1594714"/>
              <a:gd name="connsiteX17" fmla="*/ 1083243 w 1710677"/>
              <a:gd name="connsiteY17" fmla="*/ 1000170 h 1594714"/>
              <a:gd name="connsiteX18" fmla="*/ 1108435 w 1710677"/>
              <a:gd name="connsiteY18" fmla="*/ 1011368 h 1594714"/>
              <a:gd name="connsiteX19" fmla="*/ 1136425 w 1710677"/>
              <a:gd name="connsiteY19" fmla="*/ 1050554 h 1594714"/>
              <a:gd name="connsiteX20" fmla="*/ 1312768 w 1710677"/>
              <a:gd name="connsiteY20" fmla="*/ 1100937 h 1594714"/>
              <a:gd name="connsiteX21" fmla="*/ 1475114 w 1710677"/>
              <a:gd name="connsiteY21" fmla="*/ 1142923 h 1594714"/>
              <a:gd name="connsiteX22" fmla="*/ 1570283 w 1710677"/>
              <a:gd name="connsiteY22" fmla="*/ 1173713 h 1594714"/>
              <a:gd name="connsiteX23" fmla="*/ 1651456 w 1710677"/>
              <a:gd name="connsiteY23" fmla="*/ 1204502 h 1594714"/>
              <a:gd name="connsiteX24" fmla="*/ 1676648 w 1710677"/>
              <a:gd name="connsiteY24" fmla="*/ 1313667 h 1594714"/>
              <a:gd name="connsiteX25" fmla="*/ 1696241 w 1710677"/>
              <a:gd name="connsiteY25" fmla="*/ 1456419 h 1594714"/>
              <a:gd name="connsiteX26" fmla="*/ 1710237 w 1710677"/>
              <a:gd name="connsiteY26" fmla="*/ 1585177 h 1594714"/>
              <a:gd name="connsiteX27" fmla="*/ 1707438 w 1710677"/>
              <a:gd name="connsiteY27" fmla="*/ 1585177 h 1594714"/>
              <a:gd name="connsiteX28" fmla="*/ 976612 w 1710677"/>
              <a:gd name="connsiteY28" fmla="*/ 1587629 h 1594714"/>
              <a:gd name="connsiteX29" fmla="*/ 977197 w 1710677"/>
              <a:gd name="connsiteY29" fmla="*/ 1585904 h 1594714"/>
              <a:gd name="connsiteX30" fmla="*/ 1046727 w 1710677"/>
              <a:gd name="connsiteY30" fmla="*/ 1317001 h 1594714"/>
              <a:gd name="connsiteX31" fmla="*/ 1074043 w 1710677"/>
              <a:gd name="connsiteY31" fmla="*/ 1034063 h 1594714"/>
              <a:gd name="connsiteX32" fmla="*/ 949040 w 1710677"/>
              <a:gd name="connsiteY32" fmla="*/ 1148462 h 1594714"/>
              <a:gd name="connsiteX33" fmla="*/ 944369 w 1710677"/>
              <a:gd name="connsiteY33" fmla="*/ 1207820 h 1594714"/>
              <a:gd name="connsiteX34" fmla="*/ 898415 w 1710677"/>
              <a:gd name="connsiteY34" fmla="*/ 1262762 h 1594714"/>
              <a:gd name="connsiteX35" fmla="*/ 920484 w 1710677"/>
              <a:gd name="connsiteY35" fmla="*/ 1456891 h 1594714"/>
              <a:gd name="connsiteX36" fmla="*/ 928985 w 1710677"/>
              <a:gd name="connsiteY36" fmla="*/ 1550977 h 1594714"/>
              <a:gd name="connsiteX37" fmla="*/ 932927 w 1710677"/>
              <a:gd name="connsiteY37" fmla="*/ 1587775 h 1594714"/>
              <a:gd name="connsiteX38" fmla="*/ 873313 w 1710677"/>
              <a:gd name="connsiteY38" fmla="*/ 1587975 h 1594714"/>
              <a:gd name="connsiteX39" fmla="*/ 767353 w 1710677"/>
              <a:gd name="connsiteY39" fmla="*/ 1589262 h 1594714"/>
              <a:gd name="connsiteX40" fmla="*/ 775593 w 1710677"/>
              <a:gd name="connsiteY40" fmla="*/ 1547910 h 1594714"/>
              <a:gd name="connsiteX41" fmla="*/ 810499 w 1710677"/>
              <a:gd name="connsiteY41" fmla="*/ 1262763 h 1594714"/>
              <a:gd name="connsiteX42" fmla="*/ 759143 w 1710677"/>
              <a:gd name="connsiteY42" fmla="*/ 1145102 h 1594714"/>
              <a:gd name="connsiteX43" fmla="*/ 639311 w 1710677"/>
              <a:gd name="connsiteY43" fmla="*/ 1054334 h 1594714"/>
              <a:gd name="connsiteX44" fmla="*/ 710725 w 1710677"/>
              <a:gd name="connsiteY44" fmla="*/ 1561751 h 1594714"/>
              <a:gd name="connsiteX45" fmla="*/ 716616 w 1710677"/>
              <a:gd name="connsiteY45" fmla="*/ 1589878 h 1594714"/>
              <a:gd name="connsiteX46" fmla="*/ 714816 w 1710677"/>
              <a:gd name="connsiteY46" fmla="*/ 1589900 h 1594714"/>
              <a:gd name="connsiteX47" fmla="*/ 0 w 1710677"/>
              <a:gd name="connsiteY47" fmla="*/ 1585177 h 1594714"/>
              <a:gd name="connsiteX48" fmla="*/ 41987 w 1710677"/>
              <a:gd name="connsiteY48" fmla="*/ 1302471 h 1594714"/>
              <a:gd name="connsiteX49" fmla="*/ 75575 w 1710677"/>
              <a:gd name="connsiteY49" fmla="*/ 1201704 h 1594714"/>
              <a:gd name="connsiteX50" fmla="*/ 156748 w 1710677"/>
              <a:gd name="connsiteY50" fmla="*/ 1162517 h 1594714"/>
              <a:gd name="connsiteX51" fmla="*/ 607401 w 1710677"/>
              <a:gd name="connsiteY51" fmla="*/ 1033759 h 1594714"/>
              <a:gd name="connsiteX52" fmla="*/ 624196 w 1710677"/>
              <a:gd name="connsiteY52" fmla="*/ 994573 h 1594714"/>
              <a:gd name="connsiteX53" fmla="*/ 640989 w 1710677"/>
              <a:gd name="connsiteY53" fmla="*/ 969380 h 1594714"/>
              <a:gd name="connsiteX54" fmla="*/ 632592 w 1710677"/>
              <a:gd name="connsiteY54" fmla="*/ 891006 h 1594714"/>
              <a:gd name="connsiteX55" fmla="*/ 587807 w 1710677"/>
              <a:gd name="connsiteY55" fmla="*/ 823828 h 1594714"/>
              <a:gd name="connsiteX56" fmla="*/ 554218 w 1710677"/>
              <a:gd name="connsiteY56" fmla="*/ 748253 h 1594714"/>
              <a:gd name="connsiteX57" fmla="*/ 548620 w 1710677"/>
              <a:gd name="connsiteY57" fmla="*/ 689473 h 1594714"/>
              <a:gd name="connsiteX58" fmla="*/ 523428 w 1710677"/>
              <a:gd name="connsiteY58" fmla="*/ 667079 h 1594714"/>
              <a:gd name="connsiteX59" fmla="*/ 487040 w 1710677"/>
              <a:gd name="connsiteY59" fmla="*/ 605500 h 1594714"/>
              <a:gd name="connsiteX60" fmla="*/ 478643 w 1710677"/>
              <a:gd name="connsiteY60" fmla="*/ 527126 h 1594714"/>
              <a:gd name="connsiteX61" fmla="*/ 492638 w 1710677"/>
              <a:gd name="connsiteY61" fmla="*/ 487939 h 1594714"/>
              <a:gd name="connsiteX62" fmla="*/ 484241 w 1710677"/>
              <a:gd name="connsiteY62" fmla="*/ 423560 h 1594714"/>
              <a:gd name="connsiteX63" fmla="*/ 475844 w 1710677"/>
              <a:gd name="connsiteY63" fmla="*/ 356382 h 1594714"/>
              <a:gd name="connsiteX64" fmla="*/ 498236 w 1710677"/>
              <a:gd name="connsiteY64" fmla="*/ 236022 h 1594714"/>
              <a:gd name="connsiteX65" fmla="*/ 534624 w 1710677"/>
              <a:gd name="connsiteY65" fmla="*/ 149250 h 1594714"/>
              <a:gd name="connsiteX66" fmla="*/ 601802 w 1710677"/>
              <a:gd name="connsiteY66" fmla="*/ 90470 h 1594714"/>
              <a:gd name="connsiteX67" fmla="*/ 750153 w 1710677"/>
              <a:gd name="connsiteY67" fmla="*/ 14895 h 1594714"/>
              <a:gd name="connsiteX68" fmla="*/ 901303 w 1710677"/>
              <a:gd name="connsiteY68" fmla="*/ 899 h 159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710677" h="1594714">
                <a:moveTo>
                  <a:pt x="901303" y="899"/>
                </a:moveTo>
                <a:cubicBezTo>
                  <a:pt x="946555" y="3231"/>
                  <a:pt x="988075" y="17227"/>
                  <a:pt x="1021664" y="28890"/>
                </a:cubicBezTo>
                <a:cubicBezTo>
                  <a:pt x="1055253" y="40553"/>
                  <a:pt x="1084177" y="57348"/>
                  <a:pt x="1102837" y="70877"/>
                </a:cubicBezTo>
                <a:cubicBezTo>
                  <a:pt x="1121498" y="84405"/>
                  <a:pt x="1127096" y="96534"/>
                  <a:pt x="1133627" y="110063"/>
                </a:cubicBezTo>
                <a:cubicBezTo>
                  <a:pt x="1140158" y="123592"/>
                  <a:pt x="1135026" y="142253"/>
                  <a:pt x="1142023" y="152050"/>
                </a:cubicBezTo>
                <a:cubicBezTo>
                  <a:pt x="1149021" y="161847"/>
                  <a:pt x="1164417" y="157648"/>
                  <a:pt x="1175613" y="168844"/>
                </a:cubicBezTo>
                <a:cubicBezTo>
                  <a:pt x="1186810" y="180040"/>
                  <a:pt x="1200338" y="196368"/>
                  <a:pt x="1209202" y="219228"/>
                </a:cubicBezTo>
                <a:cubicBezTo>
                  <a:pt x="1218066" y="242087"/>
                  <a:pt x="1224131" y="271477"/>
                  <a:pt x="1228796" y="305999"/>
                </a:cubicBezTo>
                <a:cubicBezTo>
                  <a:pt x="1233461" y="340521"/>
                  <a:pt x="1238126" y="395103"/>
                  <a:pt x="1237193" y="426359"/>
                </a:cubicBezTo>
                <a:cubicBezTo>
                  <a:pt x="1236260" y="457616"/>
                  <a:pt x="1222731" y="474876"/>
                  <a:pt x="1223197" y="493537"/>
                </a:cubicBezTo>
                <a:cubicBezTo>
                  <a:pt x="1223664" y="512198"/>
                  <a:pt x="1242324" y="514063"/>
                  <a:pt x="1239992" y="538322"/>
                </a:cubicBezTo>
                <a:cubicBezTo>
                  <a:pt x="1237659" y="562581"/>
                  <a:pt x="1220398" y="614364"/>
                  <a:pt x="1209202" y="639089"/>
                </a:cubicBezTo>
                <a:cubicBezTo>
                  <a:pt x="1198006" y="663814"/>
                  <a:pt x="1172814" y="686673"/>
                  <a:pt x="1172814" y="686673"/>
                </a:cubicBezTo>
                <a:cubicBezTo>
                  <a:pt x="1170015" y="689006"/>
                  <a:pt x="1161618" y="681542"/>
                  <a:pt x="1156020" y="700669"/>
                </a:cubicBezTo>
                <a:cubicBezTo>
                  <a:pt x="1150421" y="719796"/>
                  <a:pt x="1150421" y="769246"/>
                  <a:pt x="1139225" y="801436"/>
                </a:cubicBezTo>
                <a:cubicBezTo>
                  <a:pt x="1128029" y="833625"/>
                  <a:pt x="1100038" y="872346"/>
                  <a:pt x="1088842" y="893805"/>
                </a:cubicBezTo>
                <a:cubicBezTo>
                  <a:pt x="1077645" y="915264"/>
                  <a:pt x="1072980" y="912466"/>
                  <a:pt x="1072047" y="930193"/>
                </a:cubicBezTo>
                <a:cubicBezTo>
                  <a:pt x="1071114" y="947920"/>
                  <a:pt x="1077179" y="986641"/>
                  <a:pt x="1083243" y="1000170"/>
                </a:cubicBezTo>
                <a:cubicBezTo>
                  <a:pt x="1089308" y="1013699"/>
                  <a:pt x="1100504" y="1001571"/>
                  <a:pt x="1108435" y="1011368"/>
                </a:cubicBezTo>
                <a:cubicBezTo>
                  <a:pt x="1116365" y="1021165"/>
                  <a:pt x="1102369" y="1035626"/>
                  <a:pt x="1136425" y="1050554"/>
                </a:cubicBezTo>
                <a:cubicBezTo>
                  <a:pt x="1170481" y="1065482"/>
                  <a:pt x="1256319" y="1085542"/>
                  <a:pt x="1312768" y="1100937"/>
                </a:cubicBezTo>
                <a:cubicBezTo>
                  <a:pt x="1369216" y="1116332"/>
                  <a:pt x="1432195" y="1130794"/>
                  <a:pt x="1475114" y="1142923"/>
                </a:cubicBezTo>
                <a:cubicBezTo>
                  <a:pt x="1518034" y="1155052"/>
                  <a:pt x="1540892" y="1163449"/>
                  <a:pt x="1570283" y="1173713"/>
                </a:cubicBezTo>
                <a:cubicBezTo>
                  <a:pt x="1599674" y="1183976"/>
                  <a:pt x="1633729" y="1181177"/>
                  <a:pt x="1651456" y="1204502"/>
                </a:cubicBezTo>
                <a:cubicBezTo>
                  <a:pt x="1669184" y="1227828"/>
                  <a:pt x="1669184" y="1271680"/>
                  <a:pt x="1676648" y="1313667"/>
                </a:cubicBezTo>
                <a:cubicBezTo>
                  <a:pt x="1684112" y="1355653"/>
                  <a:pt x="1690643" y="1411168"/>
                  <a:pt x="1696241" y="1456419"/>
                </a:cubicBezTo>
                <a:cubicBezTo>
                  <a:pt x="1701840" y="1501671"/>
                  <a:pt x="1708371" y="1563718"/>
                  <a:pt x="1710237" y="1585177"/>
                </a:cubicBezTo>
                <a:cubicBezTo>
                  <a:pt x="1712103" y="1606637"/>
                  <a:pt x="1707438" y="1585177"/>
                  <a:pt x="1707438" y="1585177"/>
                </a:cubicBezTo>
                <a:lnTo>
                  <a:pt x="976612" y="1587629"/>
                </a:lnTo>
                <a:lnTo>
                  <a:pt x="977197" y="1585904"/>
                </a:lnTo>
                <a:cubicBezTo>
                  <a:pt x="997802" y="1522745"/>
                  <a:pt x="1032954" y="1399855"/>
                  <a:pt x="1046727" y="1317001"/>
                </a:cubicBezTo>
                <a:cubicBezTo>
                  <a:pt x="1062467" y="1222311"/>
                  <a:pt x="1064735" y="1102527"/>
                  <a:pt x="1074043" y="1034063"/>
                </a:cubicBezTo>
                <a:cubicBezTo>
                  <a:pt x="1038008" y="1099618"/>
                  <a:pt x="974707" y="1120397"/>
                  <a:pt x="949040" y="1148462"/>
                </a:cubicBezTo>
                <a:cubicBezTo>
                  <a:pt x="953019" y="1176284"/>
                  <a:pt x="952807" y="1188770"/>
                  <a:pt x="944369" y="1207820"/>
                </a:cubicBezTo>
                <a:cubicBezTo>
                  <a:pt x="935931" y="1226870"/>
                  <a:pt x="921161" y="1240585"/>
                  <a:pt x="898415" y="1262762"/>
                </a:cubicBezTo>
                <a:cubicBezTo>
                  <a:pt x="893086" y="1314736"/>
                  <a:pt x="913727" y="1397500"/>
                  <a:pt x="920484" y="1456891"/>
                </a:cubicBezTo>
                <a:cubicBezTo>
                  <a:pt x="923863" y="1486587"/>
                  <a:pt x="926302" y="1520945"/>
                  <a:pt x="928985" y="1550977"/>
                </a:cubicBezTo>
                <a:lnTo>
                  <a:pt x="932927" y="1587775"/>
                </a:lnTo>
                <a:lnTo>
                  <a:pt x="873313" y="1587975"/>
                </a:lnTo>
                <a:lnTo>
                  <a:pt x="767353" y="1589262"/>
                </a:lnTo>
                <a:lnTo>
                  <a:pt x="775593" y="1547910"/>
                </a:lnTo>
                <a:cubicBezTo>
                  <a:pt x="792043" y="1455540"/>
                  <a:pt x="807289" y="1314870"/>
                  <a:pt x="810499" y="1262763"/>
                </a:cubicBezTo>
                <a:cubicBezTo>
                  <a:pt x="767702" y="1237551"/>
                  <a:pt x="770556" y="1200010"/>
                  <a:pt x="759143" y="1145102"/>
                </a:cubicBezTo>
                <a:cubicBezTo>
                  <a:pt x="696374" y="1120449"/>
                  <a:pt x="684960" y="1119889"/>
                  <a:pt x="639311" y="1054334"/>
                </a:cubicBezTo>
                <a:cubicBezTo>
                  <a:pt x="629324" y="1120519"/>
                  <a:pt x="683233" y="1424785"/>
                  <a:pt x="710725" y="1561751"/>
                </a:cubicBezTo>
                <a:lnTo>
                  <a:pt x="716616" y="1589878"/>
                </a:lnTo>
                <a:lnTo>
                  <a:pt x="714816" y="1589900"/>
                </a:lnTo>
                <a:cubicBezTo>
                  <a:pt x="543722" y="1590163"/>
                  <a:pt x="327492" y="1586227"/>
                  <a:pt x="0" y="1585177"/>
                </a:cubicBezTo>
                <a:cubicBezTo>
                  <a:pt x="1400" y="1554387"/>
                  <a:pt x="29391" y="1366383"/>
                  <a:pt x="41987" y="1302471"/>
                </a:cubicBezTo>
                <a:cubicBezTo>
                  <a:pt x="54582" y="1238558"/>
                  <a:pt x="56448" y="1225029"/>
                  <a:pt x="75575" y="1201704"/>
                </a:cubicBezTo>
                <a:cubicBezTo>
                  <a:pt x="94702" y="1178378"/>
                  <a:pt x="68111" y="1190508"/>
                  <a:pt x="156748" y="1162517"/>
                </a:cubicBezTo>
                <a:cubicBezTo>
                  <a:pt x="245386" y="1134526"/>
                  <a:pt x="599469" y="1039357"/>
                  <a:pt x="607401" y="1033759"/>
                </a:cubicBezTo>
                <a:cubicBezTo>
                  <a:pt x="615332" y="1028161"/>
                  <a:pt x="618597" y="1005303"/>
                  <a:pt x="624196" y="994573"/>
                </a:cubicBezTo>
                <a:cubicBezTo>
                  <a:pt x="629794" y="983843"/>
                  <a:pt x="639590" y="986641"/>
                  <a:pt x="640989" y="969380"/>
                </a:cubicBezTo>
                <a:cubicBezTo>
                  <a:pt x="642388" y="952119"/>
                  <a:pt x="641456" y="915264"/>
                  <a:pt x="632592" y="891006"/>
                </a:cubicBezTo>
                <a:cubicBezTo>
                  <a:pt x="623728" y="866748"/>
                  <a:pt x="600869" y="847621"/>
                  <a:pt x="587807" y="823828"/>
                </a:cubicBezTo>
                <a:cubicBezTo>
                  <a:pt x="574745" y="800036"/>
                  <a:pt x="560748" y="770645"/>
                  <a:pt x="554218" y="748253"/>
                </a:cubicBezTo>
                <a:cubicBezTo>
                  <a:pt x="547687" y="725860"/>
                  <a:pt x="553752" y="703002"/>
                  <a:pt x="548620" y="689473"/>
                </a:cubicBezTo>
                <a:cubicBezTo>
                  <a:pt x="543488" y="675944"/>
                  <a:pt x="533691" y="681075"/>
                  <a:pt x="523428" y="667079"/>
                </a:cubicBezTo>
                <a:cubicBezTo>
                  <a:pt x="513164" y="653084"/>
                  <a:pt x="494504" y="628826"/>
                  <a:pt x="487040" y="605500"/>
                </a:cubicBezTo>
                <a:cubicBezTo>
                  <a:pt x="479576" y="582174"/>
                  <a:pt x="477709" y="546720"/>
                  <a:pt x="478643" y="527126"/>
                </a:cubicBezTo>
                <a:cubicBezTo>
                  <a:pt x="479576" y="507533"/>
                  <a:pt x="491705" y="505200"/>
                  <a:pt x="492638" y="487939"/>
                </a:cubicBezTo>
                <a:cubicBezTo>
                  <a:pt x="493571" y="470678"/>
                  <a:pt x="487040" y="445486"/>
                  <a:pt x="484241" y="423560"/>
                </a:cubicBezTo>
                <a:cubicBezTo>
                  <a:pt x="481442" y="401634"/>
                  <a:pt x="473512" y="387638"/>
                  <a:pt x="475844" y="356382"/>
                </a:cubicBezTo>
                <a:cubicBezTo>
                  <a:pt x="478176" y="325126"/>
                  <a:pt x="488440" y="270544"/>
                  <a:pt x="498236" y="236022"/>
                </a:cubicBezTo>
                <a:cubicBezTo>
                  <a:pt x="508033" y="201500"/>
                  <a:pt x="517364" y="173509"/>
                  <a:pt x="534624" y="149250"/>
                </a:cubicBezTo>
                <a:cubicBezTo>
                  <a:pt x="551885" y="124991"/>
                  <a:pt x="565881" y="112862"/>
                  <a:pt x="601802" y="90470"/>
                </a:cubicBezTo>
                <a:cubicBezTo>
                  <a:pt x="637724" y="68077"/>
                  <a:pt x="700236" y="29823"/>
                  <a:pt x="750153" y="14895"/>
                </a:cubicBezTo>
                <a:cubicBezTo>
                  <a:pt x="800070" y="-34"/>
                  <a:pt x="856051" y="-1434"/>
                  <a:pt x="901303" y="899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en-US" sz="180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07807" y="2125876"/>
            <a:ext cx="1659178" cy="1132218"/>
            <a:chOff x="3307807" y="2125876"/>
            <a:chExt cx="1659178" cy="1132218"/>
          </a:xfrm>
          <a:solidFill>
            <a:srgbClr val="595959"/>
          </a:solidFill>
        </p:grpSpPr>
        <p:sp>
          <p:nvSpPr>
            <p:cNvPr id="155" name="椭圆形标注 154"/>
            <p:cNvSpPr/>
            <p:nvPr/>
          </p:nvSpPr>
          <p:spPr>
            <a:xfrm>
              <a:off x="3307807" y="2125876"/>
              <a:ext cx="1659178" cy="1132218"/>
            </a:xfrm>
            <a:prstGeom prst="wedgeEllipseCallout">
              <a:avLst>
                <a:gd name="adj1" fmla="val 19927"/>
                <a:gd name="adj2" fmla="val 70913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036" name="MH_Sub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13179" y="2527514"/>
              <a:ext cx="1433414" cy="399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表达与沟通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21479" y="2125876"/>
            <a:ext cx="1659178" cy="1132218"/>
            <a:chOff x="7221479" y="2125876"/>
            <a:chExt cx="1659178" cy="1132218"/>
          </a:xfrm>
          <a:solidFill>
            <a:srgbClr val="595959"/>
          </a:solidFill>
        </p:grpSpPr>
        <p:sp>
          <p:nvSpPr>
            <p:cNvPr id="157" name="椭圆形标注 156"/>
            <p:cNvSpPr/>
            <p:nvPr/>
          </p:nvSpPr>
          <p:spPr>
            <a:xfrm>
              <a:off x="7221479" y="2125876"/>
              <a:ext cx="1659178" cy="1132218"/>
            </a:xfrm>
            <a:prstGeom prst="wedgeEllipseCallout">
              <a:avLst>
                <a:gd name="adj1" fmla="val -21981"/>
                <a:gd name="adj2" fmla="val 7427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037" name="MH_SubTitle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334942" y="2527514"/>
              <a:ext cx="1435046" cy="399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ctr">
                <a:defRPr b="1">
                  <a:solidFill>
                    <a:schemeClr val="bg1">
                      <a:lumMod val="50000"/>
                    </a:schemeClr>
                  </a:solidFill>
                </a:defRPr>
              </a:lvl1pPr>
              <a:lvl2pPr marL="742950" indent="-28575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敬业的品质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716772" y="2905338"/>
            <a:ext cx="1432300" cy="984646"/>
            <a:chOff x="8716772" y="2905338"/>
            <a:chExt cx="1432300" cy="984646"/>
          </a:xfrm>
          <a:solidFill>
            <a:srgbClr val="595959"/>
          </a:solidFill>
        </p:grpSpPr>
        <p:sp>
          <p:nvSpPr>
            <p:cNvPr id="158" name="椭圆形标注 157"/>
            <p:cNvSpPr/>
            <p:nvPr/>
          </p:nvSpPr>
          <p:spPr>
            <a:xfrm>
              <a:off x="8716772" y="2905338"/>
              <a:ext cx="1432300" cy="984646"/>
            </a:xfrm>
            <a:prstGeom prst="wedgeEllipseCallout">
              <a:avLst>
                <a:gd name="adj1" fmla="val -38123"/>
                <a:gd name="adj2" fmla="val 625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43038" name="MH_SubTitle_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855556" y="3224414"/>
              <a:ext cx="1154732" cy="399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ctr">
                <a:defRPr b="1">
                  <a:solidFill>
                    <a:schemeClr val="bg1">
                      <a:lumMod val="50000"/>
                    </a:schemeClr>
                  </a:solidFill>
                </a:defRPr>
              </a:lvl1pPr>
              <a:lvl2pPr marL="742950" indent="-28575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全局观念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5788" y="1857375"/>
            <a:ext cx="1932712" cy="1273976"/>
            <a:chOff x="5115788" y="1857375"/>
            <a:chExt cx="1932712" cy="1273976"/>
          </a:xfrm>
          <a:solidFill>
            <a:srgbClr val="595959"/>
          </a:solidFill>
        </p:grpSpPr>
        <p:sp>
          <p:nvSpPr>
            <p:cNvPr id="156" name="椭圆形标注 155"/>
            <p:cNvSpPr/>
            <p:nvPr/>
          </p:nvSpPr>
          <p:spPr>
            <a:xfrm>
              <a:off x="5115788" y="1857375"/>
              <a:ext cx="1932712" cy="1273976"/>
            </a:xfrm>
            <a:prstGeom prst="wedgeEllipseCallout">
              <a:avLst>
                <a:gd name="adj1" fmla="val -200"/>
                <a:gd name="adj2" fmla="val 6849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039" name="MH_SubTitle_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85873" y="2158594"/>
              <a:ext cx="1386402" cy="6891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ctr">
                <a:defRPr b="1">
                  <a:solidFill>
                    <a:schemeClr val="bg1">
                      <a:lumMod val="50000"/>
                    </a:schemeClr>
                  </a:solidFill>
                </a:defRPr>
              </a:lvl1pPr>
              <a:lvl2pPr marL="742950" indent="-28575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保持宽容与合作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21209" y="2905338"/>
            <a:ext cx="1432300" cy="984646"/>
            <a:chOff x="2021209" y="2905338"/>
            <a:chExt cx="1432300" cy="984646"/>
          </a:xfrm>
          <a:solidFill>
            <a:srgbClr val="595959"/>
          </a:solidFill>
        </p:grpSpPr>
        <p:sp>
          <p:nvSpPr>
            <p:cNvPr id="6" name="椭圆形标注 5"/>
            <p:cNvSpPr/>
            <p:nvPr/>
          </p:nvSpPr>
          <p:spPr>
            <a:xfrm>
              <a:off x="2021209" y="2905338"/>
              <a:ext cx="1432300" cy="984646"/>
            </a:xfrm>
            <a:prstGeom prst="wedgeEllipseCallout">
              <a:avLst>
                <a:gd name="adj1" fmla="val 35028"/>
                <a:gd name="adj2" fmla="val 6056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040" name="MH_SubTitle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111450" y="3241904"/>
              <a:ext cx="1214488" cy="3643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做事主动</a:t>
              </a: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423597" y="5187542"/>
            <a:ext cx="7310954" cy="127408"/>
          </a:xfrm>
          <a:custGeom>
            <a:avLst/>
            <a:gdLst>
              <a:gd name="connsiteX0" fmla="*/ 3969307 w 7938615"/>
              <a:gd name="connsiteY0" fmla="*/ 0 h 288032"/>
              <a:gd name="connsiteX1" fmla="*/ 7790758 w 7938615"/>
              <a:gd name="connsiteY1" fmla="*/ 253982 h 288032"/>
              <a:gd name="connsiteX2" fmla="*/ 7938615 w 7938615"/>
              <a:gd name="connsiteY2" fmla="*/ 288032 h 288032"/>
              <a:gd name="connsiteX3" fmla="*/ 0 w 7938615"/>
              <a:gd name="connsiteY3" fmla="*/ 288032 h 288032"/>
              <a:gd name="connsiteX4" fmla="*/ 147857 w 7938615"/>
              <a:gd name="connsiteY4" fmla="*/ 253982 h 288032"/>
              <a:gd name="connsiteX5" fmla="*/ 3969307 w 7938615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615" h="288032">
                <a:moveTo>
                  <a:pt x="3969307" y="0"/>
                </a:moveTo>
                <a:cubicBezTo>
                  <a:pt x="5560064" y="0"/>
                  <a:pt x="6962575" y="100748"/>
                  <a:pt x="7790758" y="253982"/>
                </a:cubicBezTo>
                <a:lnTo>
                  <a:pt x="7938615" y="288032"/>
                </a:lnTo>
                <a:lnTo>
                  <a:pt x="0" y="288032"/>
                </a:lnTo>
                <a:lnTo>
                  <a:pt x="147857" y="253982"/>
                </a:lnTo>
                <a:cubicBezTo>
                  <a:pt x="976040" y="100748"/>
                  <a:pt x="2378550" y="0"/>
                  <a:pt x="396930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8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8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5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57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91" grpId="0"/>
          <p:bldP spid="152" grpId="0" animBg="1"/>
          <p:bldP spid="145" grpId="0" animBg="1"/>
          <p:bldP spid="146" grpId="0" animBg="1"/>
          <p:bldP spid="150" grpId="0" animBg="1"/>
          <p:bldP spid="148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8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8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91" grpId="0"/>
          <p:bldP spid="152" grpId="0" animBg="1"/>
          <p:bldP spid="145" grpId="0" animBg="1"/>
          <p:bldP spid="146" grpId="0" animBg="1"/>
          <p:bldP spid="150" grpId="0" animBg="1"/>
          <p:bldP spid="148" grpId="0" animBg="1"/>
          <p:bldP spid="2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执行力</a:t>
            </a: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25360" y="2675051"/>
            <a:ext cx="2419694" cy="117304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2000"/>
              </a:lnSpc>
              <a:defRPr/>
            </a:pPr>
            <a:r>
              <a:rPr lang="zh-CN" altLang="en-US" sz="1200" dirty="0">
                <a:solidFill>
                  <a:srgbClr val="595959"/>
                </a:solidFill>
                <a:latin typeface="+mn-lt"/>
                <a:cs typeface="+mn-ea"/>
                <a:sym typeface="+mn-lt"/>
              </a:rPr>
              <a:t>有效的可行性战略需要系统缜密的执行力管理推动，使战略落实到具体的行动布局上实施</a:t>
            </a:r>
          </a:p>
        </p:txBody>
      </p:sp>
      <p:sp>
        <p:nvSpPr>
          <p:cNvPr id="13" name="MH_SubTitle_1"/>
          <p:cNvSpPr/>
          <p:nvPr>
            <p:custDataLst>
              <p:tags r:id="rId3"/>
            </p:custDataLst>
          </p:nvPr>
        </p:nvSpPr>
        <p:spPr>
          <a:xfrm>
            <a:off x="1853188" y="1981736"/>
            <a:ext cx="1912515" cy="449037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战略执行力</a:t>
            </a:r>
          </a:p>
        </p:txBody>
      </p:sp>
      <p:sp>
        <p:nvSpPr>
          <p:cNvPr id="22" name="MH_SubTitle_1"/>
          <p:cNvSpPr/>
          <p:nvPr>
            <p:custDataLst>
              <p:tags r:id="rId4"/>
            </p:custDataLst>
          </p:nvPr>
        </p:nvSpPr>
        <p:spPr>
          <a:xfrm>
            <a:off x="5089443" y="1822547"/>
            <a:ext cx="1912515" cy="720000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制度执行力</a:t>
            </a:r>
          </a:p>
        </p:txBody>
      </p:sp>
      <p:sp>
        <p:nvSpPr>
          <p:cNvPr id="25" name="MH_SubTitle_1"/>
          <p:cNvSpPr/>
          <p:nvPr>
            <p:custDataLst>
              <p:tags r:id="rId5"/>
            </p:custDataLst>
          </p:nvPr>
        </p:nvSpPr>
        <p:spPr>
          <a:xfrm>
            <a:off x="8471115" y="1822547"/>
            <a:ext cx="1912515" cy="720000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应急执行力</a:t>
            </a:r>
          </a:p>
        </p:txBody>
      </p:sp>
      <p:sp>
        <p:nvSpPr>
          <p:cNvPr id="34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22781" y="2675051"/>
            <a:ext cx="2346437" cy="11163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2000"/>
              </a:lnSpc>
              <a:defRPr/>
            </a:pPr>
            <a:r>
              <a:rPr lang="zh-CN" altLang="en-US" sz="1200" dirty="0">
                <a:solidFill>
                  <a:srgbClr val="595959"/>
                </a:solidFill>
                <a:latin typeface="+mn-lt"/>
                <a:cs typeface="+mn-ea"/>
                <a:sym typeface="+mn-lt"/>
              </a:rPr>
              <a:t>有了战略的大方向指导，便需要严格规范的制度严密推行，从而调动成员的积极性和主观能动性</a:t>
            </a:r>
          </a:p>
        </p:txBody>
      </p:sp>
      <p:sp>
        <p:nvSpPr>
          <p:cNvPr id="37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54155" y="2675051"/>
            <a:ext cx="2346437" cy="122030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>
              <a:lnSpc>
                <a:spcPts val="2000"/>
              </a:lnSpc>
              <a:defRPr/>
            </a:pPr>
            <a:r>
              <a:rPr lang="zh-CN" altLang="en-US" sz="1200" dirty="0">
                <a:solidFill>
                  <a:srgbClr val="595959"/>
                </a:solidFill>
                <a:latin typeface="+mn-lt"/>
                <a:cs typeface="+mn-ea"/>
                <a:sym typeface="+mn-lt"/>
              </a:rPr>
              <a:t>具体到项目的实际推行过程中，或多或少会遇到问题或随机性危机，除了防范于未然外，临场应变能力同样有效的把握大局稳定进行</a:t>
            </a:r>
          </a:p>
        </p:txBody>
      </p:sp>
      <p:sp>
        <p:nvSpPr>
          <p:cNvPr id="35" name="Freeform 10"/>
          <p:cNvSpPr/>
          <p:nvPr/>
        </p:nvSpPr>
        <p:spPr>
          <a:xfrm>
            <a:off x="4313104" y="4747411"/>
            <a:ext cx="342616" cy="363672"/>
          </a:xfrm>
          <a:custGeom>
            <a:avLst/>
            <a:gdLst>
              <a:gd name="connsiteX0" fmla="*/ 0 w 415856"/>
              <a:gd name="connsiteY0" fmla="*/ 97295 h 486473"/>
              <a:gd name="connsiteX1" fmla="*/ 207928 w 415856"/>
              <a:gd name="connsiteY1" fmla="*/ 97295 h 486473"/>
              <a:gd name="connsiteX2" fmla="*/ 207928 w 415856"/>
              <a:gd name="connsiteY2" fmla="*/ 0 h 486473"/>
              <a:gd name="connsiteX3" fmla="*/ 415856 w 415856"/>
              <a:gd name="connsiteY3" fmla="*/ 243237 h 486473"/>
              <a:gd name="connsiteX4" fmla="*/ 207928 w 415856"/>
              <a:gd name="connsiteY4" fmla="*/ 486473 h 486473"/>
              <a:gd name="connsiteX5" fmla="*/ 207928 w 415856"/>
              <a:gd name="connsiteY5" fmla="*/ 389178 h 486473"/>
              <a:gd name="connsiteX6" fmla="*/ 0 w 415856"/>
              <a:gd name="connsiteY6" fmla="*/ 389178 h 486473"/>
              <a:gd name="connsiteX7" fmla="*/ 0 w 415856"/>
              <a:gd name="connsiteY7" fmla="*/ 97295 h 48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856" h="486473">
                <a:moveTo>
                  <a:pt x="0" y="97295"/>
                </a:moveTo>
                <a:lnTo>
                  <a:pt x="207928" y="97295"/>
                </a:lnTo>
                <a:lnTo>
                  <a:pt x="207928" y="0"/>
                </a:lnTo>
                <a:lnTo>
                  <a:pt x="415856" y="243237"/>
                </a:lnTo>
                <a:lnTo>
                  <a:pt x="207928" y="486473"/>
                </a:lnTo>
                <a:lnTo>
                  <a:pt x="207928" y="389178"/>
                </a:lnTo>
                <a:lnTo>
                  <a:pt x="0" y="389178"/>
                </a:lnTo>
                <a:lnTo>
                  <a:pt x="0" y="9729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 altLang="zh-CN">
              <a:cs typeface="+mn-ea"/>
              <a:sym typeface="+mn-lt"/>
            </a:endParaRPr>
          </a:p>
        </p:txBody>
      </p:sp>
      <p:sp>
        <p:nvSpPr>
          <p:cNvPr id="39" name="Freeform 12"/>
          <p:cNvSpPr/>
          <p:nvPr/>
        </p:nvSpPr>
        <p:spPr>
          <a:xfrm>
            <a:off x="7624429" y="4747411"/>
            <a:ext cx="342616" cy="363672"/>
          </a:xfrm>
          <a:custGeom>
            <a:avLst/>
            <a:gdLst>
              <a:gd name="connsiteX0" fmla="*/ 0 w 415856"/>
              <a:gd name="connsiteY0" fmla="*/ 97295 h 486473"/>
              <a:gd name="connsiteX1" fmla="*/ 207928 w 415856"/>
              <a:gd name="connsiteY1" fmla="*/ 97295 h 486473"/>
              <a:gd name="connsiteX2" fmla="*/ 207928 w 415856"/>
              <a:gd name="connsiteY2" fmla="*/ 0 h 486473"/>
              <a:gd name="connsiteX3" fmla="*/ 415856 w 415856"/>
              <a:gd name="connsiteY3" fmla="*/ 243237 h 486473"/>
              <a:gd name="connsiteX4" fmla="*/ 207928 w 415856"/>
              <a:gd name="connsiteY4" fmla="*/ 486473 h 486473"/>
              <a:gd name="connsiteX5" fmla="*/ 207928 w 415856"/>
              <a:gd name="connsiteY5" fmla="*/ 389178 h 486473"/>
              <a:gd name="connsiteX6" fmla="*/ 0 w 415856"/>
              <a:gd name="connsiteY6" fmla="*/ 389178 h 486473"/>
              <a:gd name="connsiteX7" fmla="*/ 0 w 415856"/>
              <a:gd name="connsiteY7" fmla="*/ 97295 h 48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856" h="486473">
                <a:moveTo>
                  <a:pt x="0" y="97295"/>
                </a:moveTo>
                <a:lnTo>
                  <a:pt x="207928" y="97295"/>
                </a:lnTo>
                <a:lnTo>
                  <a:pt x="207928" y="0"/>
                </a:lnTo>
                <a:lnTo>
                  <a:pt x="415856" y="243237"/>
                </a:lnTo>
                <a:lnTo>
                  <a:pt x="207928" y="486473"/>
                </a:lnTo>
                <a:lnTo>
                  <a:pt x="207928" y="389178"/>
                </a:lnTo>
                <a:lnTo>
                  <a:pt x="0" y="389178"/>
                </a:lnTo>
                <a:lnTo>
                  <a:pt x="0" y="9729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 altLang="zh-CN">
              <a:cs typeface="+mn-ea"/>
              <a:sym typeface="+mn-lt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5081602" y="4354140"/>
            <a:ext cx="2088232" cy="1152128"/>
          </a:xfrm>
          <a:custGeom>
            <a:avLst/>
            <a:gdLst>
              <a:gd name="connsiteX0" fmla="*/ 129630 w 2088232"/>
              <a:gd name="connsiteY0" fmla="*/ 52642 h 1152128"/>
              <a:gd name="connsiteX1" fmla="*/ 56142 w 2088232"/>
              <a:gd name="connsiteY1" fmla="*/ 126130 h 1152128"/>
              <a:gd name="connsiteX2" fmla="*/ 56142 w 2088232"/>
              <a:gd name="connsiteY2" fmla="*/ 1025998 h 1152128"/>
              <a:gd name="connsiteX3" fmla="*/ 129630 w 2088232"/>
              <a:gd name="connsiteY3" fmla="*/ 1099486 h 1152128"/>
              <a:gd name="connsiteX4" fmla="*/ 1958602 w 2088232"/>
              <a:gd name="connsiteY4" fmla="*/ 1099486 h 1152128"/>
              <a:gd name="connsiteX5" fmla="*/ 2032090 w 2088232"/>
              <a:gd name="connsiteY5" fmla="*/ 1025998 h 1152128"/>
              <a:gd name="connsiteX6" fmla="*/ 2032090 w 2088232"/>
              <a:gd name="connsiteY6" fmla="*/ 126130 h 1152128"/>
              <a:gd name="connsiteX7" fmla="*/ 1958602 w 2088232"/>
              <a:gd name="connsiteY7" fmla="*/ 52642 h 1152128"/>
              <a:gd name="connsiteX8" fmla="*/ 115823 w 2088232"/>
              <a:gd name="connsiteY8" fmla="*/ 0 h 1152128"/>
              <a:gd name="connsiteX9" fmla="*/ 1972409 w 2088232"/>
              <a:gd name="connsiteY9" fmla="*/ 0 h 1152128"/>
              <a:gd name="connsiteX10" fmla="*/ 2088232 w 2088232"/>
              <a:gd name="connsiteY10" fmla="*/ 115823 h 1152128"/>
              <a:gd name="connsiteX11" fmla="*/ 2088232 w 2088232"/>
              <a:gd name="connsiteY11" fmla="*/ 1036305 h 1152128"/>
              <a:gd name="connsiteX12" fmla="*/ 1972409 w 2088232"/>
              <a:gd name="connsiteY12" fmla="*/ 1152128 h 1152128"/>
              <a:gd name="connsiteX13" fmla="*/ 115823 w 2088232"/>
              <a:gd name="connsiteY13" fmla="*/ 1152128 h 1152128"/>
              <a:gd name="connsiteX14" fmla="*/ 0 w 2088232"/>
              <a:gd name="connsiteY14" fmla="*/ 1036305 h 1152128"/>
              <a:gd name="connsiteX15" fmla="*/ 0 w 2088232"/>
              <a:gd name="connsiteY15" fmla="*/ 115823 h 1152128"/>
              <a:gd name="connsiteX16" fmla="*/ 115823 w 2088232"/>
              <a:gd name="connsiteY16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8232" h="1152128">
                <a:moveTo>
                  <a:pt x="129630" y="52642"/>
                </a:moveTo>
                <a:cubicBezTo>
                  <a:pt x="89044" y="52642"/>
                  <a:pt x="56142" y="85544"/>
                  <a:pt x="56142" y="126130"/>
                </a:cubicBezTo>
                <a:lnTo>
                  <a:pt x="56142" y="1025998"/>
                </a:lnTo>
                <a:cubicBezTo>
                  <a:pt x="56142" y="1066584"/>
                  <a:pt x="89044" y="1099486"/>
                  <a:pt x="129630" y="1099486"/>
                </a:cubicBezTo>
                <a:lnTo>
                  <a:pt x="1958602" y="1099486"/>
                </a:lnTo>
                <a:cubicBezTo>
                  <a:pt x="1999188" y="1099486"/>
                  <a:pt x="2032090" y="1066584"/>
                  <a:pt x="2032090" y="1025998"/>
                </a:cubicBezTo>
                <a:lnTo>
                  <a:pt x="2032090" y="126130"/>
                </a:lnTo>
                <a:cubicBezTo>
                  <a:pt x="2032090" y="85544"/>
                  <a:pt x="1999188" y="52642"/>
                  <a:pt x="1958602" y="52642"/>
                </a:cubicBezTo>
                <a:close/>
                <a:moveTo>
                  <a:pt x="115823" y="0"/>
                </a:moveTo>
                <a:lnTo>
                  <a:pt x="1972409" y="0"/>
                </a:lnTo>
                <a:cubicBezTo>
                  <a:pt x="2036376" y="0"/>
                  <a:pt x="2088232" y="51856"/>
                  <a:pt x="2088232" y="115823"/>
                </a:cubicBezTo>
                <a:lnTo>
                  <a:pt x="2088232" y="1036305"/>
                </a:lnTo>
                <a:cubicBezTo>
                  <a:pt x="2088232" y="1100272"/>
                  <a:pt x="2036376" y="1152128"/>
                  <a:pt x="1972409" y="1152128"/>
                </a:cubicBezTo>
                <a:lnTo>
                  <a:pt x="115823" y="1152128"/>
                </a:lnTo>
                <a:cubicBezTo>
                  <a:pt x="51856" y="1152128"/>
                  <a:pt x="0" y="1100272"/>
                  <a:pt x="0" y="1036305"/>
                </a:cubicBezTo>
                <a:lnTo>
                  <a:pt x="0" y="115823"/>
                </a:lnTo>
                <a:cubicBezTo>
                  <a:pt x="0" y="51856"/>
                  <a:pt x="51856" y="0"/>
                  <a:pt x="11582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grpSp>
        <p:nvGrpSpPr>
          <p:cNvPr id="47" name="Group 35"/>
          <p:cNvGrpSpPr/>
          <p:nvPr/>
        </p:nvGrpSpPr>
        <p:grpSpPr>
          <a:xfrm>
            <a:off x="5782842" y="4587328"/>
            <a:ext cx="685752" cy="685752"/>
            <a:chOff x="7208377" y="484986"/>
            <a:chExt cx="430973" cy="430974"/>
          </a:xfrm>
          <a:solidFill>
            <a:srgbClr val="595959"/>
          </a:solidFill>
        </p:grpSpPr>
        <p:sp>
          <p:nvSpPr>
            <p:cNvPr id="48" name="Freeform 231"/>
            <p:cNvSpPr/>
            <p:nvPr/>
          </p:nvSpPr>
          <p:spPr bwMode="auto">
            <a:xfrm>
              <a:off x="7358344" y="729592"/>
              <a:ext cx="36400" cy="37856"/>
            </a:xfrm>
            <a:custGeom>
              <a:avLst/>
              <a:gdLst>
                <a:gd name="T0" fmla="*/ 39 w 76"/>
                <a:gd name="T1" fmla="*/ 0 h 78"/>
                <a:gd name="T2" fmla="*/ 30 w 76"/>
                <a:gd name="T3" fmla="*/ 2 h 78"/>
                <a:gd name="T4" fmla="*/ 23 w 76"/>
                <a:gd name="T5" fmla="*/ 3 h 78"/>
                <a:gd name="T6" fmla="*/ 17 w 76"/>
                <a:gd name="T7" fmla="*/ 8 h 78"/>
                <a:gd name="T8" fmla="*/ 11 w 76"/>
                <a:gd name="T9" fmla="*/ 12 h 78"/>
                <a:gd name="T10" fmla="*/ 5 w 76"/>
                <a:gd name="T11" fmla="*/ 18 h 78"/>
                <a:gd name="T12" fmla="*/ 3 w 76"/>
                <a:gd name="T13" fmla="*/ 23 h 78"/>
                <a:gd name="T14" fmla="*/ 0 w 76"/>
                <a:gd name="T15" fmla="*/ 31 h 78"/>
                <a:gd name="T16" fmla="*/ 0 w 76"/>
                <a:gd name="T17" fmla="*/ 39 h 78"/>
                <a:gd name="T18" fmla="*/ 0 w 76"/>
                <a:gd name="T19" fmla="*/ 46 h 78"/>
                <a:gd name="T20" fmla="*/ 3 w 76"/>
                <a:gd name="T21" fmla="*/ 54 h 78"/>
                <a:gd name="T22" fmla="*/ 5 w 76"/>
                <a:gd name="T23" fmla="*/ 61 h 78"/>
                <a:gd name="T24" fmla="*/ 11 w 76"/>
                <a:gd name="T25" fmla="*/ 67 h 78"/>
                <a:gd name="T26" fmla="*/ 17 w 76"/>
                <a:gd name="T27" fmla="*/ 71 h 78"/>
                <a:gd name="T28" fmla="*/ 23 w 76"/>
                <a:gd name="T29" fmla="*/ 75 h 78"/>
                <a:gd name="T30" fmla="*/ 30 w 76"/>
                <a:gd name="T31" fmla="*/ 77 h 78"/>
                <a:gd name="T32" fmla="*/ 39 w 76"/>
                <a:gd name="T33" fmla="*/ 78 h 78"/>
                <a:gd name="T34" fmla="*/ 46 w 76"/>
                <a:gd name="T35" fmla="*/ 77 h 78"/>
                <a:gd name="T36" fmla="*/ 53 w 76"/>
                <a:gd name="T37" fmla="*/ 75 h 78"/>
                <a:gd name="T38" fmla="*/ 60 w 76"/>
                <a:gd name="T39" fmla="*/ 71 h 78"/>
                <a:gd name="T40" fmla="*/ 64 w 76"/>
                <a:gd name="T41" fmla="*/ 67 h 78"/>
                <a:gd name="T42" fmla="*/ 70 w 76"/>
                <a:gd name="T43" fmla="*/ 61 h 78"/>
                <a:gd name="T44" fmla="*/ 73 w 76"/>
                <a:gd name="T45" fmla="*/ 54 h 78"/>
                <a:gd name="T46" fmla="*/ 76 w 76"/>
                <a:gd name="T47" fmla="*/ 46 h 78"/>
                <a:gd name="T48" fmla="*/ 76 w 76"/>
                <a:gd name="T49" fmla="*/ 39 h 78"/>
                <a:gd name="T50" fmla="*/ 76 w 76"/>
                <a:gd name="T51" fmla="*/ 31 h 78"/>
                <a:gd name="T52" fmla="*/ 73 w 76"/>
                <a:gd name="T53" fmla="*/ 23 h 78"/>
                <a:gd name="T54" fmla="*/ 70 w 76"/>
                <a:gd name="T55" fmla="*/ 18 h 78"/>
                <a:gd name="T56" fmla="*/ 64 w 76"/>
                <a:gd name="T57" fmla="*/ 12 h 78"/>
                <a:gd name="T58" fmla="*/ 60 w 76"/>
                <a:gd name="T59" fmla="*/ 8 h 78"/>
                <a:gd name="T60" fmla="*/ 53 w 76"/>
                <a:gd name="T61" fmla="*/ 3 h 78"/>
                <a:gd name="T62" fmla="*/ 46 w 76"/>
                <a:gd name="T63" fmla="*/ 2 h 78"/>
                <a:gd name="T64" fmla="*/ 39 w 76"/>
                <a:gd name="T6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8">
                  <a:moveTo>
                    <a:pt x="39" y="0"/>
                  </a:moveTo>
                  <a:lnTo>
                    <a:pt x="30" y="2"/>
                  </a:lnTo>
                  <a:lnTo>
                    <a:pt x="23" y="3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5" y="18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3" y="54"/>
                  </a:lnTo>
                  <a:lnTo>
                    <a:pt x="5" y="61"/>
                  </a:lnTo>
                  <a:lnTo>
                    <a:pt x="11" y="67"/>
                  </a:lnTo>
                  <a:lnTo>
                    <a:pt x="17" y="71"/>
                  </a:lnTo>
                  <a:lnTo>
                    <a:pt x="23" y="75"/>
                  </a:lnTo>
                  <a:lnTo>
                    <a:pt x="30" y="77"/>
                  </a:lnTo>
                  <a:lnTo>
                    <a:pt x="39" y="78"/>
                  </a:lnTo>
                  <a:lnTo>
                    <a:pt x="46" y="77"/>
                  </a:lnTo>
                  <a:lnTo>
                    <a:pt x="53" y="75"/>
                  </a:lnTo>
                  <a:lnTo>
                    <a:pt x="60" y="71"/>
                  </a:lnTo>
                  <a:lnTo>
                    <a:pt x="64" y="67"/>
                  </a:lnTo>
                  <a:lnTo>
                    <a:pt x="70" y="61"/>
                  </a:lnTo>
                  <a:lnTo>
                    <a:pt x="73" y="54"/>
                  </a:lnTo>
                  <a:lnTo>
                    <a:pt x="76" y="46"/>
                  </a:lnTo>
                  <a:lnTo>
                    <a:pt x="76" y="39"/>
                  </a:lnTo>
                  <a:lnTo>
                    <a:pt x="76" y="31"/>
                  </a:lnTo>
                  <a:lnTo>
                    <a:pt x="73" y="23"/>
                  </a:lnTo>
                  <a:lnTo>
                    <a:pt x="70" y="18"/>
                  </a:lnTo>
                  <a:lnTo>
                    <a:pt x="64" y="12"/>
                  </a:lnTo>
                  <a:lnTo>
                    <a:pt x="60" y="8"/>
                  </a:lnTo>
                  <a:lnTo>
                    <a:pt x="53" y="3"/>
                  </a:lnTo>
                  <a:lnTo>
                    <a:pt x="46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32"/>
            <p:cNvSpPr>
              <a:spLocks noEditPoints="1"/>
            </p:cNvSpPr>
            <p:nvPr/>
          </p:nvSpPr>
          <p:spPr bwMode="auto">
            <a:xfrm>
              <a:off x="7320488" y="691737"/>
              <a:ext cx="112111" cy="112111"/>
            </a:xfrm>
            <a:custGeom>
              <a:avLst/>
              <a:gdLst>
                <a:gd name="T0" fmla="*/ 104 w 232"/>
                <a:gd name="T1" fmla="*/ 1 h 232"/>
                <a:gd name="T2" fmla="*/ 82 w 232"/>
                <a:gd name="T3" fmla="*/ 5 h 232"/>
                <a:gd name="T4" fmla="*/ 60 w 232"/>
                <a:gd name="T5" fmla="*/ 14 h 232"/>
                <a:gd name="T6" fmla="*/ 42 w 232"/>
                <a:gd name="T7" fmla="*/ 27 h 232"/>
                <a:gd name="T8" fmla="*/ 26 w 232"/>
                <a:gd name="T9" fmla="*/ 43 h 232"/>
                <a:gd name="T10" fmla="*/ 14 w 232"/>
                <a:gd name="T11" fmla="*/ 62 h 232"/>
                <a:gd name="T12" fmla="*/ 6 w 232"/>
                <a:gd name="T13" fmla="*/ 82 h 232"/>
                <a:gd name="T14" fmla="*/ 0 w 232"/>
                <a:gd name="T15" fmla="*/ 105 h 232"/>
                <a:gd name="T16" fmla="*/ 0 w 232"/>
                <a:gd name="T17" fmla="*/ 128 h 232"/>
                <a:gd name="T18" fmla="*/ 6 w 232"/>
                <a:gd name="T19" fmla="*/ 151 h 232"/>
                <a:gd name="T20" fmla="*/ 14 w 232"/>
                <a:gd name="T21" fmla="*/ 171 h 232"/>
                <a:gd name="T22" fmla="*/ 26 w 232"/>
                <a:gd name="T23" fmla="*/ 190 h 232"/>
                <a:gd name="T24" fmla="*/ 42 w 232"/>
                <a:gd name="T25" fmla="*/ 206 h 232"/>
                <a:gd name="T26" fmla="*/ 60 w 232"/>
                <a:gd name="T27" fmla="*/ 219 h 232"/>
                <a:gd name="T28" fmla="*/ 82 w 232"/>
                <a:gd name="T29" fmla="*/ 227 h 232"/>
                <a:gd name="T30" fmla="*/ 104 w 232"/>
                <a:gd name="T31" fmla="*/ 232 h 232"/>
                <a:gd name="T32" fmla="*/ 128 w 232"/>
                <a:gd name="T33" fmla="*/ 232 h 232"/>
                <a:gd name="T34" fmla="*/ 150 w 232"/>
                <a:gd name="T35" fmla="*/ 227 h 232"/>
                <a:gd name="T36" fmla="*/ 171 w 232"/>
                <a:gd name="T37" fmla="*/ 219 h 232"/>
                <a:gd name="T38" fmla="*/ 190 w 232"/>
                <a:gd name="T39" fmla="*/ 206 h 232"/>
                <a:gd name="T40" fmla="*/ 206 w 232"/>
                <a:gd name="T41" fmla="*/ 190 h 232"/>
                <a:gd name="T42" fmla="*/ 217 w 232"/>
                <a:gd name="T43" fmla="*/ 171 h 232"/>
                <a:gd name="T44" fmla="*/ 226 w 232"/>
                <a:gd name="T45" fmla="*/ 151 h 232"/>
                <a:gd name="T46" fmla="*/ 232 w 232"/>
                <a:gd name="T47" fmla="*/ 128 h 232"/>
                <a:gd name="T48" fmla="*/ 232 w 232"/>
                <a:gd name="T49" fmla="*/ 105 h 232"/>
                <a:gd name="T50" fmla="*/ 226 w 232"/>
                <a:gd name="T51" fmla="*/ 82 h 232"/>
                <a:gd name="T52" fmla="*/ 217 w 232"/>
                <a:gd name="T53" fmla="*/ 62 h 232"/>
                <a:gd name="T54" fmla="*/ 206 w 232"/>
                <a:gd name="T55" fmla="*/ 43 h 232"/>
                <a:gd name="T56" fmla="*/ 190 w 232"/>
                <a:gd name="T57" fmla="*/ 27 h 232"/>
                <a:gd name="T58" fmla="*/ 171 w 232"/>
                <a:gd name="T59" fmla="*/ 14 h 232"/>
                <a:gd name="T60" fmla="*/ 150 w 232"/>
                <a:gd name="T61" fmla="*/ 5 h 232"/>
                <a:gd name="T62" fmla="*/ 128 w 232"/>
                <a:gd name="T63" fmla="*/ 1 h 232"/>
                <a:gd name="T64" fmla="*/ 117 w 232"/>
                <a:gd name="T65" fmla="*/ 39 h 232"/>
                <a:gd name="T66" fmla="*/ 131 w 232"/>
                <a:gd name="T67" fmla="*/ 40 h 232"/>
                <a:gd name="T68" fmla="*/ 145 w 232"/>
                <a:gd name="T69" fmla="*/ 44 h 232"/>
                <a:gd name="T70" fmla="*/ 170 w 232"/>
                <a:gd name="T71" fmla="*/ 62 h 232"/>
                <a:gd name="T72" fmla="*/ 187 w 232"/>
                <a:gd name="T73" fmla="*/ 86 h 232"/>
                <a:gd name="T74" fmla="*/ 191 w 232"/>
                <a:gd name="T75" fmla="*/ 100 h 232"/>
                <a:gd name="T76" fmla="*/ 193 w 232"/>
                <a:gd name="T77" fmla="*/ 116 h 232"/>
                <a:gd name="T78" fmla="*/ 191 w 232"/>
                <a:gd name="T79" fmla="*/ 132 h 232"/>
                <a:gd name="T80" fmla="*/ 187 w 232"/>
                <a:gd name="T81" fmla="*/ 147 h 232"/>
                <a:gd name="T82" fmla="*/ 170 w 232"/>
                <a:gd name="T83" fmla="*/ 171 h 232"/>
                <a:gd name="T84" fmla="*/ 145 w 232"/>
                <a:gd name="T85" fmla="*/ 187 h 232"/>
                <a:gd name="T86" fmla="*/ 131 w 232"/>
                <a:gd name="T87" fmla="*/ 191 h 232"/>
                <a:gd name="T88" fmla="*/ 117 w 232"/>
                <a:gd name="T89" fmla="*/ 194 h 232"/>
                <a:gd name="T90" fmla="*/ 101 w 232"/>
                <a:gd name="T91" fmla="*/ 191 h 232"/>
                <a:gd name="T92" fmla="*/ 86 w 232"/>
                <a:gd name="T93" fmla="*/ 187 h 232"/>
                <a:gd name="T94" fmla="*/ 62 w 232"/>
                <a:gd name="T95" fmla="*/ 171 h 232"/>
                <a:gd name="T96" fmla="*/ 45 w 232"/>
                <a:gd name="T97" fmla="*/ 147 h 232"/>
                <a:gd name="T98" fmla="*/ 40 w 232"/>
                <a:gd name="T99" fmla="*/ 132 h 232"/>
                <a:gd name="T100" fmla="*/ 39 w 232"/>
                <a:gd name="T101" fmla="*/ 116 h 232"/>
                <a:gd name="T102" fmla="*/ 40 w 232"/>
                <a:gd name="T103" fmla="*/ 100 h 232"/>
                <a:gd name="T104" fmla="*/ 45 w 232"/>
                <a:gd name="T105" fmla="*/ 86 h 232"/>
                <a:gd name="T106" fmla="*/ 62 w 232"/>
                <a:gd name="T107" fmla="*/ 62 h 232"/>
                <a:gd name="T108" fmla="*/ 86 w 232"/>
                <a:gd name="T109" fmla="*/ 44 h 232"/>
                <a:gd name="T110" fmla="*/ 101 w 232"/>
                <a:gd name="T111" fmla="*/ 40 h 232"/>
                <a:gd name="T112" fmla="*/ 117 w 232"/>
                <a:gd name="T113" fmla="*/ 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2" h="232">
                  <a:moveTo>
                    <a:pt x="117" y="0"/>
                  </a:moveTo>
                  <a:lnTo>
                    <a:pt x="104" y="1"/>
                  </a:lnTo>
                  <a:lnTo>
                    <a:pt x="92" y="3"/>
                  </a:lnTo>
                  <a:lnTo>
                    <a:pt x="82" y="5"/>
                  </a:lnTo>
                  <a:lnTo>
                    <a:pt x="70" y="10"/>
                  </a:lnTo>
                  <a:lnTo>
                    <a:pt x="60" y="14"/>
                  </a:lnTo>
                  <a:lnTo>
                    <a:pt x="52" y="20"/>
                  </a:lnTo>
                  <a:lnTo>
                    <a:pt x="42" y="27"/>
                  </a:lnTo>
                  <a:lnTo>
                    <a:pt x="34" y="34"/>
                  </a:lnTo>
                  <a:lnTo>
                    <a:pt x="26" y="43"/>
                  </a:lnTo>
                  <a:lnTo>
                    <a:pt x="20" y="51"/>
                  </a:lnTo>
                  <a:lnTo>
                    <a:pt x="14" y="62"/>
                  </a:lnTo>
                  <a:lnTo>
                    <a:pt x="9" y="72"/>
                  </a:lnTo>
                  <a:lnTo>
                    <a:pt x="6" y="82"/>
                  </a:lnTo>
                  <a:lnTo>
                    <a:pt x="3" y="93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0" y="128"/>
                  </a:lnTo>
                  <a:lnTo>
                    <a:pt x="3" y="139"/>
                  </a:lnTo>
                  <a:lnTo>
                    <a:pt x="6" y="151"/>
                  </a:lnTo>
                  <a:lnTo>
                    <a:pt x="9" y="161"/>
                  </a:lnTo>
                  <a:lnTo>
                    <a:pt x="14" y="171"/>
                  </a:lnTo>
                  <a:lnTo>
                    <a:pt x="20" y="181"/>
                  </a:lnTo>
                  <a:lnTo>
                    <a:pt x="26" y="190"/>
                  </a:lnTo>
                  <a:lnTo>
                    <a:pt x="34" y="198"/>
                  </a:lnTo>
                  <a:lnTo>
                    <a:pt x="42" y="206"/>
                  </a:lnTo>
                  <a:lnTo>
                    <a:pt x="52" y="213"/>
                  </a:lnTo>
                  <a:lnTo>
                    <a:pt x="60" y="219"/>
                  </a:lnTo>
                  <a:lnTo>
                    <a:pt x="70" y="223"/>
                  </a:lnTo>
                  <a:lnTo>
                    <a:pt x="82" y="227"/>
                  </a:lnTo>
                  <a:lnTo>
                    <a:pt x="92" y="230"/>
                  </a:lnTo>
                  <a:lnTo>
                    <a:pt x="104" y="232"/>
                  </a:lnTo>
                  <a:lnTo>
                    <a:pt x="117" y="232"/>
                  </a:lnTo>
                  <a:lnTo>
                    <a:pt x="128" y="232"/>
                  </a:lnTo>
                  <a:lnTo>
                    <a:pt x="140" y="230"/>
                  </a:lnTo>
                  <a:lnTo>
                    <a:pt x="150" y="227"/>
                  </a:lnTo>
                  <a:lnTo>
                    <a:pt x="161" y="223"/>
                  </a:lnTo>
                  <a:lnTo>
                    <a:pt x="171" y="219"/>
                  </a:lnTo>
                  <a:lnTo>
                    <a:pt x="180" y="213"/>
                  </a:lnTo>
                  <a:lnTo>
                    <a:pt x="190" y="206"/>
                  </a:lnTo>
                  <a:lnTo>
                    <a:pt x="197" y="198"/>
                  </a:lnTo>
                  <a:lnTo>
                    <a:pt x="206" y="190"/>
                  </a:lnTo>
                  <a:lnTo>
                    <a:pt x="212" y="181"/>
                  </a:lnTo>
                  <a:lnTo>
                    <a:pt x="217" y="171"/>
                  </a:lnTo>
                  <a:lnTo>
                    <a:pt x="223" y="161"/>
                  </a:lnTo>
                  <a:lnTo>
                    <a:pt x="226" y="151"/>
                  </a:lnTo>
                  <a:lnTo>
                    <a:pt x="229" y="139"/>
                  </a:lnTo>
                  <a:lnTo>
                    <a:pt x="232" y="128"/>
                  </a:lnTo>
                  <a:lnTo>
                    <a:pt x="232" y="116"/>
                  </a:lnTo>
                  <a:lnTo>
                    <a:pt x="232" y="105"/>
                  </a:lnTo>
                  <a:lnTo>
                    <a:pt x="229" y="93"/>
                  </a:lnTo>
                  <a:lnTo>
                    <a:pt x="226" y="82"/>
                  </a:lnTo>
                  <a:lnTo>
                    <a:pt x="223" y="72"/>
                  </a:lnTo>
                  <a:lnTo>
                    <a:pt x="217" y="62"/>
                  </a:lnTo>
                  <a:lnTo>
                    <a:pt x="212" y="51"/>
                  </a:lnTo>
                  <a:lnTo>
                    <a:pt x="206" y="43"/>
                  </a:lnTo>
                  <a:lnTo>
                    <a:pt x="197" y="34"/>
                  </a:lnTo>
                  <a:lnTo>
                    <a:pt x="190" y="27"/>
                  </a:lnTo>
                  <a:lnTo>
                    <a:pt x="180" y="20"/>
                  </a:lnTo>
                  <a:lnTo>
                    <a:pt x="171" y="14"/>
                  </a:lnTo>
                  <a:lnTo>
                    <a:pt x="161" y="10"/>
                  </a:lnTo>
                  <a:lnTo>
                    <a:pt x="150" y="5"/>
                  </a:lnTo>
                  <a:lnTo>
                    <a:pt x="140" y="3"/>
                  </a:lnTo>
                  <a:lnTo>
                    <a:pt x="128" y="1"/>
                  </a:lnTo>
                  <a:lnTo>
                    <a:pt x="117" y="0"/>
                  </a:lnTo>
                  <a:close/>
                  <a:moveTo>
                    <a:pt x="117" y="39"/>
                  </a:moveTo>
                  <a:lnTo>
                    <a:pt x="124" y="40"/>
                  </a:lnTo>
                  <a:lnTo>
                    <a:pt x="131" y="40"/>
                  </a:lnTo>
                  <a:lnTo>
                    <a:pt x="138" y="43"/>
                  </a:lnTo>
                  <a:lnTo>
                    <a:pt x="145" y="44"/>
                  </a:lnTo>
                  <a:lnTo>
                    <a:pt x="158" y="51"/>
                  </a:lnTo>
                  <a:lnTo>
                    <a:pt x="170" y="62"/>
                  </a:lnTo>
                  <a:lnTo>
                    <a:pt x="180" y="73"/>
                  </a:lnTo>
                  <a:lnTo>
                    <a:pt x="187" y="86"/>
                  </a:lnTo>
                  <a:lnTo>
                    <a:pt x="190" y="93"/>
                  </a:lnTo>
                  <a:lnTo>
                    <a:pt x="191" y="100"/>
                  </a:lnTo>
                  <a:lnTo>
                    <a:pt x="193" y="108"/>
                  </a:lnTo>
                  <a:lnTo>
                    <a:pt x="193" y="116"/>
                  </a:lnTo>
                  <a:lnTo>
                    <a:pt x="193" y="123"/>
                  </a:lnTo>
                  <a:lnTo>
                    <a:pt x="191" y="132"/>
                  </a:lnTo>
                  <a:lnTo>
                    <a:pt x="190" y="139"/>
                  </a:lnTo>
                  <a:lnTo>
                    <a:pt x="187" y="147"/>
                  </a:lnTo>
                  <a:lnTo>
                    <a:pt x="180" y="160"/>
                  </a:lnTo>
                  <a:lnTo>
                    <a:pt x="170" y="171"/>
                  </a:lnTo>
                  <a:lnTo>
                    <a:pt x="158" y="180"/>
                  </a:lnTo>
                  <a:lnTo>
                    <a:pt x="145" y="187"/>
                  </a:lnTo>
                  <a:lnTo>
                    <a:pt x="138" y="190"/>
                  </a:lnTo>
                  <a:lnTo>
                    <a:pt x="131" y="191"/>
                  </a:lnTo>
                  <a:lnTo>
                    <a:pt x="124" y="193"/>
                  </a:lnTo>
                  <a:lnTo>
                    <a:pt x="117" y="194"/>
                  </a:lnTo>
                  <a:lnTo>
                    <a:pt x="108" y="193"/>
                  </a:lnTo>
                  <a:lnTo>
                    <a:pt x="101" y="191"/>
                  </a:lnTo>
                  <a:lnTo>
                    <a:pt x="93" y="190"/>
                  </a:lnTo>
                  <a:lnTo>
                    <a:pt x="86" y="187"/>
                  </a:lnTo>
                  <a:lnTo>
                    <a:pt x="73" y="180"/>
                  </a:lnTo>
                  <a:lnTo>
                    <a:pt x="62" y="171"/>
                  </a:lnTo>
                  <a:lnTo>
                    <a:pt x="52" y="160"/>
                  </a:lnTo>
                  <a:lnTo>
                    <a:pt x="45" y="147"/>
                  </a:lnTo>
                  <a:lnTo>
                    <a:pt x="42" y="139"/>
                  </a:lnTo>
                  <a:lnTo>
                    <a:pt x="40" y="132"/>
                  </a:lnTo>
                  <a:lnTo>
                    <a:pt x="39" y="123"/>
                  </a:lnTo>
                  <a:lnTo>
                    <a:pt x="39" y="116"/>
                  </a:lnTo>
                  <a:lnTo>
                    <a:pt x="39" y="108"/>
                  </a:lnTo>
                  <a:lnTo>
                    <a:pt x="40" y="100"/>
                  </a:lnTo>
                  <a:lnTo>
                    <a:pt x="42" y="93"/>
                  </a:lnTo>
                  <a:lnTo>
                    <a:pt x="45" y="86"/>
                  </a:lnTo>
                  <a:lnTo>
                    <a:pt x="52" y="73"/>
                  </a:lnTo>
                  <a:lnTo>
                    <a:pt x="62" y="62"/>
                  </a:lnTo>
                  <a:lnTo>
                    <a:pt x="73" y="51"/>
                  </a:lnTo>
                  <a:lnTo>
                    <a:pt x="86" y="44"/>
                  </a:lnTo>
                  <a:lnTo>
                    <a:pt x="93" y="43"/>
                  </a:lnTo>
                  <a:lnTo>
                    <a:pt x="101" y="40"/>
                  </a:lnTo>
                  <a:lnTo>
                    <a:pt x="108" y="40"/>
                  </a:lnTo>
                  <a:lnTo>
                    <a:pt x="117" y="3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233"/>
            <p:cNvSpPr>
              <a:spLocks noEditPoints="1"/>
            </p:cNvSpPr>
            <p:nvPr/>
          </p:nvSpPr>
          <p:spPr bwMode="auto">
            <a:xfrm>
              <a:off x="7265161" y="634953"/>
              <a:ext cx="224223" cy="225679"/>
            </a:xfrm>
            <a:custGeom>
              <a:avLst/>
              <a:gdLst>
                <a:gd name="T0" fmla="*/ 184 w 462"/>
                <a:gd name="T1" fmla="*/ 5 h 464"/>
                <a:gd name="T2" fmla="*/ 121 w 462"/>
                <a:gd name="T3" fmla="*/ 28 h 464"/>
                <a:gd name="T4" fmla="*/ 67 w 462"/>
                <a:gd name="T5" fmla="*/ 68 h 464"/>
                <a:gd name="T6" fmla="*/ 27 w 462"/>
                <a:gd name="T7" fmla="*/ 121 h 464"/>
                <a:gd name="T8" fmla="*/ 4 w 462"/>
                <a:gd name="T9" fmla="*/ 185 h 464"/>
                <a:gd name="T10" fmla="*/ 0 w 462"/>
                <a:gd name="T11" fmla="*/ 255 h 464"/>
                <a:gd name="T12" fmla="*/ 17 w 462"/>
                <a:gd name="T13" fmla="*/ 323 h 464"/>
                <a:gd name="T14" fmla="*/ 52 w 462"/>
                <a:gd name="T15" fmla="*/ 379 h 464"/>
                <a:gd name="T16" fmla="*/ 102 w 462"/>
                <a:gd name="T17" fmla="*/ 424 h 464"/>
                <a:gd name="T18" fmla="*/ 162 w 462"/>
                <a:gd name="T19" fmla="*/ 454 h 464"/>
                <a:gd name="T20" fmla="*/ 232 w 462"/>
                <a:gd name="T21" fmla="*/ 464 h 464"/>
                <a:gd name="T22" fmla="*/ 299 w 462"/>
                <a:gd name="T23" fmla="*/ 454 h 464"/>
                <a:gd name="T24" fmla="*/ 360 w 462"/>
                <a:gd name="T25" fmla="*/ 424 h 464"/>
                <a:gd name="T26" fmla="*/ 410 w 462"/>
                <a:gd name="T27" fmla="*/ 379 h 464"/>
                <a:gd name="T28" fmla="*/ 445 w 462"/>
                <a:gd name="T29" fmla="*/ 323 h 464"/>
                <a:gd name="T30" fmla="*/ 462 w 462"/>
                <a:gd name="T31" fmla="*/ 255 h 464"/>
                <a:gd name="T32" fmla="*/ 458 w 462"/>
                <a:gd name="T33" fmla="*/ 185 h 464"/>
                <a:gd name="T34" fmla="*/ 435 w 462"/>
                <a:gd name="T35" fmla="*/ 121 h 464"/>
                <a:gd name="T36" fmla="*/ 394 w 462"/>
                <a:gd name="T37" fmla="*/ 68 h 464"/>
                <a:gd name="T38" fmla="*/ 341 w 462"/>
                <a:gd name="T39" fmla="*/ 28 h 464"/>
                <a:gd name="T40" fmla="*/ 278 w 462"/>
                <a:gd name="T41" fmla="*/ 5 h 464"/>
                <a:gd name="T42" fmla="*/ 232 w 462"/>
                <a:gd name="T43" fmla="*/ 0 h 464"/>
                <a:gd name="T44" fmla="*/ 270 w 462"/>
                <a:gd name="T45" fmla="*/ 44 h 464"/>
                <a:gd name="T46" fmla="*/ 322 w 462"/>
                <a:gd name="T47" fmla="*/ 62 h 464"/>
                <a:gd name="T48" fmla="*/ 367 w 462"/>
                <a:gd name="T49" fmla="*/ 95 h 464"/>
                <a:gd name="T50" fmla="*/ 400 w 462"/>
                <a:gd name="T51" fmla="*/ 140 h 464"/>
                <a:gd name="T52" fmla="*/ 420 w 462"/>
                <a:gd name="T53" fmla="*/ 193 h 464"/>
                <a:gd name="T54" fmla="*/ 423 w 462"/>
                <a:gd name="T55" fmla="*/ 252 h 464"/>
                <a:gd name="T56" fmla="*/ 409 w 462"/>
                <a:gd name="T57" fmla="*/ 307 h 464"/>
                <a:gd name="T58" fmla="*/ 380 w 462"/>
                <a:gd name="T59" fmla="*/ 355 h 464"/>
                <a:gd name="T60" fmla="*/ 338 w 462"/>
                <a:gd name="T61" fmla="*/ 392 h 464"/>
                <a:gd name="T62" fmla="*/ 288 w 462"/>
                <a:gd name="T63" fmla="*/ 417 h 464"/>
                <a:gd name="T64" fmla="*/ 232 w 462"/>
                <a:gd name="T65" fmla="*/ 425 h 464"/>
                <a:gd name="T66" fmla="*/ 174 w 462"/>
                <a:gd name="T67" fmla="*/ 417 h 464"/>
                <a:gd name="T68" fmla="*/ 124 w 462"/>
                <a:gd name="T69" fmla="*/ 392 h 464"/>
                <a:gd name="T70" fmla="*/ 82 w 462"/>
                <a:gd name="T71" fmla="*/ 355 h 464"/>
                <a:gd name="T72" fmla="*/ 53 w 462"/>
                <a:gd name="T73" fmla="*/ 307 h 464"/>
                <a:gd name="T74" fmla="*/ 39 w 462"/>
                <a:gd name="T75" fmla="*/ 252 h 464"/>
                <a:gd name="T76" fmla="*/ 41 w 462"/>
                <a:gd name="T77" fmla="*/ 193 h 464"/>
                <a:gd name="T78" fmla="*/ 62 w 462"/>
                <a:gd name="T79" fmla="*/ 140 h 464"/>
                <a:gd name="T80" fmla="*/ 95 w 462"/>
                <a:gd name="T81" fmla="*/ 95 h 464"/>
                <a:gd name="T82" fmla="*/ 139 w 462"/>
                <a:gd name="T83" fmla="*/ 62 h 464"/>
                <a:gd name="T84" fmla="*/ 193 w 462"/>
                <a:gd name="T85" fmla="*/ 4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2" h="464">
                  <a:moveTo>
                    <a:pt x="232" y="0"/>
                  </a:moveTo>
                  <a:lnTo>
                    <a:pt x="207" y="2"/>
                  </a:lnTo>
                  <a:lnTo>
                    <a:pt x="184" y="5"/>
                  </a:lnTo>
                  <a:lnTo>
                    <a:pt x="162" y="10"/>
                  </a:lnTo>
                  <a:lnTo>
                    <a:pt x="141" y="19"/>
                  </a:lnTo>
                  <a:lnTo>
                    <a:pt x="121" y="28"/>
                  </a:lnTo>
                  <a:lnTo>
                    <a:pt x="102" y="39"/>
                  </a:lnTo>
                  <a:lnTo>
                    <a:pt x="83" y="54"/>
                  </a:lnTo>
                  <a:lnTo>
                    <a:pt x="67" y="68"/>
                  </a:lnTo>
                  <a:lnTo>
                    <a:pt x="52" y="85"/>
                  </a:lnTo>
                  <a:lnTo>
                    <a:pt x="39" y="103"/>
                  </a:lnTo>
                  <a:lnTo>
                    <a:pt x="27" y="121"/>
                  </a:lnTo>
                  <a:lnTo>
                    <a:pt x="17" y="142"/>
                  </a:lnTo>
                  <a:lnTo>
                    <a:pt x="10" y="163"/>
                  </a:lnTo>
                  <a:lnTo>
                    <a:pt x="4" y="185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55"/>
                  </a:lnTo>
                  <a:lnTo>
                    <a:pt x="4" y="278"/>
                  </a:lnTo>
                  <a:lnTo>
                    <a:pt x="10" y="301"/>
                  </a:lnTo>
                  <a:lnTo>
                    <a:pt x="17" y="323"/>
                  </a:lnTo>
                  <a:lnTo>
                    <a:pt x="27" y="343"/>
                  </a:lnTo>
                  <a:lnTo>
                    <a:pt x="39" y="362"/>
                  </a:lnTo>
                  <a:lnTo>
                    <a:pt x="52" y="379"/>
                  </a:lnTo>
                  <a:lnTo>
                    <a:pt x="67" y="396"/>
                  </a:lnTo>
                  <a:lnTo>
                    <a:pt x="83" y="411"/>
                  </a:lnTo>
                  <a:lnTo>
                    <a:pt x="102" y="424"/>
                  </a:lnTo>
                  <a:lnTo>
                    <a:pt x="121" y="435"/>
                  </a:lnTo>
                  <a:lnTo>
                    <a:pt x="141" y="445"/>
                  </a:lnTo>
                  <a:lnTo>
                    <a:pt x="162" y="454"/>
                  </a:lnTo>
                  <a:lnTo>
                    <a:pt x="184" y="460"/>
                  </a:lnTo>
                  <a:lnTo>
                    <a:pt x="207" y="463"/>
                  </a:lnTo>
                  <a:lnTo>
                    <a:pt x="232" y="464"/>
                  </a:lnTo>
                  <a:lnTo>
                    <a:pt x="255" y="463"/>
                  </a:lnTo>
                  <a:lnTo>
                    <a:pt x="278" y="460"/>
                  </a:lnTo>
                  <a:lnTo>
                    <a:pt x="299" y="454"/>
                  </a:lnTo>
                  <a:lnTo>
                    <a:pt x="321" y="445"/>
                  </a:lnTo>
                  <a:lnTo>
                    <a:pt x="341" y="435"/>
                  </a:lnTo>
                  <a:lnTo>
                    <a:pt x="360" y="424"/>
                  </a:lnTo>
                  <a:lnTo>
                    <a:pt x="378" y="411"/>
                  </a:lnTo>
                  <a:lnTo>
                    <a:pt x="394" y="396"/>
                  </a:lnTo>
                  <a:lnTo>
                    <a:pt x="410" y="379"/>
                  </a:lnTo>
                  <a:lnTo>
                    <a:pt x="423" y="362"/>
                  </a:lnTo>
                  <a:lnTo>
                    <a:pt x="435" y="343"/>
                  </a:lnTo>
                  <a:lnTo>
                    <a:pt x="445" y="323"/>
                  </a:lnTo>
                  <a:lnTo>
                    <a:pt x="452" y="301"/>
                  </a:lnTo>
                  <a:lnTo>
                    <a:pt x="458" y="278"/>
                  </a:lnTo>
                  <a:lnTo>
                    <a:pt x="462" y="255"/>
                  </a:lnTo>
                  <a:lnTo>
                    <a:pt x="462" y="232"/>
                  </a:lnTo>
                  <a:lnTo>
                    <a:pt x="462" y="208"/>
                  </a:lnTo>
                  <a:lnTo>
                    <a:pt x="458" y="185"/>
                  </a:lnTo>
                  <a:lnTo>
                    <a:pt x="452" y="163"/>
                  </a:lnTo>
                  <a:lnTo>
                    <a:pt x="445" y="142"/>
                  </a:lnTo>
                  <a:lnTo>
                    <a:pt x="435" y="121"/>
                  </a:lnTo>
                  <a:lnTo>
                    <a:pt x="423" y="103"/>
                  </a:lnTo>
                  <a:lnTo>
                    <a:pt x="410" y="85"/>
                  </a:lnTo>
                  <a:lnTo>
                    <a:pt x="394" y="68"/>
                  </a:lnTo>
                  <a:lnTo>
                    <a:pt x="378" y="54"/>
                  </a:lnTo>
                  <a:lnTo>
                    <a:pt x="360" y="39"/>
                  </a:lnTo>
                  <a:lnTo>
                    <a:pt x="341" y="28"/>
                  </a:lnTo>
                  <a:lnTo>
                    <a:pt x="321" y="19"/>
                  </a:lnTo>
                  <a:lnTo>
                    <a:pt x="299" y="10"/>
                  </a:lnTo>
                  <a:lnTo>
                    <a:pt x="278" y="5"/>
                  </a:lnTo>
                  <a:lnTo>
                    <a:pt x="255" y="2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32" y="39"/>
                  </a:moveTo>
                  <a:lnTo>
                    <a:pt x="250" y="39"/>
                  </a:lnTo>
                  <a:lnTo>
                    <a:pt x="270" y="44"/>
                  </a:lnTo>
                  <a:lnTo>
                    <a:pt x="288" y="48"/>
                  </a:lnTo>
                  <a:lnTo>
                    <a:pt x="306" y="54"/>
                  </a:lnTo>
                  <a:lnTo>
                    <a:pt x="322" y="62"/>
                  </a:lnTo>
                  <a:lnTo>
                    <a:pt x="338" y="72"/>
                  </a:lnTo>
                  <a:lnTo>
                    <a:pt x="354" y="82"/>
                  </a:lnTo>
                  <a:lnTo>
                    <a:pt x="367" y="95"/>
                  </a:lnTo>
                  <a:lnTo>
                    <a:pt x="380" y="110"/>
                  </a:lnTo>
                  <a:lnTo>
                    <a:pt x="391" y="124"/>
                  </a:lnTo>
                  <a:lnTo>
                    <a:pt x="400" y="140"/>
                  </a:lnTo>
                  <a:lnTo>
                    <a:pt x="409" y="157"/>
                  </a:lnTo>
                  <a:lnTo>
                    <a:pt x="416" y="175"/>
                  </a:lnTo>
                  <a:lnTo>
                    <a:pt x="420" y="193"/>
                  </a:lnTo>
                  <a:lnTo>
                    <a:pt x="423" y="212"/>
                  </a:lnTo>
                  <a:lnTo>
                    <a:pt x="424" y="232"/>
                  </a:lnTo>
                  <a:lnTo>
                    <a:pt x="423" y="252"/>
                  </a:lnTo>
                  <a:lnTo>
                    <a:pt x="420" y="271"/>
                  </a:lnTo>
                  <a:lnTo>
                    <a:pt x="416" y="290"/>
                  </a:lnTo>
                  <a:lnTo>
                    <a:pt x="409" y="307"/>
                  </a:lnTo>
                  <a:lnTo>
                    <a:pt x="400" y="324"/>
                  </a:lnTo>
                  <a:lnTo>
                    <a:pt x="391" y="340"/>
                  </a:lnTo>
                  <a:lnTo>
                    <a:pt x="380" y="355"/>
                  </a:lnTo>
                  <a:lnTo>
                    <a:pt x="367" y="369"/>
                  </a:lnTo>
                  <a:lnTo>
                    <a:pt x="354" y="381"/>
                  </a:lnTo>
                  <a:lnTo>
                    <a:pt x="338" y="392"/>
                  </a:lnTo>
                  <a:lnTo>
                    <a:pt x="322" y="402"/>
                  </a:lnTo>
                  <a:lnTo>
                    <a:pt x="306" y="409"/>
                  </a:lnTo>
                  <a:lnTo>
                    <a:pt x="288" y="417"/>
                  </a:lnTo>
                  <a:lnTo>
                    <a:pt x="270" y="421"/>
                  </a:lnTo>
                  <a:lnTo>
                    <a:pt x="250" y="424"/>
                  </a:lnTo>
                  <a:lnTo>
                    <a:pt x="232" y="425"/>
                  </a:lnTo>
                  <a:lnTo>
                    <a:pt x="211" y="424"/>
                  </a:lnTo>
                  <a:lnTo>
                    <a:pt x="193" y="421"/>
                  </a:lnTo>
                  <a:lnTo>
                    <a:pt x="174" y="417"/>
                  </a:lnTo>
                  <a:lnTo>
                    <a:pt x="155" y="409"/>
                  </a:lnTo>
                  <a:lnTo>
                    <a:pt x="139" y="402"/>
                  </a:lnTo>
                  <a:lnTo>
                    <a:pt x="124" y="392"/>
                  </a:lnTo>
                  <a:lnTo>
                    <a:pt x="108" y="381"/>
                  </a:lnTo>
                  <a:lnTo>
                    <a:pt x="95" y="369"/>
                  </a:lnTo>
                  <a:lnTo>
                    <a:pt x="82" y="355"/>
                  </a:lnTo>
                  <a:lnTo>
                    <a:pt x="70" y="340"/>
                  </a:lnTo>
                  <a:lnTo>
                    <a:pt x="62" y="324"/>
                  </a:lnTo>
                  <a:lnTo>
                    <a:pt x="53" y="307"/>
                  </a:lnTo>
                  <a:lnTo>
                    <a:pt x="46" y="290"/>
                  </a:lnTo>
                  <a:lnTo>
                    <a:pt x="41" y="271"/>
                  </a:lnTo>
                  <a:lnTo>
                    <a:pt x="39" y="252"/>
                  </a:lnTo>
                  <a:lnTo>
                    <a:pt x="37" y="232"/>
                  </a:lnTo>
                  <a:lnTo>
                    <a:pt x="39" y="212"/>
                  </a:lnTo>
                  <a:lnTo>
                    <a:pt x="41" y="193"/>
                  </a:lnTo>
                  <a:lnTo>
                    <a:pt x="46" y="175"/>
                  </a:lnTo>
                  <a:lnTo>
                    <a:pt x="53" y="157"/>
                  </a:lnTo>
                  <a:lnTo>
                    <a:pt x="62" y="140"/>
                  </a:lnTo>
                  <a:lnTo>
                    <a:pt x="70" y="124"/>
                  </a:lnTo>
                  <a:lnTo>
                    <a:pt x="82" y="110"/>
                  </a:lnTo>
                  <a:lnTo>
                    <a:pt x="95" y="95"/>
                  </a:lnTo>
                  <a:lnTo>
                    <a:pt x="108" y="82"/>
                  </a:lnTo>
                  <a:lnTo>
                    <a:pt x="124" y="72"/>
                  </a:lnTo>
                  <a:lnTo>
                    <a:pt x="139" y="62"/>
                  </a:lnTo>
                  <a:lnTo>
                    <a:pt x="155" y="54"/>
                  </a:lnTo>
                  <a:lnTo>
                    <a:pt x="174" y="48"/>
                  </a:lnTo>
                  <a:lnTo>
                    <a:pt x="193" y="44"/>
                  </a:lnTo>
                  <a:lnTo>
                    <a:pt x="211" y="39"/>
                  </a:lnTo>
                  <a:lnTo>
                    <a:pt x="232" y="3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234"/>
            <p:cNvSpPr>
              <a:spLocks noEditPoints="1"/>
            </p:cNvSpPr>
            <p:nvPr/>
          </p:nvSpPr>
          <p:spPr bwMode="auto">
            <a:xfrm>
              <a:off x="7208377" y="579625"/>
              <a:ext cx="337790" cy="336334"/>
            </a:xfrm>
            <a:custGeom>
              <a:avLst/>
              <a:gdLst>
                <a:gd name="T0" fmla="*/ 295 w 696"/>
                <a:gd name="T1" fmla="*/ 3 h 694"/>
                <a:gd name="T2" fmla="*/ 229 w 696"/>
                <a:gd name="T3" fmla="*/ 20 h 694"/>
                <a:gd name="T4" fmla="*/ 167 w 696"/>
                <a:gd name="T5" fmla="*/ 49 h 694"/>
                <a:gd name="T6" fmla="*/ 114 w 696"/>
                <a:gd name="T7" fmla="*/ 89 h 694"/>
                <a:gd name="T8" fmla="*/ 69 w 696"/>
                <a:gd name="T9" fmla="*/ 138 h 694"/>
                <a:gd name="T10" fmla="*/ 35 w 696"/>
                <a:gd name="T11" fmla="*/ 196 h 694"/>
                <a:gd name="T12" fmla="*/ 12 w 696"/>
                <a:gd name="T13" fmla="*/ 261 h 694"/>
                <a:gd name="T14" fmla="*/ 0 w 696"/>
                <a:gd name="T15" fmla="*/ 329 h 694"/>
                <a:gd name="T16" fmla="*/ 4 w 696"/>
                <a:gd name="T17" fmla="*/ 401 h 694"/>
                <a:gd name="T18" fmla="*/ 22 w 696"/>
                <a:gd name="T19" fmla="*/ 467 h 694"/>
                <a:gd name="T20" fmla="*/ 50 w 696"/>
                <a:gd name="T21" fmla="*/ 527 h 694"/>
                <a:gd name="T22" fmla="*/ 91 w 696"/>
                <a:gd name="T23" fmla="*/ 581 h 694"/>
                <a:gd name="T24" fmla="*/ 140 w 696"/>
                <a:gd name="T25" fmla="*/ 625 h 694"/>
                <a:gd name="T26" fmla="*/ 197 w 696"/>
                <a:gd name="T27" fmla="*/ 660 h 694"/>
                <a:gd name="T28" fmla="*/ 261 w 696"/>
                <a:gd name="T29" fmla="*/ 684 h 694"/>
                <a:gd name="T30" fmla="*/ 330 w 696"/>
                <a:gd name="T31" fmla="*/ 694 h 694"/>
                <a:gd name="T32" fmla="*/ 400 w 696"/>
                <a:gd name="T33" fmla="*/ 690 h 694"/>
                <a:gd name="T34" fmla="*/ 468 w 696"/>
                <a:gd name="T35" fmla="*/ 674 h 694"/>
                <a:gd name="T36" fmla="*/ 529 w 696"/>
                <a:gd name="T37" fmla="*/ 644 h 694"/>
                <a:gd name="T38" fmla="*/ 582 w 696"/>
                <a:gd name="T39" fmla="*/ 605 h 694"/>
                <a:gd name="T40" fmla="*/ 626 w 696"/>
                <a:gd name="T41" fmla="*/ 555 h 694"/>
                <a:gd name="T42" fmla="*/ 661 w 696"/>
                <a:gd name="T43" fmla="*/ 499 h 694"/>
                <a:gd name="T44" fmla="*/ 684 w 696"/>
                <a:gd name="T45" fmla="*/ 434 h 694"/>
                <a:gd name="T46" fmla="*/ 696 w 696"/>
                <a:gd name="T47" fmla="*/ 365 h 694"/>
                <a:gd name="T48" fmla="*/ 691 w 696"/>
                <a:gd name="T49" fmla="*/ 294 h 694"/>
                <a:gd name="T50" fmla="*/ 674 w 696"/>
                <a:gd name="T51" fmla="*/ 228 h 694"/>
                <a:gd name="T52" fmla="*/ 645 w 696"/>
                <a:gd name="T53" fmla="*/ 167 h 694"/>
                <a:gd name="T54" fmla="*/ 605 w 696"/>
                <a:gd name="T55" fmla="*/ 114 h 694"/>
                <a:gd name="T56" fmla="*/ 556 w 696"/>
                <a:gd name="T57" fmla="*/ 68 h 694"/>
                <a:gd name="T58" fmla="*/ 498 w 696"/>
                <a:gd name="T59" fmla="*/ 33 h 694"/>
                <a:gd name="T60" fmla="*/ 435 w 696"/>
                <a:gd name="T61" fmla="*/ 10 h 694"/>
                <a:gd name="T62" fmla="*/ 366 w 696"/>
                <a:gd name="T63" fmla="*/ 0 h 694"/>
                <a:gd name="T64" fmla="*/ 364 w 696"/>
                <a:gd name="T65" fmla="*/ 39 h 694"/>
                <a:gd name="T66" fmla="*/ 425 w 696"/>
                <a:gd name="T67" fmla="*/ 48 h 694"/>
                <a:gd name="T68" fmla="*/ 481 w 696"/>
                <a:gd name="T69" fmla="*/ 69 h 694"/>
                <a:gd name="T70" fmla="*/ 544 w 696"/>
                <a:gd name="T71" fmla="*/ 108 h 694"/>
                <a:gd name="T72" fmla="*/ 612 w 696"/>
                <a:gd name="T73" fmla="*/ 187 h 694"/>
                <a:gd name="T74" fmla="*/ 638 w 696"/>
                <a:gd name="T75" fmla="*/ 241 h 694"/>
                <a:gd name="T76" fmla="*/ 654 w 696"/>
                <a:gd name="T77" fmla="*/ 300 h 694"/>
                <a:gd name="T78" fmla="*/ 657 w 696"/>
                <a:gd name="T79" fmla="*/ 363 h 694"/>
                <a:gd name="T80" fmla="*/ 647 w 696"/>
                <a:gd name="T81" fmla="*/ 424 h 694"/>
                <a:gd name="T82" fmla="*/ 626 w 696"/>
                <a:gd name="T83" fmla="*/ 481 h 694"/>
                <a:gd name="T84" fmla="*/ 586 w 696"/>
                <a:gd name="T85" fmla="*/ 543 h 694"/>
                <a:gd name="T86" fmla="*/ 508 w 696"/>
                <a:gd name="T87" fmla="*/ 611 h 694"/>
                <a:gd name="T88" fmla="*/ 454 w 696"/>
                <a:gd name="T89" fmla="*/ 637 h 694"/>
                <a:gd name="T90" fmla="*/ 395 w 696"/>
                <a:gd name="T91" fmla="*/ 653 h 694"/>
                <a:gd name="T92" fmla="*/ 331 w 696"/>
                <a:gd name="T93" fmla="*/ 656 h 694"/>
                <a:gd name="T94" fmla="*/ 271 w 696"/>
                <a:gd name="T95" fmla="*/ 647 h 694"/>
                <a:gd name="T96" fmla="*/ 215 w 696"/>
                <a:gd name="T97" fmla="*/ 625 h 694"/>
                <a:gd name="T98" fmla="*/ 151 w 696"/>
                <a:gd name="T99" fmla="*/ 585 h 694"/>
                <a:gd name="T100" fmla="*/ 84 w 696"/>
                <a:gd name="T101" fmla="*/ 507 h 694"/>
                <a:gd name="T102" fmla="*/ 58 w 696"/>
                <a:gd name="T103" fmla="*/ 454 h 694"/>
                <a:gd name="T104" fmla="*/ 42 w 696"/>
                <a:gd name="T105" fmla="*/ 395 h 694"/>
                <a:gd name="T106" fmla="*/ 39 w 696"/>
                <a:gd name="T107" fmla="*/ 331 h 694"/>
                <a:gd name="T108" fmla="*/ 49 w 696"/>
                <a:gd name="T109" fmla="*/ 270 h 694"/>
                <a:gd name="T110" fmla="*/ 69 w 696"/>
                <a:gd name="T111" fmla="*/ 213 h 694"/>
                <a:gd name="T112" fmla="*/ 109 w 696"/>
                <a:gd name="T113" fmla="*/ 150 h 694"/>
                <a:gd name="T114" fmla="*/ 187 w 696"/>
                <a:gd name="T115" fmla="*/ 82 h 694"/>
                <a:gd name="T116" fmla="*/ 242 w 696"/>
                <a:gd name="T117" fmla="*/ 56 h 694"/>
                <a:gd name="T118" fmla="*/ 301 w 696"/>
                <a:gd name="T119" fmla="*/ 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6" h="694">
                  <a:moveTo>
                    <a:pt x="349" y="0"/>
                  </a:moveTo>
                  <a:lnTo>
                    <a:pt x="330" y="0"/>
                  </a:lnTo>
                  <a:lnTo>
                    <a:pt x="313" y="2"/>
                  </a:lnTo>
                  <a:lnTo>
                    <a:pt x="295" y="3"/>
                  </a:lnTo>
                  <a:lnTo>
                    <a:pt x="278" y="6"/>
                  </a:lnTo>
                  <a:lnTo>
                    <a:pt x="261" y="10"/>
                  </a:lnTo>
                  <a:lnTo>
                    <a:pt x="245" y="15"/>
                  </a:lnTo>
                  <a:lnTo>
                    <a:pt x="229" y="20"/>
                  </a:lnTo>
                  <a:lnTo>
                    <a:pt x="213" y="26"/>
                  </a:lnTo>
                  <a:lnTo>
                    <a:pt x="197" y="33"/>
                  </a:lnTo>
                  <a:lnTo>
                    <a:pt x="181" y="42"/>
                  </a:lnTo>
                  <a:lnTo>
                    <a:pt x="167" y="49"/>
                  </a:lnTo>
                  <a:lnTo>
                    <a:pt x="154" y="59"/>
                  </a:lnTo>
                  <a:lnTo>
                    <a:pt x="140" y="68"/>
                  </a:lnTo>
                  <a:lnTo>
                    <a:pt x="127" y="79"/>
                  </a:lnTo>
                  <a:lnTo>
                    <a:pt x="114" y="89"/>
                  </a:lnTo>
                  <a:lnTo>
                    <a:pt x="102" y="101"/>
                  </a:lnTo>
                  <a:lnTo>
                    <a:pt x="91" y="114"/>
                  </a:lnTo>
                  <a:lnTo>
                    <a:pt x="79" y="125"/>
                  </a:lnTo>
                  <a:lnTo>
                    <a:pt x="69" y="138"/>
                  </a:lnTo>
                  <a:lnTo>
                    <a:pt x="59" y="153"/>
                  </a:lnTo>
                  <a:lnTo>
                    <a:pt x="50" y="167"/>
                  </a:lnTo>
                  <a:lnTo>
                    <a:pt x="42" y="182"/>
                  </a:lnTo>
                  <a:lnTo>
                    <a:pt x="35" y="196"/>
                  </a:lnTo>
                  <a:lnTo>
                    <a:pt x="27" y="212"/>
                  </a:lnTo>
                  <a:lnTo>
                    <a:pt x="22" y="228"/>
                  </a:lnTo>
                  <a:lnTo>
                    <a:pt x="16" y="244"/>
                  </a:lnTo>
                  <a:lnTo>
                    <a:pt x="12" y="261"/>
                  </a:lnTo>
                  <a:lnTo>
                    <a:pt x="7" y="277"/>
                  </a:lnTo>
                  <a:lnTo>
                    <a:pt x="4" y="294"/>
                  </a:lnTo>
                  <a:lnTo>
                    <a:pt x="1" y="311"/>
                  </a:lnTo>
                  <a:lnTo>
                    <a:pt x="0" y="329"/>
                  </a:lnTo>
                  <a:lnTo>
                    <a:pt x="0" y="347"/>
                  </a:lnTo>
                  <a:lnTo>
                    <a:pt x="0" y="365"/>
                  </a:lnTo>
                  <a:lnTo>
                    <a:pt x="1" y="383"/>
                  </a:lnTo>
                  <a:lnTo>
                    <a:pt x="4" y="401"/>
                  </a:lnTo>
                  <a:lnTo>
                    <a:pt x="7" y="418"/>
                  </a:lnTo>
                  <a:lnTo>
                    <a:pt x="12" y="434"/>
                  </a:lnTo>
                  <a:lnTo>
                    <a:pt x="16" y="451"/>
                  </a:lnTo>
                  <a:lnTo>
                    <a:pt x="22" y="467"/>
                  </a:lnTo>
                  <a:lnTo>
                    <a:pt x="27" y="483"/>
                  </a:lnTo>
                  <a:lnTo>
                    <a:pt x="35" y="499"/>
                  </a:lnTo>
                  <a:lnTo>
                    <a:pt x="42" y="513"/>
                  </a:lnTo>
                  <a:lnTo>
                    <a:pt x="50" y="527"/>
                  </a:lnTo>
                  <a:lnTo>
                    <a:pt x="59" y="542"/>
                  </a:lnTo>
                  <a:lnTo>
                    <a:pt x="69" y="555"/>
                  </a:lnTo>
                  <a:lnTo>
                    <a:pt x="79" y="568"/>
                  </a:lnTo>
                  <a:lnTo>
                    <a:pt x="91" y="581"/>
                  </a:lnTo>
                  <a:lnTo>
                    <a:pt x="102" y="594"/>
                  </a:lnTo>
                  <a:lnTo>
                    <a:pt x="114" y="605"/>
                  </a:lnTo>
                  <a:lnTo>
                    <a:pt x="127" y="615"/>
                  </a:lnTo>
                  <a:lnTo>
                    <a:pt x="140" y="625"/>
                  </a:lnTo>
                  <a:lnTo>
                    <a:pt x="154" y="635"/>
                  </a:lnTo>
                  <a:lnTo>
                    <a:pt x="167" y="644"/>
                  </a:lnTo>
                  <a:lnTo>
                    <a:pt x="181" y="653"/>
                  </a:lnTo>
                  <a:lnTo>
                    <a:pt x="197" y="660"/>
                  </a:lnTo>
                  <a:lnTo>
                    <a:pt x="213" y="667"/>
                  </a:lnTo>
                  <a:lnTo>
                    <a:pt x="229" y="674"/>
                  </a:lnTo>
                  <a:lnTo>
                    <a:pt x="245" y="679"/>
                  </a:lnTo>
                  <a:lnTo>
                    <a:pt x="261" y="684"/>
                  </a:lnTo>
                  <a:lnTo>
                    <a:pt x="278" y="687"/>
                  </a:lnTo>
                  <a:lnTo>
                    <a:pt x="295" y="690"/>
                  </a:lnTo>
                  <a:lnTo>
                    <a:pt x="313" y="693"/>
                  </a:lnTo>
                  <a:lnTo>
                    <a:pt x="330" y="694"/>
                  </a:lnTo>
                  <a:lnTo>
                    <a:pt x="349" y="694"/>
                  </a:lnTo>
                  <a:lnTo>
                    <a:pt x="366" y="694"/>
                  </a:lnTo>
                  <a:lnTo>
                    <a:pt x="383" y="693"/>
                  </a:lnTo>
                  <a:lnTo>
                    <a:pt x="400" y="690"/>
                  </a:lnTo>
                  <a:lnTo>
                    <a:pt x="418" y="687"/>
                  </a:lnTo>
                  <a:lnTo>
                    <a:pt x="435" y="684"/>
                  </a:lnTo>
                  <a:lnTo>
                    <a:pt x="451" y="679"/>
                  </a:lnTo>
                  <a:lnTo>
                    <a:pt x="468" y="674"/>
                  </a:lnTo>
                  <a:lnTo>
                    <a:pt x="482" y="667"/>
                  </a:lnTo>
                  <a:lnTo>
                    <a:pt x="498" y="660"/>
                  </a:lnTo>
                  <a:lnTo>
                    <a:pt x="514" y="653"/>
                  </a:lnTo>
                  <a:lnTo>
                    <a:pt x="529" y="644"/>
                  </a:lnTo>
                  <a:lnTo>
                    <a:pt x="541" y="635"/>
                  </a:lnTo>
                  <a:lnTo>
                    <a:pt x="556" y="625"/>
                  </a:lnTo>
                  <a:lnTo>
                    <a:pt x="569" y="615"/>
                  </a:lnTo>
                  <a:lnTo>
                    <a:pt x="582" y="605"/>
                  </a:lnTo>
                  <a:lnTo>
                    <a:pt x="593" y="594"/>
                  </a:lnTo>
                  <a:lnTo>
                    <a:pt x="605" y="581"/>
                  </a:lnTo>
                  <a:lnTo>
                    <a:pt x="616" y="568"/>
                  </a:lnTo>
                  <a:lnTo>
                    <a:pt x="626" y="555"/>
                  </a:lnTo>
                  <a:lnTo>
                    <a:pt x="637" y="542"/>
                  </a:lnTo>
                  <a:lnTo>
                    <a:pt x="645" y="527"/>
                  </a:lnTo>
                  <a:lnTo>
                    <a:pt x="654" y="513"/>
                  </a:lnTo>
                  <a:lnTo>
                    <a:pt x="661" y="499"/>
                  </a:lnTo>
                  <a:lnTo>
                    <a:pt x="668" y="483"/>
                  </a:lnTo>
                  <a:lnTo>
                    <a:pt x="674" y="467"/>
                  </a:lnTo>
                  <a:lnTo>
                    <a:pt x="680" y="451"/>
                  </a:lnTo>
                  <a:lnTo>
                    <a:pt x="684" y="434"/>
                  </a:lnTo>
                  <a:lnTo>
                    <a:pt x="688" y="418"/>
                  </a:lnTo>
                  <a:lnTo>
                    <a:pt x="691" y="401"/>
                  </a:lnTo>
                  <a:lnTo>
                    <a:pt x="694" y="383"/>
                  </a:lnTo>
                  <a:lnTo>
                    <a:pt x="696" y="365"/>
                  </a:lnTo>
                  <a:lnTo>
                    <a:pt x="696" y="347"/>
                  </a:lnTo>
                  <a:lnTo>
                    <a:pt x="696" y="329"/>
                  </a:lnTo>
                  <a:lnTo>
                    <a:pt x="694" y="311"/>
                  </a:lnTo>
                  <a:lnTo>
                    <a:pt x="691" y="294"/>
                  </a:lnTo>
                  <a:lnTo>
                    <a:pt x="688" y="277"/>
                  </a:lnTo>
                  <a:lnTo>
                    <a:pt x="684" y="261"/>
                  </a:lnTo>
                  <a:lnTo>
                    <a:pt x="680" y="244"/>
                  </a:lnTo>
                  <a:lnTo>
                    <a:pt x="674" y="228"/>
                  </a:lnTo>
                  <a:lnTo>
                    <a:pt x="668" y="212"/>
                  </a:lnTo>
                  <a:lnTo>
                    <a:pt x="661" y="196"/>
                  </a:lnTo>
                  <a:lnTo>
                    <a:pt x="654" y="182"/>
                  </a:lnTo>
                  <a:lnTo>
                    <a:pt x="645" y="167"/>
                  </a:lnTo>
                  <a:lnTo>
                    <a:pt x="637" y="153"/>
                  </a:lnTo>
                  <a:lnTo>
                    <a:pt x="626" y="138"/>
                  </a:lnTo>
                  <a:lnTo>
                    <a:pt x="616" y="125"/>
                  </a:lnTo>
                  <a:lnTo>
                    <a:pt x="605" y="114"/>
                  </a:lnTo>
                  <a:lnTo>
                    <a:pt x="593" y="101"/>
                  </a:lnTo>
                  <a:lnTo>
                    <a:pt x="582" y="89"/>
                  </a:lnTo>
                  <a:lnTo>
                    <a:pt x="569" y="79"/>
                  </a:lnTo>
                  <a:lnTo>
                    <a:pt x="556" y="68"/>
                  </a:lnTo>
                  <a:lnTo>
                    <a:pt x="541" y="59"/>
                  </a:lnTo>
                  <a:lnTo>
                    <a:pt x="529" y="49"/>
                  </a:lnTo>
                  <a:lnTo>
                    <a:pt x="514" y="42"/>
                  </a:lnTo>
                  <a:lnTo>
                    <a:pt x="498" y="33"/>
                  </a:lnTo>
                  <a:lnTo>
                    <a:pt x="482" y="26"/>
                  </a:lnTo>
                  <a:lnTo>
                    <a:pt x="468" y="20"/>
                  </a:lnTo>
                  <a:lnTo>
                    <a:pt x="451" y="15"/>
                  </a:lnTo>
                  <a:lnTo>
                    <a:pt x="435" y="10"/>
                  </a:lnTo>
                  <a:lnTo>
                    <a:pt x="418" y="6"/>
                  </a:lnTo>
                  <a:lnTo>
                    <a:pt x="400" y="3"/>
                  </a:lnTo>
                  <a:lnTo>
                    <a:pt x="383" y="2"/>
                  </a:lnTo>
                  <a:lnTo>
                    <a:pt x="366" y="0"/>
                  </a:lnTo>
                  <a:lnTo>
                    <a:pt x="349" y="0"/>
                  </a:lnTo>
                  <a:lnTo>
                    <a:pt x="349" y="0"/>
                  </a:lnTo>
                  <a:close/>
                  <a:moveTo>
                    <a:pt x="349" y="38"/>
                  </a:moveTo>
                  <a:lnTo>
                    <a:pt x="364" y="39"/>
                  </a:lnTo>
                  <a:lnTo>
                    <a:pt x="379" y="39"/>
                  </a:lnTo>
                  <a:lnTo>
                    <a:pt x="395" y="42"/>
                  </a:lnTo>
                  <a:lnTo>
                    <a:pt x="410" y="45"/>
                  </a:lnTo>
                  <a:lnTo>
                    <a:pt x="425" y="48"/>
                  </a:lnTo>
                  <a:lnTo>
                    <a:pt x="439" y="52"/>
                  </a:lnTo>
                  <a:lnTo>
                    <a:pt x="454" y="56"/>
                  </a:lnTo>
                  <a:lnTo>
                    <a:pt x="468" y="62"/>
                  </a:lnTo>
                  <a:lnTo>
                    <a:pt x="481" y="69"/>
                  </a:lnTo>
                  <a:lnTo>
                    <a:pt x="495" y="75"/>
                  </a:lnTo>
                  <a:lnTo>
                    <a:pt x="508" y="82"/>
                  </a:lnTo>
                  <a:lnTo>
                    <a:pt x="520" y="91"/>
                  </a:lnTo>
                  <a:lnTo>
                    <a:pt x="544" y="108"/>
                  </a:lnTo>
                  <a:lnTo>
                    <a:pt x="566" y="128"/>
                  </a:lnTo>
                  <a:lnTo>
                    <a:pt x="586" y="150"/>
                  </a:lnTo>
                  <a:lnTo>
                    <a:pt x="603" y="174"/>
                  </a:lnTo>
                  <a:lnTo>
                    <a:pt x="612" y="187"/>
                  </a:lnTo>
                  <a:lnTo>
                    <a:pt x="619" y="200"/>
                  </a:lnTo>
                  <a:lnTo>
                    <a:pt x="626" y="213"/>
                  </a:lnTo>
                  <a:lnTo>
                    <a:pt x="632" y="226"/>
                  </a:lnTo>
                  <a:lnTo>
                    <a:pt x="638" y="241"/>
                  </a:lnTo>
                  <a:lnTo>
                    <a:pt x="642" y="255"/>
                  </a:lnTo>
                  <a:lnTo>
                    <a:pt x="647" y="270"/>
                  </a:lnTo>
                  <a:lnTo>
                    <a:pt x="651" y="285"/>
                  </a:lnTo>
                  <a:lnTo>
                    <a:pt x="654" y="300"/>
                  </a:lnTo>
                  <a:lnTo>
                    <a:pt x="655" y="316"/>
                  </a:lnTo>
                  <a:lnTo>
                    <a:pt x="657" y="331"/>
                  </a:lnTo>
                  <a:lnTo>
                    <a:pt x="657" y="347"/>
                  </a:lnTo>
                  <a:lnTo>
                    <a:pt x="657" y="363"/>
                  </a:lnTo>
                  <a:lnTo>
                    <a:pt x="655" y="379"/>
                  </a:lnTo>
                  <a:lnTo>
                    <a:pt x="654" y="395"/>
                  </a:lnTo>
                  <a:lnTo>
                    <a:pt x="651" y="409"/>
                  </a:lnTo>
                  <a:lnTo>
                    <a:pt x="647" y="424"/>
                  </a:lnTo>
                  <a:lnTo>
                    <a:pt x="642" y="439"/>
                  </a:lnTo>
                  <a:lnTo>
                    <a:pt x="638" y="454"/>
                  </a:lnTo>
                  <a:lnTo>
                    <a:pt x="632" y="467"/>
                  </a:lnTo>
                  <a:lnTo>
                    <a:pt x="626" y="481"/>
                  </a:lnTo>
                  <a:lnTo>
                    <a:pt x="619" y="494"/>
                  </a:lnTo>
                  <a:lnTo>
                    <a:pt x="612" y="507"/>
                  </a:lnTo>
                  <a:lnTo>
                    <a:pt x="603" y="520"/>
                  </a:lnTo>
                  <a:lnTo>
                    <a:pt x="586" y="543"/>
                  </a:lnTo>
                  <a:lnTo>
                    <a:pt x="566" y="566"/>
                  </a:lnTo>
                  <a:lnTo>
                    <a:pt x="544" y="585"/>
                  </a:lnTo>
                  <a:lnTo>
                    <a:pt x="520" y="604"/>
                  </a:lnTo>
                  <a:lnTo>
                    <a:pt x="508" y="611"/>
                  </a:lnTo>
                  <a:lnTo>
                    <a:pt x="495" y="618"/>
                  </a:lnTo>
                  <a:lnTo>
                    <a:pt x="481" y="625"/>
                  </a:lnTo>
                  <a:lnTo>
                    <a:pt x="468" y="632"/>
                  </a:lnTo>
                  <a:lnTo>
                    <a:pt x="454" y="637"/>
                  </a:lnTo>
                  <a:lnTo>
                    <a:pt x="439" y="643"/>
                  </a:lnTo>
                  <a:lnTo>
                    <a:pt x="425" y="647"/>
                  </a:lnTo>
                  <a:lnTo>
                    <a:pt x="410" y="650"/>
                  </a:lnTo>
                  <a:lnTo>
                    <a:pt x="395" y="653"/>
                  </a:lnTo>
                  <a:lnTo>
                    <a:pt x="379" y="654"/>
                  </a:lnTo>
                  <a:lnTo>
                    <a:pt x="364" y="656"/>
                  </a:lnTo>
                  <a:lnTo>
                    <a:pt x="349" y="656"/>
                  </a:lnTo>
                  <a:lnTo>
                    <a:pt x="331" y="656"/>
                  </a:lnTo>
                  <a:lnTo>
                    <a:pt x="317" y="654"/>
                  </a:lnTo>
                  <a:lnTo>
                    <a:pt x="301" y="653"/>
                  </a:lnTo>
                  <a:lnTo>
                    <a:pt x="285" y="650"/>
                  </a:lnTo>
                  <a:lnTo>
                    <a:pt x="271" y="647"/>
                  </a:lnTo>
                  <a:lnTo>
                    <a:pt x="256" y="643"/>
                  </a:lnTo>
                  <a:lnTo>
                    <a:pt x="242" y="637"/>
                  </a:lnTo>
                  <a:lnTo>
                    <a:pt x="228" y="632"/>
                  </a:lnTo>
                  <a:lnTo>
                    <a:pt x="215" y="625"/>
                  </a:lnTo>
                  <a:lnTo>
                    <a:pt x="200" y="618"/>
                  </a:lnTo>
                  <a:lnTo>
                    <a:pt x="187" y="611"/>
                  </a:lnTo>
                  <a:lnTo>
                    <a:pt x="176" y="604"/>
                  </a:lnTo>
                  <a:lnTo>
                    <a:pt x="151" y="585"/>
                  </a:lnTo>
                  <a:lnTo>
                    <a:pt x="130" y="566"/>
                  </a:lnTo>
                  <a:lnTo>
                    <a:pt x="109" y="543"/>
                  </a:lnTo>
                  <a:lnTo>
                    <a:pt x="92" y="520"/>
                  </a:lnTo>
                  <a:lnTo>
                    <a:pt x="84" y="507"/>
                  </a:lnTo>
                  <a:lnTo>
                    <a:pt x="76" y="494"/>
                  </a:lnTo>
                  <a:lnTo>
                    <a:pt x="69" y="481"/>
                  </a:lnTo>
                  <a:lnTo>
                    <a:pt x="63" y="467"/>
                  </a:lnTo>
                  <a:lnTo>
                    <a:pt x="58" y="454"/>
                  </a:lnTo>
                  <a:lnTo>
                    <a:pt x="53" y="439"/>
                  </a:lnTo>
                  <a:lnTo>
                    <a:pt x="49" y="424"/>
                  </a:lnTo>
                  <a:lnTo>
                    <a:pt x="45" y="409"/>
                  </a:lnTo>
                  <a:lnTo>
                    <a:pt x="42" y="395"/>
                  </a:lnTo>
                  <a:lnTo>
                    <a:pt x="40" y="379"/>
                  </a:lnTo>
                  <a:lnTo>
                    <a:pt x="39" y="363"/>
                  </a:lnTo>
                  <a:lnTo>
                    <a:pt x="39" y="347"/>
                  </a:lnTo>
                  <a:lnTo>
                    <a:pt x="39" y="331"/>
                  </a:lnTo>
                  <a:lnTo>
                    <a:pt x="40" y="316"/>
                  </a:lnTo>
                  <a:lnTo>
                    <a:pt x="42" y="300"/>
                  </a:lnTo>
                  <a:lnTo>
                    <a:pt x="45" y="285"/>
                  </a:lnTo>
                  <a:lnTo>
                    <a:pt x="49" y="270"/>
                  </a:lnTo>
                  <a:lnTo>
                    <a:pt x="53" y="255"/>
                  </a:lnTo>
                  <a:lnTo>
                    <a:pt x="58" y="241"/>
                  </a:lnTo>
                  <a:lnTo>
                    <a:pt x="63" y="226"/>
                  </a:lnTo>
                  <a:lnTo>
                    <a:pt x="69" y="213"/>
                  </a:lnTo>
                  <a:lnTo>
                    <a:pt x="76" y="200"/>
                  </a:lnTo>
                  <a:lnTo>
                    <a:pt x="84" y="187"/>
                  </a:lnTo>
                  <a:lnTo>
                    <a:pt x="92" y="174"/>
                  </a:lnTo>
                  <a:lnTo>
                    <a:pt x="109" y="150"/>
                  </a:lnTo>
                  <a:lnTo>
                    <a:pt x="130" y="128"/>
                  </a:lnTo>
                  <a:lnTo>
                    <a:pt x="151" y="108"/>
                  </a:lnTo>
                  <a:lnTo>
                    <a:pt x="176" y="91"/>
                  </a:lnTo>
                  <a:lnTo>
                    <a:pt x="187" y="82"/>
                  </a:lnTo>
                  <a:lnTo>
                    <a:pt x="200" y="75"/>
                  </a:lnTo>
                  <a:lnTo>
                    <a:pt x="215" y="69"/>
                  </a:lnTo>
                  <a:lnTo>
                    <a:pt x="228" y="62"/>
                  </a:lnTo>
                  <a:lnTo>
                    <a:pt x="242" y="56"/>
                  </a:lnTo>
                  <a:lnTo>
                    <a:pt x="256" y="52"/>
                  </a:lnTo>
                  <a:lnTo>
                    <a:pt x="271" y="48"/>
                  </a:lnTo>
                  <a:lnTo>
                    <a:pt x="285" y="45"/>
                  </a:lnTo>
                  <a:lnTo>
                    <a:pt x="301" y="42"/>
                  </a:lnTo>
                  <a:lnTo>
                    <a:pt x="317" y="39"/>
                  </a:lnTo>
                  <a:lnTo>
                    <a:pt x="331" y="39"/>
                  </a:lnTo>
                  <a:lnTo>
                    <a:pt x="349" y="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235"/>
            <p:cNvSpPr/>
            <p:nvPr/>
          </p:nvSpPr>
          <p:spPr bwMode="auto">
            <a:xfrm>
              <a:off x="7369992" y="534490"/>
              <a:ext cx="219855" cy="219855"/>
            </a:xfrm>
            <a:custGeom>
              <a:avLst/>
              <a:gdLst>
                <a:gd name="T0" fmla="*/ 425 w 452"/>
                <a:gd name="T1" fmla="*/ 0 h 452"/>
                <a:gd name="T2" fmla="*/ 452 w 452"/>
                <a:gd name="T3" fmla="*/ 27 h 452"/>
                <a:gd name="T4" fmla="*/ 27 w 452"/>
                <a:gd name="T5" fmla="*/ 452 h 452"/>
                <a:gd name="T6" fmla="*/ 0 w 452"/>
                <a:gd name="T7" fmla="*/ 425 h 452"/>
                <a:gd name="T8" fmla="*/ 425 w 452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425" y="0"/>
                  </a:moveTo>
                  <a:lnTo>
                    <a:pt x="452" y="27"/>
                  </a:lnTo>
                  <a:lnTo>
                    <a:pt x="27" y="452"/>
                  </a:lnTo>
                  <a:lnTo>
                    <a:pt x="0" y="425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236"/>
            <p:cNvSpPr>
              <a:spLocks noEditPoints="1"/>
            </p:cNvSpPr>
            <p:nvPr/>
          </p:nvSpPr>
          <p:spPr bwMode="auto">
            <a:xfrm>
              <a:off x="7496663" y="484986"/>
              <a:ext cx="142687" cy="144143"/>
            </a:xfrm>
            <a:custGeom>
              <a:avLst/>
              <a:gdLst>
                <a:gd name="T0" fmla="*/ 184 w 294"/>
                <a:gd name="T1" fmla="*/ 4 h 295"/>
                <a:gd name="T2" fmla="*/ 129 w 294"/>
                <a:gd name="T3" fmla="*/ 27 h 295"/>
                <a:gd name="T4" fmla="*/ 85 w 294"/>
                <a:gd name="T5" fmla="*/ 53 h 295"/>
                <a:gd name="T6" fmla="*/ 52 w 294"/>
                <a:gd name="T7" fmla="*/ 76 h 295"/>
                <a:gd name="T8" fmla="*/ 31 w 294"/>
                <a:gd name="T9" fmla="*/ 95 h 295"/>
                <a:gd name="T10" fmla="*/ 16 w 294"/>
                <a:gd name="T11" fmla="*/ 114 h 295"/>
                <a:gd name="T12" fmla="*/ 6 w 294"/>
                <a:gd name="T13" fmla="*/ 135 h 295"/>
                <a:gd name="T14" fmla="*/ 0 w 294"/>
                <a:gd name="T15" fmla="*/ 158 h 295"/>
                <a:gd name="T16" fmla="*/ 1 w 294"/>
                <a:gd name="T17" fmla="*/ 183 h 295"/>
                <a:gd name="T18" fmla="*/ 11 w 294"/>
                <a:gd name="T19" fmla="*/ 210 h 295"/>
                <a:gd name="T20" fmla="*/ 30 w 294"/>
                <a:gd name="T21" fmla="*/ 237 h 295"/>
                <a:gd name="T22" fmla="*/ 54 w 294"/>
                <a:gd name="T23" fmla="*/ 262 h 295"/>
                <a:gd name="T24" fmla="*/ 76 w 294"/>
                <a:gd name="T25" fmla="*/ 279 h 295"/>
                <a:gd name="T26" fmla="*/ 98 w 294"/>
                <a:gd name="T27" fmla="*/ 289 h 295"/>
                <a:gd name="T28" fmla="*/ 118 w 294"/>
                <a:gd name="T29" fmla="*/ 294 h 295"/>
                <a:gd name="T30" fmla="*/ 138 w 294"/>
                <a:gd name="T31" fmla="*/ 294 h 295"/>
                <a:gd name="T32" fmla="*/ 155 w 294"/>
                <a:gd name="T33" fmla="*/ 289 h 295"/>
                <a:gd name="T34" fmla="*/ 174 w 294"/>
                <a:gd name="T35" fmla="*/ 282 h 295"/>
                <a:gd name="T36" fmla="*/ 190 w 294"/>
                <a:gd name="T37" fmla="*/ 271 h 295"/>
                <a:gd name="T38" fmla="*/ 213 w 294"/>
                <a:gd name="T39" fmla="*/ 249 h 295"/>
                <a:gd name="T40" fmla="*/ 239 w 294"/>
                <a:gd name="T41" fmla="*/ 214 h 295"/>
                <a:gd name="T42" fmla="*/ 269 w 294"/>
                <a:gd name="T43" fmla="*/ 160 h 295"/>
                <a:gd name="T44" fmla="*/ 291 w 294"/>
                <a:gd name="T45" fmla="*/ 105 h 295"/>
                <a:gd name="T46" fmla="*/ 197 w 294"/>
                <a:gd name="T47" fmla="*/ 96 h 295"/>
                <a:gd name="T48" fmla="*/ 158 w 294"/>
                <a:gd name="T49" fmla="*/ 56 h 295"/>
                <a:gd name="T50" fmla="*/ 158 w 294"/>
                <a:gd name="T51" fmla="*/ 135 h 295"/>
                <a:gd name="T52" fmla="*/ 237 w 294"/>
                <a:gd name="T53" fmla="*/ 135 h 295"/>
                <a:gd name="T54" fmla="*/ 216 w 294"/>
                <a:gd name="T55" fmla="*/ 178 h 295"/>
                <a:gd name="T56" fmla="*/ 188 w 294"/>
                <a:gd name="T57" fmla="*/ 217 h 295"/>
                <a:gd name="T58" fmla="*/ 174 w 294"/>
                <a:gd name="T59" fmla="*/ 233 h 295"/>
                <a:gd name="T60" fmla="*/ 160 w 294"/>
                <a:gd name="T61" fmla="*/ 245 h 295"/>
                <a:gd name="T62" fmla="*/ 144 w 294"/>
                <a:gd name="T63" fmla="*/ 253 h 295"/>
                <a:gd name="T64" fmla="*/ 128 w 294"/>
                <a:gd name="T65" fmla="*/ 256 h 295"/>
                <a:gd name="T66" fmla="*/ 115 w 294"/>
                <a:gd name="T67" fmla="*/ 255 h 295"/>
                <a:gd name="T68" fmla="*/ 101 w 294"/>
                <a:gd name="T69" fmla="*/ 247 h 295"/>
                <a:gd name="T70" fmla="*/ 70 w 294"/>
                <a:gd name="T71" fmla="*/ 224 h 295"/>
                <a:gd name="T72" fmla="*/ 49 w 294"/>
                <a:gd name="T73" fmla="*/ 198 h 295"/>
                <a:gd name="T74" fmla="*/ 40 w 294"/>
                <a:gd name="T75" fmla="*/ 178 h 295"/>
                <a:gd name="T76" fmla="*/ 37 w 294"/>
                <a:gd name="T77" fmla="*/ 164 h 295"/>
                <a:gd name="T78" fmla="*/ 39 w 294"/>
                <a:gd name="T79" fmla="*/ 155 h 295"/>
                <a:gd name="T80" fmla="*/ 44 w 294"/>
                <a:gd name="T81" fmla="*/ 141 h 295"/>
                <a:gd name="T82" fmla="*/ 54 w 294"/>
                <a:gd name="T83" fmla="*/ 126 h 295"/>
                <a:gd name="T84" fmla="*/ 82 w 294"/>
                <a:gd name="T85" fmla="*/ 101 h 295"/>
                <a:gd name="T86" fmla="*/ 119 w 294"/>
                <a:gd name="T87" fmla="*/ 76 h 295"/>
                <a:gd name="T88" fmla="*/ 158 w 294"/>
                <a:gd name="T89" fmla="*/ 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4" h="295">
                  <a:moveTo>
                    <a:pt x="197" y="0"/>
                  </a:moveTo>
                  <a:lnTo>
                    <a:pt x="184" y="4"/>
                  </a:lnTo>
                  <a:lnTo>
                    <a:pt x="151" y="18"/>
                  </a:lnTo>
                  <a:lnTo>
                    <a:pt x="129" y="27"/>
                  </a:lnTo>
                  <a:lnTo>
                    <a:pt x="108" y="39"/>
                  </a:lnTo>
                  <a:lnTo>
                    <a:pt x="85" y="53"/>
                  </a:lnTo>
                  <a:lnTo>
                    <a:pt x="62" y="67"/>
                  </a:lnTo>
                  <a:lnTo>
                    <a:pt x="52" y="76"/>
                  </a:lnTo>
                  <a:lnTo>
                    <a:pt x="42" y="85"/>
                  </a:lnTo>
                  <a:lnTo>
                    <a:pt x="31" y="95"/>
                  </a:lnTo>
                  <a:lnTo>
                    <a:pt x="23" y="103"/>
                  </a:lnTo>
                  <a:lnTo>
                    <a:pt x="16" y="114"/>
                  </a:lnTo>
                  <a:lnTo>
                    <a:pt x="10" y="125"/>
                  </a:lnTo>
                  <a:lnTo>
                    <a:pt x="6" y="135"/>
                  </a:lnTo>
                  <a:lnTo>
                    <a:pt x="1" y="147"/>
                  </a:lnTo>
                  <a:lnTo>
                    <a:pt x="0" y="158"/>
                  </a:lnTo>
                  <a:lnTo>
                    <a:pt x="0" y="171"/>
                  </a:lnTo>
                  <a:lnTo>
                    <a:pt x="1" y="183"/>
                  </a:lnTo>
                  <a:lnTo>
                    <a:pt x="4" y="196"/>
                  </a:lnTo>
                  <a:lnTo>
                    <a:pt x="11" y="210"/>
                  </a:lnTo>
                  <a:lnTo>
                    <a:pt x="18" y="223"/>
                  </a:lnTo>
                  <a:lnTo>
                    <a:pt x="30" y="237"/>
                  </a:lnTo>
                  <a:lnTo>
                    <a:pt x="43" y="252"/>
                  </a:lnTo>
                  <a:lnTo>
                    <a:pt x="54" y="262"/>
                  </a:lnTo>
                  <a:lnTo>
                    <a:pt x="65" y="271"/>
                  </a:lnTo>
                  <a:lnTo>
                    <a:pt x="76" y="279"/>
                  </a:lnTo>
                  <a:lnTo>
                    <a:pt x="88" y="285"/>
                  </a:lnTo>
                  <a:lnTo>
                    <a:pt x="98" y="289"/>
                  </a:lnTo>
                  <a:lnTo>
                    <a:pt x="108" y="292"/>
                  </a:lnTo>
                  <a:lnTo>
                    <a:pt x="118" y="294"/>
                  </a:lnTo>
                  <a:lnTo>
                    <a:pt x="128" y="295"/>
                  </a:lnTo>
                  <a:lnTo>
                    <a:pt x="138" y="294"/>
                  </a:lnTo>
                  <a:lnTo>
                    <a:pt x="147" y="292"/>
                  </a:lnTo>
                  <a:lnTo>
                    <a:pt x="155" y="289"/>
                  </a:lnTo>
                  <a:lnTo>
                    <a:pt x="165" y="286"/>
                  </a:lnTo>
                  <a:lnTo>
                    <a:pt x="174" y="282"/>
                  </a:lnTo>
                  <a:lnTo>
                    <a:pt x="181" y="276"/>
                  </a:lnTo>
                  <a:lnTo>
                    <a:pt x="190" y="271"/>
                  </a:lnTo>
                  <a:lnTo>
                    <a:pt x="197" y="263"/>
                  </a:lnTo>
                  <a:lnTo>
                    <a:pt x="213" y="249"/>
                  </a:lnTo>
                  <a:lnTo>
                    <a:pt x="226" y="232"/>
                  </a:lnTo>
                  <a:lnTo>
                    <a:pt x="239" y="214"/>
                  </a:lnTo>
                  <a:lnTo>
                    <a:pt x="250" y="196"/>
                  </a:lnTo>
                  <a:lnTo>
                    <a:pt x="269" y="160"/>
                  </a:lnTo>
                  <a:lnTo>
                    <a:pt x="282" y="128"/>
                  </a:lnTo>
                  <a:lnTo>
                    <a:pt x="291" y="105"/>
                  </a:lnTo>
                  <a:lnTo>
                    <a:pt x="294" y="96"/>
                  </a:lnTo>
                  <a:lnTo>
                    <a:pt x="197" y="96"/>
                  </a:lnTo>
                  <a:lnTo>
                    <a:pt x="197" y="0"/>
                  </a:lnTo>
                  <a:close/>
                  <a:moveTo>
                    <a:pt x="158" y="56"/>
                  </a:moveTo>
                  <a:lnTo>
                    <a:pt x="158" y="96"/>
                  </a:lnTo>
                  <a:lnTo>
                    <a:pt x="158" y="135"/>
                  </a:lnTo>
                  <a:lnTo>
                    <a:pt x="197" y="135"/>
                  </a:lnTo>
                  <a:lnTo>
                    <a:pt x="237" y="135"/>
                  </a:lnTo>
                  <a:lnTo>
                    <a:pt x="227" y="157"/>
                  </a:lnTo>
                  <a:lnTo>
                    <a:pt x="216" y="178"/>
                  </a:lnTo>
                  <a:lnTo>
                    <a:pt x="203" y="198"/>
                  </a:lnTo>
                  <a:lnTo>
                    <a:pt x="188" y="217"/>
                  </a:lnTo>
                  <a:lnTo>
                    <a:pt x="181" y="224"/>
                  </a:lnTo>
                  <a:lnTo>
                    <a:pt x="174" y="233"/>
                  </a:lnTo>
                  <a:lnTo>
                    <a:pt x="167" y="239"/>
                  </a:lnTo>
                  <a:lnTo>
                    <a:pt x="160" y="245"/>
                  </a:lnTo>
                  <a:lnTo>
                    <a:pt x="151" y="250"/>
                  </a:lnTo>
                  <a:lnTo>
                    <a:pt x="144" y="253"/>
                  </a:lnTo>
                  <a:lnTo>
                    <a:pt x="137" y="255"/>
                  </a:lnTo>
                  <a:lnTo>
                    <a:pt x="128" y="256"/>
                  </a:lnTo>
                  <a:lnTo>
                    <a:pt x="121" y="256"/>
                  </a:lnTo>
                  <a:lnTo>
                    <a:pt x="115" y="255"/>
                  </a:lnTo>
                  <a:lnTo>
                    <a:pt x="108" y="252"/>
                  </a:lnTo>
                  <a:lnTo>
                    <a:pt x="101" y="247"/>
                  </a:lnTo>
                  <a:lnTo>
                    <a:pt x="85" y="237"/>
                  </a:lnTo>
                  <a:lnTo>
                    <a:pt x="70" y="224"/>
                  </a:lnTo>
                  <a:lnTo>
                    <a:pt x="57" y="210"/>
                  </a:lnTo>
                  <a:lnTo>
                    <a:pt x="49" y="198"/>
                  </a:lnTo>
                  <a:lnTo>
                    <a:pt x="43" y="187"/>
                  </a:lnTo>
                  <a:lnTo>
                    <a:pt x="40" y="178"/>
                  </a:lnTo>
                  <a:lnTo>
                    <a:pt x="39" y="170"/>
                  </a:lnTo>
                  <a:lnTo>
                    <a:pt x="37" y="164"/>
                  </a:lnTo>
                  <a:lnTo>
                    <a:pt x="39" y="160"/>
                  </a:lnTo>
                  <a:lnTo>
                    <a:pt x="39" y="155"/>
                  </a:lnTo>
                  <a:lnTo>
                    <a:pt x="42" y="148"/>
                  </a:lnTo>
                  <a:lnTo>
                    <a:pt x="44" y="141"/>
                  </a:lnTo>
                  <a:lnTo>
                    <a:pt x="49" y="134"/>
                  </a:lnTo>
                  <a:lnTo>
                    <a:pt x="54" y="126"/>
                  </a:lnTo>
                  <a:lnTo>
                    <a:pt x="67" y="114"/>
                  </a:lnTo>
                  <a:lnTo>
                    <a:pt x="82" y="101"/>
                  </a:lnTo>
                  <a:lnTo>
                    <a:pt x="101" y="88"/>
                  </a:lnTo>
                  <a:lnTo>
                    <a:pt x="119" y="76"/>
                  </a:lnTo>
                  <a:lnTo>
                    <a:pt x="138" y="66"/>
                  </a:lnTo>
                  <a:lnTo>
                    <a:pt x="158" y="5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7535975" y="514106"/>
              <a:ext cx="18928" cy="655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238"/>
            <p:cNvSpPr/>
            <p:nvPr/>
          </p:nvSpPr>
          <p:spPr bwMode="auto">
            <a:xfrm>
              <a:off x="7208377" y="857720"/>
              <a:ext cx="58240" cy="58240"/>
            </a:xfrm>
            <a:custGeom>
              <a:avLst/>
              <a:gdLst>
                <a:gd name="T0" fmla="*/ 20 w 121"/>
                <a:gd name="T1" fmla="*/ 121 h 121"/>
                <a:gd name="T2" fmla="*/ 16 w 121"/>
                <a:gd name="T3" fmla="*/ 121 h 121"/>
                <a:gd name="T4" fmla="*/ 13 w 121"/>
                <a:gd name="T5" fmla="*/ 120 h 121"/>
                <a:gd name="T6" fmla="*/ 9 w 121"/>
                <a:gd name="T7" fmla="*/ 119 h 121"/>
                <a:gd name="T8" fmla="*/ 6 w 121"/>
                <a:gd name="T9" fmla="*/ 116 h 121"/>
                <a:gd name="T10" fmla="*/ 3 w 121"/>
                <a:gd name="T11" fmla="*/ 113 h 121"/>
                <a:gd name="T12" fmla="*/ 1 w 121"/>
                <a:gd name="T13" fmla="*/ 110 h 121"/>
                <a:gd name="T14" fmla="*/ 0 w 121"/>
                <a:gd name="T15" fmla="*/ 106 h 121"/>
                <a:gd name="T16" fmla="*/ 0 w 121"/>
                <a:gd name="T17" fmla="*/ 103 h 121"/>
                <a:gd name="T18" fmla="*/ 0 w 121"/>
                <a:gd name="T19" fmla="*/ 98 h 121"/>
                <a:gd name="T20" fmla="*/ 1 w 121"/>
                <a:gd name="T21" fmla="*/ 95 h 121"/>
                <a:gd name="T22" fmla="*/ 3 w 121"/>
                <a:gd name="T23" fmla="*/ 91 h 121"/>
                <a:gd name="T24" fmla="*/ 6 w 121"/>
                <a:gd name="T25" fmla="*/ 88 h 121"/>
                <a:gd name="T26" fmla="*/ 88 w 121"/>
                <a:gd name="T27" fmla="*/ 6 h 121"/>
                <a:gd name="T28" fmla="*/ 91 w 121"/>
                <a:gd name="T29" fmla="*/ 3 h 121"/>
                <a:gd name="T30" fmla="*/ 95 w 121"/>
                <a:gd name="T31" fmla="*/ 2 h 121"/>
                <a:gd name="T32" fmla="*/ 98 w 121"/>
                <a:gd name="T33" fmla="*/ 0 h 121"/>
                <a:gd name="T34" fmla="*/ 102 w 121"/>
                <a:gd name="T35" fmla="*/ 0 h 121"/>
                <a:gd name="T36" fmla="*/ 105 w 121"/>
                <a:gd name="T37" fmla="*/ 0 h 121"/>
                <a:gd name="T38" fmla="*/ 109 w 121"/>
                <a:gd name="T39" fmla="*/ 2 h 121"/>
                <a:gd name="T40" fmla="*/ 112 w 121"/>
                <a:gd name="T41" fmla="*/ 3 h 121"/>
                <a:gd name="T42" fmla="*/ 115 w 121"/>
                <a:gd name="T43" fmla="*/ 6 h 121"/>
                <a:gd name="T44" fmla="*/ 118 w 121"/>
                <a:gd name="T45" fmla="*/ 9 h 121"/>
                <a:gd name="T46" fmla="*/ 120 w 121"/>
                <a:gd name="T47" fmla="*/ 13 h 121"/>
                <a:gd name="T48" fmla="*/ 121 w 121"/>
                <a:gd name="T49" fmla="*/ 16 h 121"/>
                <a:gd name="T50" fmla="*/ 121 w 121"/>
                <a:gd name="T51" fmla="*/ 21 h 121"/>
                <a:gd name="T52" fmla="*/ 121 w 121"/>
                <a:gd name="T53" fmla="*/ 23 h 121"/>
                <a:gd name="T54" fmla="*/ 120 w 121"/>
                <a:gd name="T55" fmla="*/ 28 h 121"/>
                <a:gd name="T56" fmla="*/ 118 w 121"/>
                <a:gd name="T57" fmla="*/ 31 h 121"/>
                <a:gd name="T58" fmla="*/ 115 w 121"/>
                <a:gd name="T59" fmla="*/ 34 h 121"/>
                <a:gd name="T60" fmla="*/ 33 w 121"/>
                <a:gd name="T61" fmla="*/ 116 h 121"/>
                <a:gd name="T62" fmla="*/ 30 w 121"/>
                <a:gd name="T63" fmla="*/ 119 h 121"/>
                <a:gd name="T64" fmla="*/ 27 w 121"/>
                <a:gd name="T65" fmla="*/ 120 h 121"/>
                <a:gd name="T66" fmla="*/ 23 w 121"/>
                <a:gd name="T67" fmla="*/ 121 h 121"/>
                <a:gd name="T68" fmla="*/ 20 w 121"/>
                <a:gd name="T6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21">
                  <a:moveTo>
                    <a:pt x="20" y="121"/>
                  </a:moveTo>
                  <a:lnTo>
                    <a:pt x="16" y="121"/>
                  </a:lnTo>
                  <a:lnTo>
                    <a:pt x="13" y="120"/>
                  </a:lnTo>
                  <a:lnTo>
                    <a:pt x="9" y="119"/>
                  </a:lnTo>
                  <a:lnTo>
                    <a:pt x="6" y="116"/>
                  </a:lnTo>
                  <a:lnTo>
                    <a:pt x="3" y="113"/>
                  </a:lnTo>
                  <a:lnTo>
                    <a:pt x="1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1" y="95"/>
                  </a:lnTo>
                  <a:lnTo>
                    <a:pt x="3" y="91"/>
                  </a:lnTo>
                  <a:lnTo>
                    <a:pt x="6" y="88"/>
                  </a:lnTo>
                  <a:lnTo>
                    <a:pt x="88" y="6"/>
                  </a:lnTo>
                  <a:lnTo>
                    <a:pt x="91" y="3"/>
                  </a:lnTo>
                  <a:lnTo>
                    <a:pt x="95" y="2"/>
                  </a:lnTo>
                  <a:lnTo>
                    <a:pt x="98" y="0"/>
                  </a:lnTo>
                  <a:lnTo>
                    <a:pt x="102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2" y="3"/>
                  </a:lnTo>
                  <a:lnTo>
                    <a:pt x="115" y="6"/>
                  </a:lnTo>
                  <a:lnTo>
                    <a:pt x="118" y="9"/>
                  </a:lnTo>
                  <a:lnTo>
                    <a:pt x="120" y="13"/>
                  </a:lnTo>
                  <a:lnTo>
                    <a:pt x="121" y="16"/>
                  </a:lnTo>
                  <a:lnTo>
                    <a:pt x="121" y="21"/>
                  </a:lnTo>
                  <a:lnTo>
                    <a:pt x="121" y="23"/>
                  </a:lnTo>
                  <a:lnTo>
                    <a:pt x="120" y="28"/>
                  </a:lnTo>
                  <a:lnTo>
                    <a:pt x="118" y="31"/>
                  </a:lnTo>
                  <a:lnTo>
                    <a:pt x="115" y="34"/>
                  </a:lnTo>
                  <a:lnTo>
                    <a:pt x="33" y="116"/>
                  </a:lnTo>
                  <a:lnTo>
                    <a:pt x="30" y="119"/>
                  </a:lnTo>
                  <a:lnTo>
                    <a:pt x="27" y="120"/>
                  </a:lnTo>
                  <a:lnTo>
                    <a:pt x="23" y="121"/>
                  </a:lnTo>
                  <a:lnTo>
                    <a:pt x="20" y="12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239"/>
            <p:cNvSpPr/>
            <p:nvPr/>
          </p:nvSpPr>
          <p:spPr bwMode="auto">
            <a:xfrm>
              <a:off x="7486471" y="857720"/>
              <a:ext cx="59696" cy="58240"/>
            </a:xfrm>
            <a:custGeom>
              <a:avLst/>
              <a:gdLst>
                <a:gd name="T0" fmla="*/ 100 w 121"/>
                <a:gd name="T1" fmla="*/ 121 h 121"/>
                <a:gd name="T2" fmla="*/ 98 w 121"/>
                <a:gd name="T3" fmla="*/ 121 h 121"/>
                <a:gd name="T4" fmla="*/ 93 w 121"/>
                <a:gd name="T5" fmla="*/ 120 h 121"/>
                <a:gd name="T6" fmla="*/ 90 w 121"/>
                <a:gd name="T7" fmla="*/ 119 h 121"/>
                <a:gd name="T8" fmla="*/ 87 w 121"/>
                <a:gd name="T9" fmla="*/ 116 h 121"/>
                <a:gd name="T10" fmla="*/ 5 w 121"/>
                <a:gd name="T11" fmla="*/ 34 h 121"/>
                <a:gd name="T12" fmla="*/ 2 w 121"/>
                <a:gd name="T13" fmla="*/ 31 h 121"/>
                <a:gd name="T14" fmla="*/ 1 w 121"/>
                <a:gd name="T15" fmla="*/ 28 h 121"/>
                <a:gd name="T16" fmla="*/ 0 w 121"/>
                <a:gd name="T17" fmla="*/ 23 h 121"/>
                <a:gd name="T18" fmla="*/ 0 w 121"/>
                <a:gd name="T19" fmla="*/ 21 h 121"/>
                <a:gd name="T20" fmla="*/ 0 w 121"/>
                <a:gd name="T21" fmla="*/ 16 h 121"/>
                <a:gd name="T22" fmla="*/ 1 w 121"/>
                <a:gd name="T23" fmla="*/ 12 h 121"/>
                <a:gd name="T24" fmla="*/ 2 w 121"/>
                <a:gd name="T25" fmla="*/ 9 h 121"/>
                <a:gd name="T26" fmla="*/ 5 w 121"/>
                <a:gd name="T27" fmla="*/ 6 h 121"/>
                <a:gd name="T28" fmla="*/ 8 w 121"/>
                <a:gd name="T29" fmla="*/ 3 h 121"/>
                <a:gd name="T30" fmla="*/ 11 w 121"/>
                <a:gd name="T31" fmla="*/ 2 h 121"/>
                <a:gd name="T32" fmla="*/ 15 w 121"/>
                <a:gd name="T33" fmla="*/ 0 h 121"/>
                <a:gd name="T34" fmla="*/ 18 w 121"/>
                <a:gd name="T35" fmla="*/ 0 h 121"/>
                <a:gd name="T36" fmla="*/ 23 w 121"/>
                <a:gd name="T37" fmla="*/ 0 h 121"/>
                <a:gd name="T38" fmla="*/ 26 w 121"/>
                <a:gd name="T39" fmla="*/ 2 h 121"/>
                <a:gd name="T40" fmla="*/ 30 w 121"/>
                <a:gd name="T41" fmla="*/ 3 h 121"/>
                <a:gd name="T42" fmla="*/ 33 w 121"/>
                <a:gd name="T43" fmla="*/ 6 h 121"/>
                <a:gd name="T44" fmla="*/ 115 w 121"/>
                <a:gd name="T45" fmla="*/ 88 h 121"/>
                <a:gd name="T46" fmla="*/ 118 w 121"/>
                <a:gd name="T47" fmla="*/ 91 h 121"/>
                <a:gd name="T48" fmla="*/ 119 w 121"/>
                <a:gd name="T49" fmla="*/ 95 h 121"/>
                <a:gd name="T50" fmla="*/ 121 w 121"/>
                <a:gd name="T51" fmla="*/ 98 h 121"/>
                <a:gd name="T52" fmla="*/ 121 w 121"/>
                <a:gd name="T53" fmla="*/ 103 h 121"/>
                <a:gd name="T54" fmla="*/ 121 w 121"/>
                <a:gd name="T55" fmla="*/ 106 h 121"/>
                <a:gd name="T56" fmla="*/ 119 w 121"/>
                <a:gd name="T57" fmla="*/ 110 h 121"/>
                <a:gd name="T58" fmla="*/ 118 w 121"/>
                <a:gd name="T59" fmla="*/ 113 h 121"/>
                <a:gd name="T60" fmla="*/ 115 w 121"/>
                <a:gd name="T61" fmla="*/ 116 h 121"/>
                <a:gd name="T62" fmla="*/ 112 w 121"/>
                <a:gd name="T63" fmla="*/ 119 h 121"/>
                <a:gd name="T64" fmla="*/ 109 w 121"/>
                <a:gd name="T65" fmla="*/ 120 h 121"/>
                <a:gd name="T66" fmla="*/ 105 w 121"/>
                <a:gd name="T67" fmla="*/ 121 h 121"/>
                <a:gd name="T68" fmla="*/ 100 w 121"/>
                <a:gd name="T6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21">
                  <a:moveTo>
                    <a:pt x="100" y="121"/>
                  </a:moveTo>
                  <a:lnTo>
                    <a:pt x="98" y="121"/>
                  </a:lnTo>
                  <a:lnTo>
                    <a:pt x="93" y="120"/>
                  </a:lnTo>
                  <a:lnTo>
                    <a:pt x="90" y="119"/>
                  </a:lnTo>
                  <a:lnTo>
                    <a:pt x="87" y="116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115" y="88"/>
                  </a:lnTo>
                  <a:lnTo>
                    <a:pt x="118" y="91"/>
                  </a:lnTo>
                  <a:lnTo>
                    <a:pt x="119" y="95"/>
                  </a:lnTo>
                  <a:lnTo>
                    <a:pt x="121" y="98"/>
                  </a:lnTo>
                  <a:lnTo>
                    <a:pt x="121" y="103"/>
                  </a:lnTo>
                  <a:lnTo>
                    <a:pt x="121" y="106"/>
                  </a:lnTo>
                  <a:lnTo>
                    <a:pt x="119" y="110"/>
                  </a:lnTo>
                  <a:lnTo>
                    <a:pt x="118" y="113"/>
                  </a:lnTo>
                  <a:lnTo>
                    <a:pt x="115" y="116"/>
                  </a:lnTo>
                  <a:lnTo>
                    <a:pt x="112" y="119"/>
                  </a:lnTo>
                  <a:lnTo>
                    <a:pt x="109" y="120"/>
                  </a:lnTo>
                  <a:lnTo>
                    <a:pt x="105" y="121"/>
                  </a:lnTo>
                  <a:lnTo>
                    <a:pt x="100" y="12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8" name="任意多边形 77"/>
          <p:cNvSpPr/>
          <p:nvPr/>
        </p:nvSpPr>
        <p:spPr>
          <a:xfrm>
            <a:off x="8392928" y="4354140"/>
            <a:ext cx="2088232" cy="1152128"/>
          </a:xfrm>
          <a:custGeom>
            <a:avLst/>
            <a:gdLst>
              <a:gd name="connsiteX0" fmla="*/ 129630 w 2088232"/>
              <a:gd name="connsiteY0" fmla="*/ 52642 h 1152128"/>
              <a:gd name="connsiteX1" fmla="*/ 56142 w 2088232"/>
              <a:gd name="connsiteY1" fmla="*/ 126130 h 1152128"/>
              <a:gd name="connsiteX2" fmla="*/ 56142 w 2088232"/>
              <a:gd name="connsiteY2" fmla="*/ 1025998 h 1152128"/>
              <a:gd name="connsiteX3" fmla="*/ 129630 w 2088232"/>
              <a:gd name="connsiteY3" fmla="*/ 1099486 h 1152128"/>
              <a:gd name="connsiteX4" fmla="*/ 1958602 w 2088232"/>
              <a:gd name="connsiteY4" fmla="*/ 1099486 h 1152128"/>
              <a:gd name="connsiteX5" fmla="*/ 2032090 w 2088232"/>
              <a:gd name="connsiteY5" fmla="*/ 1025998 h 1152128"/>
              <a:gd name="connsiteX6" fmla="*/ 2032090 w 2088232"/>
              <a:gd name="connsiteY6" fmla="*/ 126130 h 1152128"/>
              <a:gd name="connsiteX7" fmla="*/ 1958602 w 2088232"/>
              <a:gd name="connsiteY7" fmla="*/ 52642 h 1152128"/>
              <a:gd name="connsiteX8" fmla="*/ 115823 w 2088232"/>
              <a:gd name="connsiteY8" fmla="*/ 0 h 1152128"/>
              <a:gd name="connsiteX9" fmla="*/ 1972409 w 2088232"/>
              <a:gd name="connsiteY9" fmla="*/ 0 h 1152128"/>
              <a:gd name="connsiteX10" fmla="*/ 2088232 w 2088232"/>
              <a:gd name="connsiteY10" fmla="*/ 115823 h 1152128"/>
              <a:gd name="connsiteX11" fmla="*/ 2088232 w 2088232"/>
              <a:gd name="connsiteY11" fmla="*/ 1036305 h 1152128"/>
              <a:gd name="connsiteX12" fmla="*/ 1972409 w 2088232"/>
              <a:gd name="connsiteY12" fmla="*/ 1152128 h 1152128"/>
              <a:gd name="connsiteX13" fmla="*/ 115823 w 2088232"/>
              <a:gd name="connsiteY13" fmla="*/ 1152128 h 1152128"/>
              <a:gd name="connsiteX14" fmla="*/ 0 w 2088232"/>
              <a:gd name="connsiteY14" fmla="*/ 1036305 h 1152128"/>
              <a:gd name="connsiteX15" fmla="*/ 0 w 2088232"/>
              <a:gd name="connsiteY15" fmla="*/ 115823 h 1152128"/>
              <a:gd name="connsiteX16" fmla="*/ 115823 w 2088232"/>
              <a:gd name="connsiteY16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8232" h="1152128">
                <a:moveTo>
                  <a:pt x="129630" y="52642"/>
                </a:moveTo>
                <a:cubicBezTo>
                  <a:pt x="89044" y="52642"/>
                  <a:pt x="56142" y="85544"/>
                  <a:pt x="56142" y="126130"/>
                </a:cubicBezTo>
                <a:lnTo>
                  <a:pt x="56142" y="1025998"/>
                </a:lnTo>
                <a:cubicBezTo>
                  <a:pt x="56142" y="1066584"/>
                  <a:pt x="89044" y="1099486"/>
                  <a:pt x="129630" y="1099486"/>
                </a:cubicBezTo>
                <a:lnTo>
                  <a:pt x="1958602" y="1099486"/>
                </a:lnTo>
                <a:cubicBezTo>
                  <a:pt x="1999188" y="1099486"/>
                  <a:pt x="2032090" y="1066584"/>
                  <a:pt x="2032090" y="1025998"/>
                </a:cubicBezTo>
                <a:lnTo>
                  <a:pt x="2032090" y="126130"/>
                </a:lnTo>
                <a:cubicBezTo>
                  <a:pt x="2032090" y="85544"/>
                  <a:pt x="1999188" y="52642"/>
                  <a:pt x="1958602" y="52642"/>
                </a:cubicBezTo>
                <a:close/>
                <a:moveTo>
                  <a:pt x="115823" y="0"/>
                </a:moveTo>
                <a:lnTo>
                  <a:pt x="1972409" y="0"/>
                </a:lnTo>
                <a:cubicBezTo>
                  <a:pt x="2036376" y="0"/>
                  <a:pt x="2088232" y="51856"/>
                  <a:pt x="2088232" y="115823"/>
                </a:cubicBezTo>
                <a:lnTo>
                  <a:pt x="2088232" y="1036305"/>
                </a:lnTo>
                <a:cubicBezTo>
                  <a:pt x="2088232" y="1100272"/>
                  <a:pt x="2036376" y="1152128"/>
                  <a:pt x="1972409" y="1152128"/>
                </a:cubicBezTo>
                <a:lnTo>
                  <a:pt x="115823" y="1152128"/>
                </a:lnTo>
                <a:cubicBezTo>
                  <a:pt x="51856" y="1152128"/>
                  <a:pt x="0" y="1100272"/>
                  <a:pt x="0" y="1036305"/>
                </a:cubicBezTo>
                <a:lnTo>
                  <a:pt x="0" y="115823"/>
                </a:lnTo>
                <a:cubicBezTo>
                  <a:pt x="0" y="51856"/>
                  <a:pt x="51856" y="0"/>
                  <a:pt x="11582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grpSp>
        <p:nvGrpSpPr>
          <p:cNvPr id="57" name="Group 73"/>
          <p:cNvGrpSpPr/>
          <p:nvPr/>
        </p:nvGrpSpPr>
        <p:grpSpPr>
          <a:xfrm>
            <a:off x="9107099" y="4599191"/>
            <a:ext cx="659890" cy="662026"/>
            <a:chOff x="1260653" y="3762422"/>
            <a:chExt cx="449901" cy="451357"/>
          </a:xfrm>
          <a:solidFill>
            <a:srgbClr val="595959"/>
          </a:solidFill>
        </p:grpSpPr>
        <p:sp>
          <p:nvSpPr>
            <p:cNvPr id="58" name="Freeform 386"/>
            <p:cNvSpPr>
              <a:spLocks noEditPoints="1"/>
            </p:cNvSpPr>
            <p:nvPr/>
          </p:nvSpPr>
          <p:spPr bwMode="auto">
            <a:xfrm>
              <a:off x="1260653" y="3762422"/>
              <a:ext cx="449901" cy="451357"/>
            </a:xfrm>
            <a:custGeom>
              <a:avLst/>
              <a:gdLst>
                <a:gd name="T0" fmla="*/ 379 w 927"/>
                <a:gd name="T1" fmla="*/ 48 h 928"/>
                <a:gd name="T2" fmla="*/ 279 w 927"/>
                <a:gd name="T3" fmla="*/ 81 h 928"/>
                <a:gd name="T4" fmla="*/ 194 w 927"/>
                <a:gd name="T5" fmla="*/ 137 h 928"/>
                <a:gd name="T6" fmla="*/ 124 w 927"/>
                <a:gd name="T7" fmla="*/ 211 h 928"/>
                <a:gd name="T8" fmla="*/ 72 w 927"/>
                <a:gd name="T9" fmla="*/ 299 h 928"/>
                <a:gd name="T10" fmla="*/ 43 w 927"/>
                <a:gd name="T11" fmla="*/ 399 h 928"/>
                <a:gd name="T12" fmla="*/ 42 w 927"/>
                <a:gd name="T13" fmla="*/ 507 h 928"/>
                <a:gd name="T14" fmla="*/ 65 w 927"/>
                <a:gd name="T15" fmla="*/ 610 h 928"/>
                <a:gd name="T16" fmla="*/ 112 w 927"/>
                <a:gd name="T17" fmla="*/ 702 h 928"/>
                <a:gd name="T18" fmla="*/ 179 w 927"/>
                <a:gd name="T19" fmla="*/ 778 h 928"/>
                <a:gd name="T20" fmla="*/ 262 w 927"/>
                <a:gd name="T21" fmla="*/ 837 h 928"/>
                <a:gd name="T22" fmla="*/ 357 w 927"/>
                <a:gd name="T23" fmla="*/ 876 h 928"/>
                <a:gd name="T24" fmla="*/ 464 w 927"/>
                <a:gd name="T25" fmla="*/ 889 h 928"/>
                <a:gd name="T26" fmla="*/ 570 w 927"/>
                <a:gd name="T27" fmla="*/ 876 h 928"/>
                <a:gd name="T28" fmla="*/ 667 w 927"/>
                <a:gd name="T29" fmla="*/ 837 h 928"/>
                <a:gd name="T30" fmla="*/ 749 w 927"/>
                <a:gd name="T31" fmla="*/ 778 h 928"/>
                <a:gd name="T32" fmla="*/ 817 w 927"/>
                <a:gd name="T33" fmla="*/ 702 h 928"/>
                <a:gd name="T34" fmla="*/ 863 w 927"/>
                <a:gd name="T35" fmla="*/ 610 h 928"/>
                <a:gd name="T36" fmla="*/ 887 w 927"/>
                <a:gd name="T37" fmla="*/ 507 h 928"/>
                <a:gd name="T38" fmla="*/ 884 w 927"/>
                <a:gd name="T39" fmla="*/ 399 h 928"/>
                <a:gd name="T40" fmla="*/ 855 w 927"/>
                <a:gd name="T41" fmla="*/ 299 h 928"/>
                <a:gd name="T42" fmla="*/ 804 w 927"/>
                <a:gd name="T43" fmla="*/ 211 h 928"/>
                <a:gd name="T44" fmla="*/ 734 w 927"/>
                <a:gd name="T45" fmla="*/ 137 h 928"/>
                <a:gd name="T46" fmla="*/ 648 w 927"/>
                <a:gd name="T47" fmla="*/ 81 h 928"/>
                <a:gd name="T48" fmla="*/ 549 w 927"/>
                <a:gd name="T49" fmla="*/ 48 h 928"/>
                <a:gd name="T50" fmla="*/ 464 w 927"/>
                <a:gd name="T51" fmla="*/ 928 h 928"/>
                <a:gd name="T52" fmla="*/ 349 w 927"/>
                <a:gd name="T53" fmla="*/ 914 h 928"/>
                <a:gd name="T54" fmla="*/ 243 w 927"/>
                <a:gd name="T55" fmla="*/ 872 h 928"/>
                <a:gd name="T56" fmla="*/ 153 w 927"/>
                <a:gd name="T57" fmla="*/ 807 h 928"/>
                <a:gd name="T58" fmla="*/ 79 w 927"/>
                <a:gd name="T59" fmla="*/ 724 h 928"/>
                <a:gd name="T60" fmla="*/ 29 w 927"/>
                <a:gd name="T61" fmla="*/ 624 h 928"/>
                <a:gd name="T62" fmla="*/ 3 w 927"/>
                <a:gd name="T63" fmla="*/ 512 h 928"/>
                <a:gd name="T64" fmla="*/ 6 w 927"/>
                <a:gd name="T65" fmla="*/ 394 h 928"/>
                <a:gd name="T66" fmla="*/ 38 w 927"/>
                <a:gd name="T67" fmla="*/ 284 h 928"/>
                <a:gd name="T68" fmla="*/ 92 w 927"/>
                <a:gd name="T69" fmla="*/ 188 h 928"/>
                <a:gd name="T70" fmla="*/ 169 w 927"/>
                <a:gd name="T71" fmla="*/ 107 h 928"/>
                <a:gd name="T72" fmla="*/ 264 w 927"/>
                <a:gd name="T73" fmla="*/ 47 h 928"/>
                <a:gd name="T74" fmla="*/ 370 w 927"/>
                <a:gd name="T75" fmla="*/ 11 h 928"/>
                <a:gd name="T76" fmla="*/ 488 w 927"/>
                <a:gd name="T77" fmla="*/ 2 h 928"/>
                <a:gd name="T78" fmla="*/ 602 w 927"/>
                <a:gd name="T79" fmla="*/ 22 h 928"/>
                <a:gd name="T80" fmla="*/ 704 w 927"/>
                <a:gd name="T81" fmla="*/ 68 h 928"/>
                <a:gd name="T82" fmla="*/ 792 w 927"/>
                <a:gd name="T83" fmla="*/ 137 h 928"/>
                <a:gd name="T84" fmla="*/ 860 w 927"/>
                <a:gd name="T85" fmla="*/ 224 h 928"/>
                <a:gd name="T86" fmla="*/ 906 w 927"/>
                <a:gd name="T87" fmla="*/ 326 h 928"/>
                <a:gd name="T88" fmla="*/ 926 w 927"/>
                <a:gd name="T89" fmla="*/ 441 h 928"/>
                <a:gd name="T90" fmla="*/ 917 w 927"/>
                <a:gd name="T91" fmla="*/ 558 h 928"/>
                <a:gd name="T92" fmla="*/ 881 w 927"/>
                <a:gd name="T93" fmla="*/ 664 h 928"/>
                <a:gd name="T94" fmla="*/ 821 w 927"/>
                <a:gd name="T95" fmla="*/ 760 h 928"/>
                <a:gd name="T96" fmla="*/ 740 w 927"/>
                <a:gd name="T97" fmla="*/ 836 h 928"/>
                <a:gd name="T98" fmla="*/ 644 w 927"/>
                <a:gd name="T99" fmla="*/ 892 h 928"/>
                <a:gd name="T100" fmla="*/ 534 w 927"/>
                <a:gd name="T101" fmla="*/ 92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27" h="928">
                  <a:moveTo>
                    <a:pt x="464" y="39"/>
                  </a:moveTo>
                  <a:lnTo>
                    <a:pt x="442" y="39"/>
                  </a:lnTo>
                  <a:lnTo>
                    <a:pt x="421" y="42"/>
                  </a:lnTo>
                  <a:lnTo>
                    <a:pt x="399" y="44"/>
                  </a:lnTo>
                  <a:lnTo>
                    <a:pt x="379" y="48"/>
                  </a:lnTo>
                  <a:lnTo>
                    <a:pt x="357" y="52"/>
                  </a:lnTo>
                  <a:lnTo>
                    <a:pt x="337" y="58"/>
                  </a:lnTo>
                  <a:lnTo>
                    <a:pt x="318" y="65"/>
                  </a:lnTo>
                  <a:lnTo>
                    <a:pt x="298" y="73"/>
                  </a:lnTo>
                  <a:lnTo>
                    <a:pt x="279" y="81"/>
                  </a:lnTo>
                  <a:lnTo>
                    <a:pt x="262" y="91"/>
                  </a:lnTo>
                  <a:lnTo>
                    <a:pt x="243" y="101"/>
                  </a:lnTo>
                  <a:lnTo>
                    <a:pt x="226" y="113"/>
                  </a:lnTo>
                  <a:lnTo>
                    <a:pt x="210" y="124"/>
                  </a:lnTo>
                  <a:lnTo>
                    <a:pt x="194" y="137"/>
                  </a:lnTo>
                  <a:lnTo>
                    <a:pt x="179" y="150"/>
                  </a:lnTo>
                  <a:lnTo>
                    <a:pt x="164" y="165"/>
                  </a:lnTo>
                  <a:lnTo>
                    <a:pt x="150" y="179"/>
                  </a:lnTo>
                  <a:lnTo>
                    <a:pt x="137" y="195"/>
                  </a:lnTo>
                  <a:lnTo>
                    <a:pt x="124" y="211"/>
                  </a:lnTo>
                  <a:lnTo>
                    <a:pt x="112" y="227"/>
                  </a:lnTo>
                  <a:lnTo>
                    <a:pt x="101" y="244"/>
                  </a:lnTo>
                  <a:lnTo>
                    <a:pt x="91" y="263"/>
                  </a:lnTo>
                  <a:lnTo>
                    <a:pt x="81" y="280"/>
                  </a:lnTo>
                  <a:lnTo>
                    <a:pt x="72" y="299"/>
                  </a:lnTo>
                  <a:lnTo>
                    <a:pt x="65" y="319"/>
                  </a:lnTo>
                  <a:lnTo>
                    <a:pt x="58" y="338"/>
                  </a:lnTo>
                  <a:lnTo>
                    <a:pt x="52" y="358"/>
                  </a:lnTo>
                  <a:lnTo>
                    <a:pt x="48" y="379"/>
                  </a:lnTo>
                  <a:lnTo>
                    <a:pt x="43" y="399"/>
                  </a:lnTo>
                  <a:lnTo>
                    <a:pt x="42" y="421"/>
                  </a:lnTo>
                  <a:lnTo>
                    <a:pt x="39" y="443"/>
                  </a:lnTo>
                  <a:lnTo>
                    <a:pt x="39" y="464"/>
                  </a:lnTo>
                  <a:lnTo>
                    <a:pt x="39" y="486"/>
                  </a:lnTo>
                  <a:lnTo>
                    <a:pt x="42" y="507"/>
                  </a:lnTo>
                  <a:lnTo>
                    <a:pt x="43" y="529"/>
                  </a:lnTo>
                  <a:lnTo>
                    <a:pt x="48" y="549"/>
                  </a:lnTo>
                  <a:lnTo>
                    <a:pt x="52" y="571"/>
                  </a:lnTo>
                  <a:lnTo>
                    <a:pt x="58" y="591"/>
                  </a:lnTo>
                  <a:lnTo>
                    <a:pt x="65" y="610"/>
                  </a:lnTo>
                  <a:lnTo>
                    <a:pt x="72" y="630"/>
                  </a:lnTo>
                  <a:lnTo>
                    <a:pt x="81" y="649"/>
                  </a:lnTo>
                  <a:lnTo>
                    <a:pt x="91" y="667"/>
                  </a:lnTo>
                  <a:lnTo>
                    <a:pt x="101" y="685"/>
                  </a:lnTo>
                  <a:lnTo>
                    <a:pt x="112" y="702"/>
                  </a:lnTo>
                  <a:lnTo>
                    <a:pt x="124" y="718"/>
                  </a:lnTo>
                  <a:lnTo>
                    <a:pt x="137" y="735"/>
                  </a:lnTo>
                  <a:lnTo>
                    <a:pt x="150" y="749"/>
                  </a:lnTo>
                  <a:lnTo>
                    <a:pt x="164" y="765"/>
                  </a:lnTo>
                  <a:lnTo>
                    <a:pt x="179" y="778"/>
                  </a:lnTo>
                  <a:lnTo>
                    <a:pt x="194" y="793"/>
                  </a:lnTo>
                  <a:lnTo>
                    <a:pt x="210" y="804"/>
                  </a:lnTo>
                  <a:lnTo>
                    <a:pt x="226" y="817"/>
                  </a:lnTo>
                  <a:lnTo>
                    <a:pt x="243" y="827"/>
                  </a:lnTo>
                  <a:lnTo>
                    <a:pt x="262" y="837"/>
                  </a:lnTo>
                  <a:lnTo>
                    <a:pt x="279" y="847"/>
                  </a:lnTo>
                  <a:lnTo>
                    <a:pt x="298" y="856"/>
                  </a:lnTo>
                  <a:lnTo>
                    <a:pt x="318" y="863"/>
                  </a:lnTo>
                  <a:lnTo>
                    <a:pt x="337" y="870"/>
                  </a:lnTo>
                  <a:lnTo>
                    <a:pt x="357" y="876"/>
                  </a:lnTo>
                  <a:lnTo>
                    <a:pt x="379" y="881"/>
                  </a:lnTo>
                  <a:lnTo>
                    <a:pt x="399" y="885"/>
                  </a:lnTo>
                  <a:lnTo>
                    <a:pt x="421" y="888"/>
                  </a:lnTo>
                  <a:lnTo>
                    <a:pt x="442" y="889"/>
                  </a:lnTo>
                  <a:lnTo>
                    <a:pt x="464" y="889"/>
                  </a:lnTo>
                  <a:lnTo>
                    <a:pt x="485" y="889"/>
                  </a:lnTo>
                  <a:lnTo>
                    <a:pt x="507" y="888"/>
                  </a:lnTo>
                  <a:lnTo>
                    <a:pt x="529" y="885"/>
                  </a:lnTo>
                  <a:lnTo>
                    <a:pt x="549" y="881"/>
                  </a:lnTo>
                  <a:lnTo>
                    <a:pt x="570" y="876"/>
                  </a:lnTo>
                  <a:lnTo>
                    <a:pt x="590" y="870"/>
                  </a:lnTo>
                  <a:lnTo>
                    <a:pt x="609" y="863"/>
                  </a:lnTo>
                  <a:lnTo>
                    <a:pt x="629" y="856"/>
                  </a:lnTo>
                  <a:lnTo>
                    <a:pt x="648" y="847"/>
                  </a:lnTo>
                  <a:lnTo>
                    <a:pt x="667" y="837"/>
                  </a:lnTo>
                  <a:lnTo>
                    <a:pt x="684" y="827"/>
                  </a:lnTo>
                  <a:lnTo>
                    <a:pt x="701" y="817"/>
                  </a:lnTo>
                  <a:lnTo>
                    <a:pt x="717" y="804"/>
                  </a:lnTo>
                  <a:lnTo>
                    <a:pt x="734" y="793"/>
                  </a:lnTo>
                  <a:lnTo>
                    <a:pt x="749" y="778"/>
                  </a:lnTo>
                  <a:lnTo>
                    <a:pt x="765" y="765"/>
                  </a:lnTo>
                  <a:lnTo>
                    <a:pt x="778" y="749"/>
                  </a:lnTo>
                  <a:lnTo>
                    <a:pt x="792" y="735"/>
                  </a:lnTo>
                  <a:lnTo>
                    <a:pt x="804" y="718"/>
                  </a:lnTo>
                  <a:lnTo>
                    <a:pt x="817" y="702"/>
                  </a:lnTo>
                  <a:lnTo>
                    <a:pt x="827" y="685"/>
                  </a:lnTo>
                  <a:lnTo>
                    <a:pt x="837" y="667"/>
                  </a:lnTo>
                  <a:lnTo>
                    <a:pt x="847" y="649"/>
                  </a:lnTo>
                  <a:lnTo>
                    <a:pt x="855" y="630"/>
                  </a:lnTo>
                  <a:lnTo>
                    <a:pt x="863" y="610"/>
                  </a:lnTo>
                  <a:lnTo>
                    <a:pt x="870" y="591"/>
                  </a:lnTo>
                  <a:lnTo>
                    <a:pt x="876" y="571"/>
                  </a:lnTo>
                  <a:lnTo>
                    <a:pt x="880" y="549"/>
                  </a:lnTo>
                  <a:lnTo>
                    <a:pt x="884" y="529"/>
                  </a:lnTo>
                  <a:lnTo>
                    <a:pt x="887" y="507"/>
                  </a:lnTo>
                  <a:lnTo>
                    <a:pt x="889" y="486"/>
                  </a:lnTo>
                  <a:lnTo>
                    <a:pt x="889" y="464"/>
                  </a:lnTo>
                  <a:lnTo>
                    <a:pt x="889" y="443"/>
                  </a:lnTo>
                  <a:lnTo>
                    <a:pt x="887" y="421"/>
                  </a:lnTo>
                  <a:lnTo>
                    <a:pt x="884" y="399"/>
                  </a:lnTo>
                  <a:lnTo>
                    <a:pt x="880" y="379"/>
                  </a:lnTo>
                  <a:lnTo>
                    <a:pt x="876" y="358"/>
                  </a:lnTo>
                  <a:lnTo>
                    <a:pt x="870" y="338"/>
                  </a:lnTo>
                  <a:lnTo>
                    <a:pt x="863" y="319"/>
                  </a:lnTo>
                  <a:lnTo>
                    <a:pt x="855" y="299"/>
                  </a:lnTo>
                  <a:lnTo>
                    <a:pt x="847" y="280"/>
                  </a:lnTo>
                  <a:lnTo>
                    <a:pt x="837" y="263"/>
                  </a:lnTo>
                  <a:lnTo>
                    <a:pt x="827" y="244"/>
                  </a:lnTo>
                  <a:lnTo>
                    <a:pt x="817" y="227"/>
                  </a:lnTo>
                  <a:lnTo>
                    <a:pt x="804" y="211"/>
                  </a:lnTo>
                  <a:lnTo>
                    <a:pt x="792" y="195"/>
                  </a:lnTo>
                  <a:lnTo>
                    <a:pt x="778" y="179"/>
                  </a:lnTo>
                  <a:lnTo>
                    <a:pt x="765" y="165"/>
                  </a:lnTo>
                  <a:lnTo>
                    <a:pt x="749" y="150"/>
                  </a:lnTo>
                  <a:lnTo>
                    <a:pt x="734" y="137"/>
                  </a:lnTo>
                  <a:lnTo>
                    <a:pt x="717" y="124"/>
                  </a:lnTo>
                  <a:lnTo>
                    <a:pt x="701" y="113"/>
                  </a:lnTo>
                  <a:lnTo>
                    <a:pt x="684" y="101"/>
                  </a:lnTo>
                  <a:lnTo>
                    <a:pt x="667" y="91"/>
                  </a:lnTo>
                  <a:lnTo>
                    <a:pt x="648" y="81"/>
                  </a:lnTo>
                  <a:lnTo>
                    <a:pt x="629" y="73"/>
                  </a:lnTo>
                  <a:lnTo>
                    <a:pt x="609" y="65"/>
                  </a:lnTo>
                  <a:lnTo>
                    <a:pt x="590" y="58"/>
                  </a:lnTo>
                  <a:lnTo>
                    <a:pt x="570" y="52"/>
                  </a:lnTo>
                  <a:lnTo>
                    <a:pt x="549" y="48"/>
                  </a:lnTo>
                  <a:lnTo>
                    <a:pt x="529" y="44"/>
                  </a:lnTo>
                  <a:lnTo>
                    <a:pt x="507" y="42"/>
                  </a:lnTo>
                  <a:lnTo>
                    <a:pt x="485" y="39"/>
                  </a:lnTo>
                  <a:lnTo>
                    <a:pt x="464" y="39"/>
                  </a:lnTo>
                  <a:close/>
                  <a:moveTo>
                    <a:pt x="464" y="928"/>
                  </a:moveTo>
                  <a:lnTo>
                    <a:pt x="441" y="927"/>
                  </a:lnTo>
                  <a:lnTo>
                    <a:pt x="416" y="925"/>
                  </a:lnTo>
                  <a:lnTo>
                    <a:pt x="393" y="922"/>
                  </a:lnTo>
                  <a:lnTo>
                    <a:pt x="370" y="918"/>
                  </a:lnTo>
                  <a:lnTo>
                    <a:pt x="349" y="914"/>
                  </a:lnTo>
                  <a:lnTo>
                    <a:pt x="326" y="906"/>
                  </a:lnTo>
                  <a:lnTo>
                    <a:pt x="305" y="899"/>
                  </a:lnTo>
                  <a:lnTo>
                    <a:pt x="284" y="892"/>
                  </a:lnTo>
                  <a:lnTo>
                    <a:pt x="264" y="882"/>
                  </a:lnTo>
                  <a:lnTo>
                    <a:pt x="243" y="872"/>
                  </a:lnTo>
                  <a:lnTo>
                    <a:pt x="223" y="860"/>
                  </a:lnTo>
                  <a:lnTo>
                    <a:pt x="205" y="849"/>
                  </a:lnTo>
                  <a:lnTo>
                    <a:pt x="187" y="836"/>
                  </a:lnTo>
                  <a:lnTo>
                    <a:pt x="169" y="821"/>
                  </a:lnTo>
                  <a:lnTo>
                    <a:pt x="153" y="807"/>
                  </a:lnTo>
                  <a:lnTo>
                    <a:pt x="137" y="793"/>
                  </a:lnTo>
                  <a:lnTo>
                    <a:pt x="121" y="775"/>
                  </a:lnTo>
                  <a:lnTo>
                    <a:pt x="107" y="760"/>
                  </a:lnTo>
                  <a:lnTo>
                    <a:pt x="92" y="742"/>
                  </a:lnTo>
                  <a:lnTo>
                    <a:pt x="79" y="724"/>
                  </a:lnTo>
                  <a:lnTo>
                    <a:pt x="68" y="705"/>
                  </a:lnTo>
                  <a:lnTo>
                    <a:pt x="56" y="685"/>
                  </a:lnTo>
                  <a:lnTo>
                    <a:pt x="46" y="664"/>
                  </a:lnTo>
                  <a:lnTo>
                    <a:pt x="38" y="644"/>
                  </a:lnTo>
                  <a:lnTo>
                    <a:pt x="29" y="624"/>
                  </a:lnTo>
                  <a:lnTo>
                    <a:pt x="22" y="603"/>
                  </a:lnTo>
                  <a:lnTo>
                    <a:pt x="14" y="580"/>
                  </a:lnTo>
                  <a:lnTo>
                    <a:pt x="10" y="558"/>
                  </a:lnTo>
                  <a:lnTo>
                    <a:pt x="6" y="535"/>
                  </a:lnTo>
                  <a:lnTo>
                    <a:pt x="3" y="512"/>
                  </a:lnTo>
                  <a:lnTo>
                    <a:pt x="2" y="489"/>
                  </a:lnTo>
                  <a:lnTo>
                    <a:pt x="0" y="464"/>
                  </a:lnTo>
                  <a:lnTo>
                    <a:pt x="2" y="441"/>
                  </a:lnTo>
                  <a:lnTo>
                    <a:pt x="3" y="417"/>
                  </a:lnTo>
                  <a:lnTo>
                    <a:pt x="6" y="394"/>
                  </a:lnTo>
                  <a:lnTo>
                    <a:pt x="10" y="371"/>
                  </a:lnTo>
                  <a:lnTo>
                    <a:pt x="14" y="349"/>
                  </a:lnTo>
                  <a:lnTo>
                    <a:pt x="22" y="326"/>
                  </a:lnTo>
                  <a:lnTo>
                    <a:pt x="29" y="306"/>
                  </a:lnTo>
                  <a:lnTo>
                    <a:pt x="38" y="284"/>
                  </a:lnTo>
                  <a:lnTo>
                    <a:pt x="46" y="264"/>
                  </a:lnTo>
                  <a:lnTo>
                    <a:pt x="56" y="244"/>
                  </a:lnTo>
                  <a:lnTo>
                    <a:pt x="68" y="224"/>
                  </a:lnTo>
                  <a:lnTo>
                    <a:pt x="79" y="205"/>
                  </a:lnTo>
                  <a:lnTo>
                    <a:pt x="92" y="188"/>
                  </a:lnTo>
                  <a:lnTo>
                    <a:pt x="107" y="169"/>
                  </a:lnTo>
                  <a:lnTo>
                    <a:pt x="121" y="153"/>
                  </a:lnTo>
                  <a:lnTo>
                    <a:pt x="137" y="137"/>
                  </a:lnTo>
                  <a:lnTo>
                    <a:pt x="153" y="121"/>
                  </a:lnTo>
                  <a:lnTo>
                    <a:pt x="169" y="107"/>
                  </a:lnTo>
                  <a:lnTo>
                    <a:pt x="187" y="93"/>
                  </a:lnTo>
                  <a:lnTo>
                    <a:pt x="205" y="80"/>
                  </a:lnTo>
                  <a:lnTo>
                    <a:pt x="223" y="68"/>
                  </a:lnTo>
                  <a:lnTo>
                    <a:pt x="243" y="57"/>
                  </a:lnTo>
                  <a:lnTo>
                    <a:pt x="264" y="47"/>
                  </a:lnTo>
                  <a:lnTo>
                    <a:pt x="284" y="38"/>
                  </a:lnTo>
                  <a:lnTo>
                    <a:pt x="305" y="29"/>
                  </a:lnTo>
                  <a:lnTo>
                    <a:pt x="326" y="22"/>
                  </a:lnTo>
                  <a:lnTo>
                    <a:pt x="349" y="15"/>
                  </a:lnTo>
                  <a:lnTo>
                    <a:pt x="370" y="11"/>
                  </a:lnTo>
                  <a:lnTo>
                    <a:pt x="393" y="6"/>
                  </a:lnTo>
                  <a:lnTo>
                    <a:pt x="416" y="3"/>
                  </a:lnTo>
                  <a:lnTo>
                    <a:pt x="441" y="2"/>
                  </a:lnTo>
                  <a:lnTo>
                    <a:pt x="464" y="0"/>
                  </a:lnTo>
                  <a:lnTo>
                    <a:pt x="488" y="2"/>
                  </a:lnTo>
                  <a:lnTo>
                    <a:pt x="511" y="3"/>
                  </a:lnTo>
                  <a:lnTo>
                    <a:pt x="534" y="6"/>
                  </a:lnTo>
                  <a:lnTo>
                    <a:pt x="557" y="11"/>
                  </a:lnTo>
                  <a:lnTo>
                    <a:pt x="579" y="15"/>
                  </a:lnTo>
                  <a:lnTo>
                    <a:pt x="602" y="22"/>
                  </a:lnTo>
                  <a:lnTo>
                    <a:pt x="624" y="29"/>
                  </a:lnTo>
                  <a:lnTo>
                    <a:pt x="644" y="38"/>
                  </a:lnTo>
                  <a:lnTo>
                    <a:pt x="664" y="47"/>
                  </a:lnTo>
                  <a:lnTo>
                    <a:pt x="684" y="57"/>
                  </a:lnTo>
                  <a:lnTo>
                    <a:pt x="704" y="68"/>
                  </a:lnTo>
                  <a:lnTo>
                    <a:pt x="723" y="80"/>
                  </a:lnTo>
                  <a:lnTo>
                    <a:pt x="740" y="93"/>
                  </a:lnTo>
                  <a:lnTo>
                    <a:pt x="759" y="107"/>
                  </a:lnTo>
                  <a:lnTo>
                    <a:pt x="775" y="121"/>
                  </a:lnTo>
                  <a:lnTo>
                    <a:pt x="792" y="137"/>
                  </a:lnTo>
                  <a:lnTo>
                    <a:pt x="806" y="153"/>
                  </a:lnTo>
                  <a:lnTo>
                    <a:pt x="821" y="169"/>
                  </a:lnTo>
                  <a:lnTo>
                    <a:pt x="835" y="188"/>
                  </a:lnTo>
                  <a:lnTo>
                    <a:pt x="848" y="205"/>
                  </a:lnTo>
                  <a:lnTo>
                    <a:pt x="860" y="224"/>
                  </a:lnTo>
                  <a:lnTo>
                    <a:pt x="871" y="244"/>
                  </a:lnTo>
                  <a:lnTo>
                    <a:pt x="881" y="264"/>
                  </a:lnTo>
                  <a:lnTo>
                    <a:pt x="891" y="284"/>
                  </a:lnTo>
                  <a:lnTo>
                    <a:pt x="899" y="306"/>
                  </a:lnTo>
                  <a:lnTo>
                    <a:pt x="906" y="326"/>
                  </a:lnTo>
                  <a:lnTo>
                    <a:pt x="913" y="349"/>
                  </a:lnTo>
                  <a:lnTo>
                    <a:pt x="917" y="371"/>
                  </a:lnTo>
                  <a:lnTo>
                    <a:pt x="922" y="394"/>
                  </a:lnTo>
                  <a:lnTo>
                    <a:pt x="925" y="417"/>
                  </a:lnTo>
                  <a:lnTo>
                    <a:pt x="926" y="441"/>
                  </a:lnTo>
                  <a:lnTo>
                    <a:pt x="927" y="464"/>
                  </a:lnTo>
                  <a:lnTo>
                    <a:pt x="926" y="489"/>
                  </a:lnTo>
                  <a:lnTo>
                    <a:pt x="925" y="512"/>
                  </a:lnTo>
                  <a:lnTo>
                    <a:pt x="922" y="535"/>
                  </a:lnTo>
                  <a:lnTo>
                    <a:pt x="917" y="558"/>
                  </a:lnTo>
                  <a:lnTo>
                    <a:pt x="913" y="580"/>
                  </a:lnTo>
                  <a:lnTo>
                    <a:pt x="906" y="603"/>
                  </a:lnTo>
                  <a:lnTo>
                    <a:pt x="899" y="624"/>
                  </a:lnTo>
                  <a:lnTo>
                    <a:pt x="891" y="644"/>
                  </a:lnTo>
                  <a:lnTo>
                    <a:pt x="881" y="664"/>
                  </a:lnTo>
                  <a:lnTo>
                    <a:pt x="871" y="685"/>
                  </a:lnTo>
                  <a:lnTo>
                    <a:pt x="860" y="705"/>
                  </a:lnTo>
                  <a:lnTo>
                    <a:pt x="848" y="724"/>
                  </a:lnTo>
                  <a:lnTo>
                    <a:pt x="835" y="742"/>
                  </a:lnTo>
                  <a:lnTo>
                    <a:pt x="821" y="760"/>
                  </a:lnTo>
                  <a:lnTo>
                    <a:pt x="806" y="775"/>
                  </a:lnTo>
                  <a:lnTo>
                    <a:pt x="792" y="793"/>
                  </a:lnTo>
                  <a:lnTo>
                    <a:pt x="775" y="807"/>
                  </a:lnTo>
                  <a:lnTo>
                    <a:pt x="759" y="821"/>
                  </a:lnTo>
                  <a:lnTo>
                    <a:pt x="740" y="836"/>
                  </a:lnTo>
                  <a:lnTo>
                    <a:pt x="723" y="849"/>
                  </a:lnTo>
                  <a:lnTo>
                    <a:pt x="704" y="860"/>
                  </a:lnTo>
                  <a:lnTo>
                    <a:pt x="684" y="872"/>
                  </a:lnTo>
                  <a:lnTo>
                    <a:pt x="664" y="882"/>
                  </a:lnTo>
                  <a:lnTo>
                    <a:pt x="644" y="892"/>
                  </a:lnTo>
                  <a:lnTo>
                    <a:pt x="624" y="899"/>
                  </a:lnTo>
                  <a:lnTo>
                    <a:pt x="602" y="906"/>
                  </a:lnTo>
                  <a:lnTo>
                    <a:pt x="579" y="914"/>
                  </a:lnTo>
                  <a:lnTo>
                    <a:pt x="557" y="918"/>
                  </a:lnTo>
                  <a:lnTo>
                    <a:pt x="534" y="922"/>
                  </a:lnTo>
                  <a:lnTo>
                    <a:pt x="511" y="925"/>
                  </a:lnTo>
                  <a:lnTo>
                    <a:pt x="488" y="927"/>
                  </a:lnTo>
                  <a:lnTo>
                    <a:pt x="464" y="9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387"/>
            <p:cNvSpPr>
              <a:spLocks noEditPoints="1"/>
            </p:cNvSpPr>
            <p:nvPr/>
          </p:nvSpPr>
          <p:spPr bwMode="auto">
            <a:xfrm>
              <a:off x="1448476" y="3950245"/>
              <a:ext cx="75712" cy="75712"/>
            </a:xfrm>
            <a:custGeom>
              <a:avLst/>
              <a:gdLst>
                <a:gd name="T0" fmla="*/ 71 w 156"/>
                <a:gd name="T1" fmla="*/ 41 h 156"/>
                <a:gd name="T2" fmla="*/ 56 w 156"/>
                <a:gd name="T3" fmla="*/ 47 h 156"/>
                <a:gd name="T4" fmla="*/ 46 w 156"/>
                <a:gd name="T5" fmla="*/ 57 h 156"/>
                <a:gd name="T6" fmla="*/ 40 w 156"/>
                <a:gd name="T7" fmla="*/ 71 h 156"/>
                <a:gd name="T8" fmla="*/ 40 w 156"/>
                <a:gd name="T9" fmla="*/ 85 h 156"/>
                <a:gd name="T10" fmla="*/ 46 w 156"/>
                <a:gd name="T11" fmla="*/ 100 h 156"/>
                <a:gd name="T12" fmla="*/ 56 w 156"/>
                <a:gd name="T13" fmla="*/ 110 h 156"/>
                <a:gd name="T14" fmla="*/ 71 w 156"/>
                <a:gd name="T15" fmla="*/ 116 h 156"/>
                <a:gd name="T16" fmla="*/ 85 w 156"/>
                <a:gd name="T17" fmla="*/ 116 h 156"/>
                <a:gd name="T18" fmla="*/ 99 w 156"/>
                <a:gd name="T19" fmla="*/ 110 h 156"/>
                <a:gd name="T20" fmla="*/ 109 w 156"/>
                <a:gd name="T21" fmla="*/ 100 h 156"/>
                <a:gd name="T22" fmla="*/ 115 w 156"/>
                <a:gd name="T23" fmla="*/ 85 h 156"/>
                <a:gd name="T24" fmla="*/ 115 w 156"/>
                <a:gd name="T25" fmla="*/ 71 h 156"/>
                <a:gd name="T26" fmla="*/ 109 w 156"/>
                <a:gd name="T27" fmla="*/ 57 h 156"/>
                <a:gd name="T28" fmla="*/ 99 w 156"/>
                <a:gd name="T29" fmla="*/ 47 h 156"/>
                <a:gd name="T30" fmla="*/ 85 w 156"/>
                <a:gd name="T31" fmla="*/ 41 h 156"/>
                <a:gd name="T32" fmla="*/ 78 w 156"/>
                <a:gd name="T33" fmla="*/ 156 h 156"/>
                <a:gd name="T34" fmla="*/ 62 w 156"/>
                <a:gd name="T35" fmla="*/ 155 h 156"/>
                <a:gd name="T36" fmla="*/ 48 w 156"/>
                <a:gd name="T37" fmla="*/ 149 h 156"/>
                <a:gd name="T38" fmla="*/ 23 w 156"/>
                <a:gd name="T39" fmla="*/ 133 h 156"/>
                <a:gd name="T40" fmla="*/ 7 w 156"/>
                <a:gd name="T41" fmla="*/ 109 h 156"/>
                <a:gd name="T42" fmla="*/ 3 w 156"/>
                <a:gd name="T43" fmla="*/ 94 h 156"/>
                <a:gd name="T44" fmla="*/ 0 w 156"/>
                <a:gd name="T45" fmla="*/ 78 h 156"/>
                <a:gd name="T46" fmla="*/ 3 w 156"/>
                <a:gd name="T47" fmla="*/ 62 h 156"/>
                <a:gd name="T48" fmla="*/ 7 w 156"/>
                <a:gd name="T49" fmla="*/ 48 h 156"/>
                <a:gd name="T50" fmla="*/ 23 w 156"/>
                <a:gd name="T51" fmla="*/ 24 h 156"/>
                <a:gd name="T52" fmla="*/ 48 w 156"/>
                <a:gd name="T53" fmla="*/ 8 h 156"/>
                <a:gd name="T54" fmla="*/ 62 w 156"/>
                <a:gd name="T55" fmla="*/ 3 h 156"/>
                <a:gd name="T56" fmla="*/ 78 w 156"/>
                <a:gd name="T57" fmla="*/ 0 h 156"/>
                <a:gd name="T58" fmla="*/ 94 w 156"/>
                <a:gd name="T59" fmla="*/ 3 h 156"/>
                <a:gd name="T60" fmla="*/ 108 w 156"/>
                <a:gd name="T61" fmla="*/ 8 h 156"/>
                <a:gd name="T62" fmla="*/ 132 w 156"/>
                <a:gd name="T63" fmla="*/ 24 h 156"/>
                <a:gd name="T64" fmla="*/ 148 w 156"/>
                <a:gd name="T65" fmla="*/ 48 h 156"/>
                <a:gd name="T66" fmla="*/ 154 w 156"/>
                <a:gd name="T67" fmla="*/ 62 h 156"/>
                <a:gd name="T68" fmla="*/ 156 w 156"/>
                <a:gd name="T69" fmla="*/ 78 h 156"/>
                <a:gd name="T70" fmla="*/ 154 w 156"/>
                <a:gd name="T71" fmla="*/ 94 h 156"/>
                <a:gd name="T72" fmla="*/ 148 w 156"/>
                <a:gd name="T73" fmla="*/ 109 h 156"/>
                <a:gd name="T74" fmla="*/ 132 w 156"/>
                <a:gd name="T75" fmla="*/ 133 h 156"/>
                <a:gd name="T76" fmla="*/ 108 w 156"/>
                <a:gd name="T77" fmla="*/ 149 h 156"/>
                <a:gd name="T78" fmla="*/ 94 w 156"/>
                <a:gd name="T79" fmla="*/ 155 h 156"/>
                <a:gd name="T80" fmla="*/ 78 w 156"/>
                <a:gd name="T8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56">
                  <a:moveTo>
                    <a:pt x="78" y="39"/>
                  </a:moveTo>
                  <a:lnTo>
                    <a:pt x="71" y="41"/>
                  </a:lnTo>
                  <a:lnTo>
                    <a:pt x="63" y="42"/>
                  </a:lnTo>
                  <a:lnTo>
                    <a:pt x="56" y="47"/>
                  </a:lnTo>
                  <a:lnTo>
                    <a:pt x="50" y="51"/>
                  </a:lnTo>
                  <a:lnTo>
                    <a:pt x="46" y="57"/>
                  </a:lnTo>
                  <a:lnTo>
                    <a:pt x="42" y="64"/>
                  </a:lnTo>
                  <a:lnTo>
                    <a:pt x="40" y="71"/>
                  </a:lnTo>
                  <a:lnTo>
                    <a:pt x="39" y="78"/>
                  </a:lnTo>
                  <a:lnTo>
                    <a:pt x="40" y="85"/>
                  </a:lnTo>
                  <a:lnTo>
                    <a:pt x="42" y="94"/>
                  </a:lnTo>
                  <a:lnTo>
                    <a:pt x="46" y="100"/>
                  </a:lnTo>
                  <a:lnTo>
                    <a:pt x="50" y="106"/>
                  </a:lnTo>
                  <a:lnTo>
                    <a:pt x="56" y="110"/>
                  </a:lnTo>
                  <a:lnTo>
                    <a:pt x="63" y="114"/>
                  </a:lnTo>
                  <a:lnTo>
                    <a:pt x="71" y="116"/>
                  </a:lnTo>
                  <a:lnTo>
                    <a:pt x="78" y="117"/>
                  </a:lnTo>
                  <a:lnTo>
                    <a:pt x="85" y="116"/>
                  </a:lnTo>
                  <a:lnTo>
                    <a:pt x="94" y="114"/>
                  </a:lnTo>
                  <a:lnTo>
                    <a:pt x="99" y="110"/>
                  </a:lnTo>
                  <a:lnTo>
                    <a:pt x="105" y="106"/>
                  </a:lnTo>
                  <a:lnTo>
                    <a:pt x="109" y="100"/>
                  </a:lnTo>
                  <a:lnTo>
                    <a:pt x="114" y="94"/>
                  </a:lnTo>
                  <a:lnTo>
                    <a:pt x="115" y="85"/>
                  </a:lnTo>
                  <a:lnTo>
                    <a:pt x="117" y="78"/>
                  </a:lnTo>
                  <a:lnTo>
                    <a:pt x="115" y="71"/>
                  </a:lnTo>
                  <a:lnTo>
                    <a:pt x="114" y="64"/>
                  </a:lnTo>
                  <a:lnTo>
                    <a:pt x="109" y="57"/>
                  </a:lnTo>
                  <a:lnTo>
                    <a:pt x="105" y="51"/>
                  </a:lnTo>
                  <a:lnTo>
                    <a:pt x="99" y="47"/>
                  </a:lnTo>
                  <a:lnTo>
                    <a:pt x="94" y="42"/>
                  </a:lnTo>
                  <a:lnTo>
                    <a:pt x="85" y="41"/>
                  </a:lnTo>
                  <a:lnTo>
                    <a:pt x="78" y="39"/>
                  </a:lnTo>
                  <a:close/>
                  <a:moveTo>
                    <a:pt x="78" y="156"/>
                  </a:moveTo>
                  <a:lnTo>
                    <a:pt x="71" y="155"/>
                  </a:lnTo>
                  <a:lnTo>
                    <a:pt x="62" y="155"/>
                  </a:lnTo>
                  <a:lnTo>
                    <a:pt x="55" y="152"/>
                  </a:lnTo>
                  <a:lnTo>
                    <a:pt x="48" y="149"/>
                  </a:lnTo>
                  <a:lnTo>
                    <a:pt x="35" y="143"/>
                  </a:lnTo>
                  <a:lnTo>
                    <a:pt x="23" y="133"/>
                  </a:lnTo>
                  <a:lnTo>
                    <a:pt x="14" y="121"/>
                  </a:lnTo>
                  <a:lnTo>
                    <a:pt x="7" y="109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1" y="87"/>
                  </a:lnTo>
                  <a:lnTo>
                    <a:pt x="0" y="78"/>
                  </a:lnTo>
                  <a:lnTo>
                    <a:pt x="1" y="71"/>
                  </a:lnTo>
                  <a:lnTo>
                    <a:pt x="3" y="62"/>
                  </a:lnTo>
                  <a:lnTo>
                    <a:pt x="4" y="55"/>
                  </a:lnTo>
                  <a:lnTo>
                    <a:pt x="7" y="48"/>
                  </a:lnTo>
                  <a:lnTo>
                    <a:pt x="14" y="35"/>
                  </a:lnTo>
                  <a:lnTo>
                    <a:pt x="23" y="24"/>
                  </a:lnTo>
                  <a:lnTo>
                    <a:pt x="35" y="15"/>
                  </a:lnTo>
                  <a:lnTo>
                    <a:pt x="48" y="8"/>
                  </a:lnTo>
                  <a:lnTo>
                    <a:pt x="55" y="5"/>
                  </a:lnTo>
                  <a:lnTo>
                    <a:pt x="62" y="3"/>
                  </a:lnTo>
                  <a:lnTo>
                    <a:pt x="71" y="2"/>
                  </a:lnTo>
                  <a:lnTo>
                    <a:pt x="78" y="0"/>
                  </a:lnTo>
                  <a:lnTo>
                    <a:pt x="86" y="2"/>
                  </a:lnTo>
                  <a:lnTo>
                    <a:pt x="94" y="3"/>
                  </a:lnTo>
                  <a:lnTo>
                    <a:pt x="101" y="5"/>
                  </a:lnTo>
                  <a:lnTo>
                    <a:pt x="108" y="8"/>
                  </a:lnTo>
                  <a:lnTo>
                    <a:pt x="121" y="15"/>
                  </a:lnTo>
                  <a:lnTo>
                    <a:pt x="132" y="24"/>
                  </a:lnTo>
                  <a:lnTo>
                    <a:pt x="143" y="35"/>
                  </a:lnTo>
                  <a:lnTo>
                    <a:pt x="148" y="48"/>
                  </a:lnTo>
                  <a:lnTo>
                    <a:pt x="151" y="55"/>
                  </a:lnTo>
                  <a:lnTo>
                    <a:pt x="154" y="62"/>
                  </a:lnTo>
                  <a:lnTo>
                    <a:pt x="154" y="71"/>
                  </a:lnTo>
                  <a:lnTo>
                    <a:pt x="156" y="78"/>
                  </a:lnTo>
                  <a:lnTo>
                    <a:pt x="154" y="87"/>
                  </a:lnTo>
                  <a:lnTo>
                    <a:pt x="154" y="94"/>
                  </a:lnTo>
                  <a:lnTo>
                    <a:pt x="151" y="101"/>
                  </a:lnTo>
                  <a:lnTo>
                    <a:pt x="148" y="109"/>
                  </a:lnTo>
                  <a:lnTo>
                    <a:pt x="143" y="121"/>
                  </a:lnTo>
                  <a:lnTo>
                    <a:pt x="132" y="133"/>
                  </a:lnTo>
                  <a:lnTo>
                    <a:pt x="121" y="143"/>
                  </a:lnTo>
                  <a:lnTo>
                    <a:pt x="108" y="149"/>
                  </a:lnTo>
                  <a:lnTo>
                    <a:pt x="101" y="152"/>
                  </a:lnTo>
                  <a:lnTo>
                    <a:pt x="94" y="155"/>
                  </a:lnTo>
                  <a:lnTo>
                    <a:pt x="86" y="155"/>
                  </a:lnTo>
                  <a:lnTo>
                    <a:pt x="78" y="15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388"/>
            <p:cNvSpPr/>
            <p:nvPr/>
          </p:nvSpPr>
          <p:spPr bwMode="auto">
            <a:xfrm>
              <a:off x="1496524" y="3865798"/>
              <a:ext cx="112111" cy="112111"/>
            </a:xfrm>
            <a:custGeom>
              <a:avLst/>
              <a:gdLst>
                <a:gd name="T0" fmla="*/ 21 w 231"/>
                <a:gd name="T1" fmla="*/ 231 h 231"/>
                <a:gd name="T2" fmla="*/ 16 w 231"/>
                <a:gd name="T3" fmla="*/ 231 h 231"/>
                <a:gd name="T4" fmla="*/ 12 w 231"/>
                <a:gd name="T5" fmla="*/ 229 h 231"/>
                <a:gd name="T6" fmla="*/ 9 w 231"/>
                <a:gd name="T7" fmla="*/ 228 h 231"/>
                <a:gd name="T8" fmla="*/ 6 w 231"/>
                <a:gd name="T9" fmla="*/ 225 h 231"/>
                <a:gd name="T10" fmla="*/ 3 w 231"/>
                <a:gd name="T11" fmla="*/ 222 h 231"/>
                <a:gd name="T12" fmla="*/ 2 w 231"/>
                <a:gd name="T13" fmla="*/ 219 h 231"/>
                <a:gd name="T14" fmla="*/ 0 w 231"/>
                <a:gd name="T15" fmla="*/ 215 h 231"/>
                <a:gd name="T16" fmla="*/ 0 w 231"/>
                <a:gd name="T17" fmla="*/ 212 h 231"/>
                <a:gd name="T18" fmla="*/ 0 w 231"/>
                <a:gd name="T19" fmla="*/ 208 h 231"/>
                <a:gd name="T20" fmla="*/ 2 w 231"/>
                <a:gd name="T21" fmla="*/ 205 h 231"/>
                <a:gd name="T22" fmla="*/ 3 w 231"/>
                <a:gd name="T23" fmla="*/ 200 h 231"/>
                <a:gd name="T24" fmla="*/ 6 w 231"/>
                <a:gd name="T25" fmla="*/ 198 h 231"/>
                <a:gd name="T26" fmla="*/ 198 w 231"/>
                <a:gd name="T27" fmla="*/ 6 h 231"/>
                <a:gd name="T28" fmla="*/ 201 w 231"/>
                <a:gd name="T29" fmla="*/ 5 h 231"/>
                <a:gd name="T30" fmla="*/ 203 w 231"/>
                <a:gd name="T31" fmla="*/ 2 h 231"/>
                <a:gd name="T32" fmla="*/ 208 w 231"/>
                <a:gd name="T33" fmla="*/ 2 h 231"/>
                <a:gd name="T34" fmla="*/ 211 w 231"/>
                <a:gd name="T35" fmla="*/ 0 h 231"/>
                <a:gd name="T36" fmla="*/ 215 w 231"/>
                <a:gd name="T37" fmla="*/ 2 h 231"/>
                <a:gd name="T38" fmla="*/ 218 w 231"/>
                <a:gd name="T39" fmla="*/ 2 h 231"/>
                <a:gd name="T40" fmla="*/ 222 w 231"/>
                <a:gd name="T41" fmla="*/ 5 h 231"/>
                <a:gd name="T42" fmla="*/ 225 w 231"/>
                <a:gd name="T43" fmla="*/ 6 h 231"/>
                <a:gd name="T44" fmla="*/ 226 w 231"/>
                <a:gd name="T45" fmla="*/ 10 h 231"/>
                <a:gd name="T46" fmla="*/ 229 w 231"/>
                <a:gd name="T47" fmla="*/ 13 h 231"/>
                <a:gd name="T48" fmla="*/ 229 w 231"/>
                <a:gd name="T49" fmla="*/ 16 h 231"/>
                <a:gd name="T50" fmla="*/ 231 w 231"/>
                <a:gd name="T51" fmla="*/ 20 h 231"/>
                <a:gd name="T52" fmla="*/ 229 w 231"/>
                <a:gd name="T53" fmla="*/ 23 h 231"/>
                <a:gd name="T54" fmla="*/ 229 w 231"/>
                <a:gd name="T55" fmla="*/ 28 h 231"/>
                <a:gd name="T56" fmla="*/ 226 w 231"/>
                <a:gd name="T57" fmla="*/ 30 h 231"/>
                <a:gd name="T58" fmla="*/ 225 w 231"/>
                <a:gd name="T59" fmla="*/ 33 h 231"/>
                <a:gd name="T60" fmla="*/ 33 w 231"/>
                <a:gd name="T61" fmla="*/ 225 h 231"/>
                <a:gd name="T62" fmla="*/ 31 w 231"/>
                <a:gd name="T63" fmla="*/ 228 h 231"/>
                <a:gd name="T64" fmla="*/ 28 w 231"/>
                <a:gd name="T65" fmla="*/ 229 h 231"/>
                <a:gd name="T66" fmla="*/ 23 w 231"/>
                <a:gd name="T67" fmla="*/ 231 h 231"/>
                <a:gd name="T68" fmla="*/ 21 w 231"/>
                <a:gd name="T6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31">
                  <a:moveTo>
                    <a:pt x="21" y="231"/>
                  </a:moveTo>
                  <a:lnTo>
                    <a:pt x="16" y="231"/>
                  </a:lnTo>
                  <a:lnTo>
                    <a:pt x="12" y="229"/>
                  </a:lnTo>
                  <a:lnTo>
                    <a:pt x="9" y="228"/>
                  </a:lnTo>
                  <a:lnTo>
                    <a:pt x="6" y="225"/>
                  </a:lnTo>
                  <a:lnTo>
                    <a:pt x="3" y="222"/>
                  </a:lnTo>
                  <a:lnTo>
                    <a:pt x="2" y="219"/>
                  </a:lnTo>
                  <a:lnTo>
                    <a:pt x="0" y="215"/>
                  </a:lnTo>
                  <a:lnTo>
                    <a:pt x="0" y="212"/>
                  </a:lnTo>
                  <a:lnTo>
                    <a:pt x="0" y="208"/>
                  </a:lnTo>
                  <a:lnTo>
                    <a:pt x="2" y="205"/>
                  </a:lnTo>
                  <a:lnTo>
                    <a:pt x="3" y="200"/>
                  </a:lnTo>
                  <a:lnTo>
                    <a:pt x="6" y="198"/>
                  </a:lnTo>
                  <a:lnTo>
                    <a:pt x="198" y="6"/>
                  </a:lnTo>
                  <a:lnTo>
                    <a:pt x="201" y="5"/>
                  </a:lnTo>
                  <a:lnTo>
                    <a:pt x="203" y="2"/>
                  </a:lnTo>
                  <a:lnTo>
                    <a:pt x="208" y="2"/>
                  </a:lnTo>
                  <a:lnTo>
                    <a:pt x="211" y="0"/>
                  </a:lnTo>
                  <a:lnTo>
                    <a:pt x="215" y="2"/>
                  </a:lnTo>
                  <a:lnTo>
                    <a:pt x="218" y="2"/>
                  </a:lnTo>
                  <a:lnTo>
                    <a:pt x="222" y="5"/>
                  </a:lnTo>
                  <a:lnTo>
                    <a:pt x="225" y="6"/>
                  </a:lnTo>
                  <a:lnTo>
                    <a:pt x="226" y="10"/>
                  </a:lnTo>
                  <a:lnTo>
                    <a:pt x="229" y="13"/>
                  </a:lnTo>
                  <a:lnTo>
                    <a:pt x="229" y="16"/>
                  </a:lnTo>
                  <a:lnTo>
                    <a:pt x="231" y="20"/>
                  </a:lnTo>
                  <a:lnTo>
                    <a:pt x="229" y="23"/>
                  </a:lnTo>
                  <a:lnTo>
                    <a:pt x="229" y="28"/>
                  </a:lnTo>
                  <a:lnTo>
                    <a:pt x="226" y="30"/>
                  </a:lnTo>
                  <a:lnTo>
                    <a:pt x="225" y="33"/>
                  </a:lnTo>
                  <a:lnTo>
                    <a:pt x="33" y="225"/>
                  </a:lnTo>
                  <a:lnTo>
                    <a:pt x="31" y="228"/>
                  </a:lnTo>
                  <a:lnTo>
                    <a:pt x="28" y="229"/>
                  </a:lnTo>
                  <a:lnTo>
                    <a:pt x="23" y="231"/>
                  </a:lnTo>
                  <a:lnTo>
                    <a:pt x="21" y="23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389"/>
            <p:cNvSpPr/>
            <p:nvPr/>
          </p:nvSpPr>
          <p:spPr bwMode="auto">
            <a:xfrm>
              <a:off x="1298509" y="3979365"/>
              <a:ext cx="56784" cy="17472"/>
            </a:xfrm>
            <a:custGeom>
              <a:avLst/>
              <a:gdLst>
                <a:gd name="T0" fmla="*/ 96 w 115"/>
                <a:gd name="T1" fmla="*/ 37 h 37"/>
                <a:gd name="T2" fmla="*/ 19 w 115"/>
                <a:gd name="T3" fmla="*/ 37 h 37"/>
                <a:gd name="T4" fmla="*/ 16 w 115"/>
                <a:gd name="T5" fmla="*/ 37 h 37"/>
                <a:gd name="T6" fmla="*/ 11 w 115"/>
                <a:gd name="T7" fmla="*/ 36 h 37"/>
                <a:gd name="T8" fmla="*/ 8 w 115"/>
                <a:gd name="T9" fmla="*/ 34 h 37"/>
                <a:gd name="T10" fmla="*/ 6 w 115"/>
                <a:gd name="T11" fmla="*/ 33 h 37"/>
                <a:gd name="T12" fmla="*/ 3 w 115"/>
                <a:gd name="T13" fmla="*/ 30 h 37"/>
                <a:gd name="T14" fmla="*/ 1 w 115"/>
                <a:gd name="T15" fmla="*/ 25 h 37"/>
                <a:gd name="T16" fmla="*/ 0 w 115"/>
                <a:gd name="T17" fmla="*/ 23 h 37"/>
                <a:gd name="T18" fmla="*/ 0 w 115"/>
                <a:gd name="T19" fmla="*/ 18 h 37"/>
                <a:gd name="T20" fmla="*/ 0 w 115"/>
                <a:gd name="T21" fmla="*/ 14 h 37"/>
                <a:gd name="T22" fmla="*/ 1 w 115"/>
                <a:gd name="T23" fmla="*/ 11 h 37"/>
                <a:gd name="T24" fmla="*/ 3 w 115"/>
                <a:gd name="T25" fmla="*/ 8 h 37"/>
                <a:gd name="T26" fmla="*/ 6 w 115"/>
                <a:gd name="T27" fmla="*/ 5 h 37"/>
                <a:gd name="T28" fmla="*/ 8 w 115"/>
                <a:gd name="T29" fmla="*/ 2 h 37"/>
                <a:gd name="T30" fmla="*/ 11 w 115"/>
                <a:gd name="T31" fmla="*/ 1 h 37"/>
                <a:gd name="T32" fmla="*/ 16 w 115"/>
                <a:gd name="T33" fmla="*/ 0 h 37"/>
                <a:gd name="T34" fmla="*/ 19 w 115"/>
                <a:gd name="T35" fmla="*/ 0 h 37"/>
                <a:gd name="T36" fmla="*/ 96 w 115"/>
                <a:gd name="T37" fmla="*/ 0 h 37"/>
                <a:gd name="T38" fmla="*/ 101 w 115"/>
                <a:gd name="T39" fmla="*/ 0 h 37"/>
                <a:gd name="T40" fmla="*/ 104 w 115"/>
                <a:gd name="T41" fmla="*/ 1 h 37"/>
                <a:gd name="T42" fmla="*/ 106 w 115"/>
                <a:gd name="T43" fmla="*/ 2 h 37"/>
                <a:gd name="T44" fmla="*/ 109 w 115"/>
                <a:gd name="T45" fmla="*/ 5 h 37"/>
                <a:gd name="T46" fmla="*/ 112 w 115"/>
                <a:gd name="T47" fmla="*/ 8 h 37"/>
                <a:gd name="T48" fmla="*/ 114 w 115"/>
                <a:gd name="T49" fmla="*/ 11 h 37"/>
                <a:gd name="T50" fmla="*/ 115 w 115"/>
                <a:gd name="T51" fmla="*/ 14 h 37"/>
                <a:gd name="T52" fmla="*/ 115 w 115"/>
                <a:gd name="T53" fmla="*/ 18 h 37"/>
                <a:gd name="T54" fmla="*/ 115 w 115"/>
                <a:gd name="T55" fmla="*/ 23 h 37"/>
                <a:gd name="T56" fmla="*/ 114 w 115"/>
                <a:gd name="T57" fmla="*/ 25 h 37"/>
                <a:gd name="T58" fmla="*/ 112 w 115"/>
                <a:gd name="T59" fmla="*/ 30 h 37"/>
                <a:gd name="T60" fmla="*/ 109 w 115"/>
                <a:gd name="T61" fmla="*/ 33 h 37"/>
                <a:gd name="T62" fmla="*/ 106 w 115"/>
                <a:gd name="T63" fmla="*/ 34 h 37"/>
                <a:gd name="T64" fmla="*/ 104 w 115"/>
                <a:gd name="T65" fmla="*/ 36 h 37"/>
                <a:gd name="T66" fmla="*/ 101 w 115"/>
                <a:gd name="T67" fmla="*/ 37 h 37"/>
                <a:gd name="T68" fmla="*/ 96 w 115"/>
                <a:gd name="T6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" h="37">
                  <a:moveTo>
                    <a:pt x="96" y="37"/>
                  </a:moveTo>
                  <a:lnTo>
                    <a:pt x="19" y="37"/>
                  </a:lnTo>
                  <a:lnTo>
                    <a:pt x="16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3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04" y="1"/>
                  </a:lnTo>
                  <a:lnTo>
                    <a:pt x="106" y="2"/>
                  </a:lnTo>
                  <a:lnTo>
                    <a:pt x="109" y="5"/>
                  </a:lnTo>
                  <a:lnTo>
                    <a:pt x="112" y="8"/>
                  </a:lnTo>
                  <a:lnTo>
                    <a:pt x="114" y="11"/>
                  </a:lnTo>
                  <a:lnTo>
                    <a:pt x="115" y="14"/>
                  </a:lnTo>
                  <a:lnTo>
                    <a:pt x="115" y="18"/>
                  </a:lnTo>
                  <a:lnTo>
                    <a:pt x="115" y="23"/>
                  </a:lnTo>
                  <a:lnTo>
                    <a:pt x="114" y="25"/>
                  </a:lnTo>
                  <a:lnTo>
                    <a:pt x="112" y="30"/>
                  </a:lnTo>
                  <a:lnTo>
                    <a:pt x="109" y="33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1" y="37"/>
                  </a:lnTo>
                  <a:lnTo>
                    <a:pt x="96" y="3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90"/>
            <p:cNvSpPr/>
            <p:nvPr/>
          </p:nvSpPr>
          <p:spPr bwMode="auto">
            <a:xfrm>
              <a:off x="1311613" y="4033236"/>
              <a:ext cx="53872" cy="32032"/>
            </a:xfrm>
            <a:custGeom>
              <a:avLst/>
              <a:gdLst>
                <a:gd name="T0" fmla="*/ 20 w 111"/>
                <a:gd name="T1" fmla="*/ 68 h 68"/>
                <a:gd name="T2" fmla="*/ 15 w 111"/>
                <a:gd name="T3" fmla="*/ 67 h 68"/>
                <a:gd name="T4" fmla="*/ 9 w 111"/>
                <a:gd name="T5" fmla="*/ 65 h 68"/>
                <a:gd name="T6" fmla="*/ 5 w 111"/>
                <a:gd name="T7" fmla="*/ 61 h 68"/>
                <a:gd name="T8" fmla="*/ 2 w 111"/>
                <a:gd name="T9" fmla="*/ 57 h 68"/>
                <a:gd name="T10" fmla="*/ 2 w 111"/>
                <a:gd name="T11" fmla="*/ 52 h 68"/>
                <a:gd name="T12" fmla="*/ 0 w 111"/>
                <a:gd name="T13" fmla="*/ 48 h 68"/>
                <a:gd name="T14" fmla="*/ 2 w 111"/>
                <a:gd name="T15" fmla="*/ 45 h 68"/>
                <a:gd name="T16" fmla="*/ 2 w 111"/>
                <a:gd name="T17" fmla="*/ 41 h 68"/>
                <a:gd name="T18" fmla="*/ 5 w 111"/>
                <a:gd name="T19" fmla="*/ 38 h 68"/>
                <a:gd name="T20" fmla="*/ 6 w 111"/>
                <a:gd name="T21" fmla="*/ 35 h 68"/>
                <a:gd name="T22" fmla="*/ 9 w 111"/>
                <a:gd name="T23" fmla="*/ 32 h 68"/>
                <a:gd name="T24" fmla="*/ 13 w 111"/>
                <a:gd name="T25" fmla="*/ 31 h 68"/>
                <a:gd name="T26" fmla="*/ 84 w 111"/>
                <a:gd name="T27" fmla="*/ 2 h 68"/>
                <a:gd name="T28" fmla="*/ 88 w 111"/>
                <a:gd name="T29" fmla="*/ 0 h 68"/>
                <a:gd name="T30" fmla="*/ 91 w 111"/>
                <a:gd name="T31" fmla="*/ 0 h 68"/>
                <a:gd name="T32" fmla="*/ 95 w 111"/>
                <a:gd name="T33" fmla="*/ 0 h 68"/>
                <a:gd name="T34" fmla="*/ 98 w 111"/>
                <a:gd name="T35" fmla="*/ 2 h 68"/>
                <a:gd name="T36" fmla="*/ 102 w 111"/>
                <a:gd name="T37" fmla="*/ 3 h 68"/>
                <a:gd name="T38" fmla="*/ 105 w 111"/>
                <a:gd name="T39" fmla="*/ 6 h 68"/>
                <a:gd name="T40" fmla="*/ 107 w 111"/>
                <a:gd name="T41" fmla="*/ 9 h 68"/>
                <a:gd name="T42" fmla="*/ 110 w 111"/>
                <a:gd name="T43" fmla="*/ 12 h 68"/>
                <a:gd name="T44" fmla="*/ 110 w 111"/>
                <a:gd name="T45" fmla="*/ 16 h 68"/>
                <a:gd name="T46" fmla="*/ 111 w 111"/>
                <a:gd name="T47" fmla="*/ 19 h 68"/>
                <a:gd name="T48" fmla="*/ 110 w 111"/>
                <a:gd name="T49" fmla="*/ 24 h 68"/>
                <a:gd name="T50" fmla="*/ 110 w 111"/>
                <a:gd name="T51" fmla="*/ 26 h 68"/>
                <a:gd name="T52" fmla="*/ 107 w 111"/>
                <a:gd name="T53" fmla="*/ 29 h 68"/>
                <a:gd name="T54" fmla="*/ 105 w 111"/>
                <a:gd name="T55" fmla="*/ 32 h 68"/>
                <a:gd name="T56" fmla="*/ 102 w 111"/>
                <a:gd name="T57" fmla="*/ 35 h 68"/>
                <a:gd name="T58" fmla="*/ 98 w 111"/>
                <a:gd name="T59" fmla="*/ 36 h 68"/>
                <a:gd name="T60" fmla="*/ 28 w 111"/>
                <a:gd name="T61" fmla="*/ 67 h 68"/>
                <a:gd name="T62" fmla="*/ 23 w 111"/>
                <a:gd name="T63" fmla="*/ 68 h 68"/>
                <a:gd name="T64" fmla="*/ 20 w 111"/>
                <a:gd name="T6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68">
                  <a:moveTo>
                    <a:pt x="20" y="68"/>
                  </a:moveTo>
                  <a:lnTo>
                    <a:pt x="15" y="67"/>
                  </a:lnTo>
                  <a:lnTo>
                    <a:pt x="9" y="65"/>
                  </a:lnTo>
                  <a:lnTo>
                    <a:pt x="5" y="61"/>
                  </a:lnTo>
                  <a:lnTo>
                    <a:pt x="2" y="57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5" y="38"/>
                  </a:lnTo>
                  <a:lnTo>
                    <a:pt x="6" y="35"/>
                  </a:lnTo>
                  <a:lnTo>
                    <a:pt x="9" y="32"/>
                  </a:lnTo>
                  <a:lnTo>
                    <a:pt x="13" y="31"/>
                  </a:lnTo>
                  <a:lnTo>
                    <a:pt x="84" y="2"/>
                  </a:lnTo>
                  <a:lnTo>
                    <a:pt x="88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98" y="2"/>
                  </a:lnTo>
                  <a:lnTo>
                    <a:pt x="102" y="3"/>
                  </a:lnTo>
                  <a:lnTo>
                    <a:pt x="105" y="6"/>
                  </a:lnTo>
                  <a:lnTo>
                    <a:pt x="107" y="9"/>
                  </a:lnTo>
                  <a:lnTo>
                    <a:pt x="110" y="12"/>
                  </a:lnTo>
                  <a:lnTo>
                    <a:pt x="110" y="16"/>
                  </a:lnTo>
                  <a:lnTo>
                    <a:pt x="111" y="19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07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8" y="36"/>
                  </a:lnTo>
                  <a:lnTo>
                    <a:pt x="28" y="67"/>
                  </a:lnTo>
                  <a:lnTo>
                    <a:pt x="23" y="68"/>
                  </a:lnTo>
                  <a:lnTo>
                    <a:pt x="20" y="6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91"/>
            <p:cNvSpPr/>
            <p:nvPr/>
          </p:nvSpPr>
          <p:spPr bwMode="auto">
            <a:xfrm>
              <a:off x="1605723" y="4033236"/>
              <a:ext cx="53872" cy="32032"/>
            </a:xfrm>
            <a:custGeom>
              <a:avLst/>
              <a:gdLst>
                <a:gd name="T0" fmla="*/ 91 w 111"/>
                <a:gd name="T1" fmla="*/ 68 h 68"/>
                <a:gd name="T2" fmla="*/ 88 w 111"/>
                <a:gd name="T3" fmla="*/ 68 h 68"/>
                <a:gd name="T4" fmla="*/ 84 w 111"/>
                <a:gd name="T5" fmla="*/ 67 h 68"/>
                <a:gd name="T6" fmla="*/ 13 w 111"/>
                <a:gd name="T7" fmla="*/ 36 h 68"/>
                <a:gd name="T8" fmla="*/ 9 w 111"/>
                <a:gd name="T9" fmla="*/ 35 h 68"/>
                <a:gd name="T10" fmla="*/ 6 w 111"/>
                <a:gd name="T11" fmla="*/ 32 h 68"/>
                <a:gd name="T12" fmla="*/ 5 w 111"/>
                <a:gd name="T13" fmla="*/ 29 h 68"/>
                <a:gd name="T14" fmla="*/ 2 w 111"/>
                <a:gd name="T15" fmla="*/ 26 h 68"/>
                <a:gd name="T16" fmla="*/ 2 w 111"/>
                <a:gd name="T17" fmla="*/ 24 h 68"/>
                <a:gd name="T18" fmla="*/ 0 w 111"/>
                <a:gd name="T19" fmla="*/ 19 h 68"/>
                <a:gd name="T20" fmla="*/ 2 w 111"/>
                <a:gd name="T21" fmla="*/ 16 h 68"/>
                <a:gd name="T22" fmla="*/ 2 w 111"/>
                <a:gd name="T23" fmla="*/ 12 h 68"/>
                <a:gd name="T24" fmla="*/ 5 w 111"/>
                <a:gd name="T25" fmla="*/ 9 h 68"/>
                <a:gd name="T26" fmla="*/ 6 w 111"/>
                <a:gd name="T27" fmla="*/ 5 h 68"/>
                <a:gd name="T28" fmla="*/ 9 w 111"/>
                <a:gd name="T29" fmla="*/ 3 h 68"/>
                <a:gd name="T30" fmla="*/ 13 w 111"/>
                <a:gd name="T31" fmla="*/ 2 h 68"/>
                <a:gd name="T32" fmla="*/ 16 w 111"/>
                <a:gd name="T33" fmla="*/ 0 h 68"/>
                <a:gd name="T34" fmla="*/ 21 w 111"/>
                <a:gd name="T35" fmla="*/ 0 h 68"/>
                <a:gd name="T36" fmla="*/ 23 w 111"/>
                <a:gd name="T37" fmla="*/ 0 h 68"/>
                <a:gd name="T38" fmla="*/ 28 w 111"/>
                <a:gd name="T39" fmla="*/ 2 h 68"/>
                <a:gd name="T40" fmla="*/ 100 w 111"/>
                <a:gd name="T41" fmla="*/ 31 h 68"/>
                <a:gd name="T42" fmla="*/ 103 w 111"/>
                <a:gd name="T43" fmla="*/ 32 h 68"/>
                <a:gd name="T44" fmla="*/ 106 w 111"/>
                <a:gd name="T45" fmla="*/ 35 h 68"/>
                <a:gd name="T46" fmla="*/ 108 w 111"/>
                <a:gd name="T47" fmla="*/ 38 h 68"/>
                <a:gd name="T48" fmla="*/ 110 w 111"/>
                <a:gd name="T49" fmla="*/ 41 h 68"/>
                <a:gd name="T50" fmla="*/ 111 w 111"/>
                <a:gd name="T51" fmla="*/ 45 h 68"/>
                <a:gd name="T52" fmla="*/ 111 w 111"/>
                <a:gd name="T53" fmla="*/ 49 h 68"/>
                <a:gd name="T54" fmla="*/ 111 w 111"/>
                <a:gd name="T55" fmla="*/ 52 h 68"/>
                <a:gd name="T56" fmla="*/ 110 w 111"/>
                <a:gd name="T57" fmla="*/ 57 h 68"/>
                <a:gd name="T58" fmla="*/ 107 w 111"/>
                <a:gd name="T59" fmla="*/ 61 h 68"/>
                <a:gd name="T60" fmla="*/ 103 w 111"/>
                <a:gd name="T61" fmla="*/ 65 h 68"/>
                <a:gd name="T62" fmla="*/ 97 w 111"/>
                <a:gd name="T63" fmla="*/ 67 h 68"/>
                <a:gd name="T64" fmla="*/ 91 w 111"/>
                <a:gd name="T6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68">
                  <a:moveTo>
                    <a:pt x="91" y="68"/>
                  </a:moveTo>
                  <a:lnTo>
                    <a:pt x="88" y="68"/>
                  </a:lnTo>
                  <a:lnTo>
                    <a:pt x="84" y="67"/>
                  </a:lnTo>
                  <a:lnTo>
                    <a:pt x="13" y="36"/>
                  </a:lnTo>
                  <a:lnTo>
                    <a:pt x="9" y="35"/>
                  </a:lnTo>
                  <a:lnTo>
                    <a:pt x="6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5" y="9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100" y="31"/>
                  </a:lnTo>
                  <a:lnTo>
                    <a:pt x="103" y="32"/>
                  </a:lnTo>
                  <a:lnTo>
                    <a:pt x="106" y="35"/>
                  </a:lnTo>
                  <a:lnTo>
                    <a:pt x="108" y="38"/>
                  </a:lnTo>
                  <a:lnTo>
                    <a:pt x="110" y="41"/>
                  </a:lnTo>
                  <a:lnTo>
                    <a:pt x="111" y="45"/>
                  </a:lnTo>
                  <a:lnTo>
                    <a:pt x="111" y="49"/>
                  </a:lnTo>
                  <a:lnTo>
                    <a:pt x="111" y="52"/>
                  </a:lnTo>
                  <a:lnTo>
                    <a:pt x="110" y="57"/>
                  </a:lnTo>
                  <a:lnTo>
                    <a:pt x="107" y="61"/>
                  </a:lnTo>
                  <a:lnTo>
                    <a:pt x="103" y="65"/>
                  </a:lnTo>
                  <a:lnTo>
                    <a:pt x="97" y="67"/>
                  </a:lnTo>
                  <a:lnTo>
                    <a:pt x="91" y="6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92"/>
            <p:cNvSpPr/>
            <p:nvPr/>
          </p:nvSpPr>
          <p:spPr bwMode="auto">
            <a:xfrm>
              <a:off x="1617371" y="3979365"/>
              <a:ext cx="56784" cy="18928"/>
            </a:xfrm>
            <a:custGeom>
              <a:avLst/>
              <a:gdLst>
                <a:gd name="T0" fmla="*/ 97 w 116"/>
                <a:gd name="T1" fmla="*/ 38 h 38"/>
                <a:gd name="T2" fmla="*/ 19 w 116"/>
                <a:gd name="T3" fmla="*/ 37 h 38"/>
                <a:gd name="T4" fmla="*/ 15 w 116"/>
                <a:gd name="T5" fmla="*/ 37 h 38"/>
                <a:gd name="T6" fmla="*/ 12 w 116"/>
                <a:gd name="T7" fmla="*/ 36 h 38"/>
                <a:gd name="T8" fmla="*/ 9 w 116"/>
                <a:gd name="T9" fmla="*/ 34 h 38"/>
                <a:gd name="T10" fmla="*/ 6 w 116"/>
                <a:gd name="T11" fmla="*/ 33 h 38"/>
                <a:gd name="T12" fmla="*/ 3 w 116"/>
                <a:gd name="T13" fmla="*/ 30 h 38"/>
                <a:gd name="T14" fmla="*/ 2 w 116"/>
                <a:gd name="T15" fmla="*/ 25 h 38"/>
                <a:gd name="T16" fmla="*/ 0 w 116"/>
                <a:gd name="T17" fmla="*/ 23 h 38"/>
                <a:gd name="T18" fmla="*/ 0 w 116"/>
                <a:gd name="T19" fmla="*/ 18 h 38"/>
                <a:gd name="T20" fmla="*/ 0 w 116"/>
                <a:gd name="T21" fmla="*/ 14 h 38"/>
                <a:gd name="T22" fmla="*/ 2 w 116"/>
                <a:gd name="T23" fmla="*/ 11 h 38"/>
                <a:gd name="T24" fmla="*/ 3 w 116"/>
                <a:gd name="T25" fmla="*/ 8 h 38"/>
                <a:gd name="T26" fmla="*/ 6 w 116"/>
                <a:gd name="T27" fmla="*/ 5 h 38"/>
                <a:gd name="T28" fmla="*/ 9 w 116"/>
                <a:gd name="T29" fmla="*/ 2 h 38"/>
                <a:gd name="T30" fmla="*/ 12 w 116"/>
                <a:gd name="T31" fmla="*/ 1 h 38"/>
                <a:gd name="T32" fmla="*/ 15 w 116"/>
                <a:gd name="T33" fmla="*/ 0 h 38"/>
                <a:gd name="T34" fmla="*/ 19 w 116"/>
                <a:gd name="T35" fmla="*/ 0 h 38"/>
                <a:gd name="T36" fmla="*/ 97 w 116"/>
                <a:gd name="T37" fmla="*/ 0 h 38"/>
                <a:gd name="T38" fmla="*/ 101 w 116"/>
                <a:gd name="T39" fmla="*/ 0 h 38"/>
                <a:gd name="T40" fmla="*/ 104 w 116"/>
                <a:gd name="T41" fmla="*/ 1 h 38"/>
                <a:gd name="T42" fmla="*/ 107 w 116"/>
                <a:gd name="T43" fmla="*/ 2 h 38"/>
                <a:gd name="T44" fmla="*/ 110 w 116"/>
                <a:gd name="T45" fmla="*/ 5 h 38"/>
                <a:gd name="T46" fmla="*/ 113 w 116"/>
                <a:gd name="T47" fmla="*/ 8 h 38"/>
                <a:gd name="T48" fmla="*/ 114 w 116"/>
                <a:gd name="T49" fmla="*/ 11 h 38"/>
                <a:gd name="T50" fmla="*/ 116 w 116"/>
                <a:gd name="T51" fmla="*/ 14 h 38"/>
                <a:gd name="T52" fmla="*/ 116 w 116"/>
                <a:gd name="T53" fmla="*/ 18 h 38"/>
                <a:gd name="T54" fmla="*/ 116 w 116"/>
                <a:gd name="T55" fmla="*/ 23 h 38"/>
                <a:gd name="T56" fmla="*/ 114 w 116"/>
                <a:gd name="T57" fmla="*/ 25 h 38"/>
                <a:gd name="T58" fmla="*/ 113 w 116"/>
                <a:gd name="T59" fmla="*/ 30 h 38"/>
                <a:gd name="T60" fmla="*/ 110 w 116"/>
                <a:gd name="T61" fmla="*/ 33 h 38"/>
                <a:gd name="T62" fmla="*/ 107 w 116"/>
                <a:gd name="T63" fmla="*/ 34 h 38"/>
                <a:gd name="T64" fmla="*/ 104 w 116"/>
                <a:gd name="T65" fmla="*/ 36 h 38"/>
                <a:gd name="T66" fmla="*/ 101 w 116"/>
                <a:gd name="T67" fmla="*/ 37 h 38"/>
                <a:gd name="T68" fmla="*/ 97 w 116"/>
                <a:gd name="T6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8">
                  <a:moveTo>
                    <a:pt x="97" y="38"/>
                  </a:move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8"/>
                  </a:lnTo>
                  <a:lnTo>
                    <a:pt x="6" y="5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97" y="0"/>
                  </a:lnTo>
                  <a:lnTo>
                    <a:pt x="101" y="0"/>
                  </a:lnTo>
                  <a:lnTo>
                    <a:pt x="104" y="1"/>
                  </a:lnTo>
                  <a:lnTo>
                    <a:pt x="107" y="2"/>
                  </a:lnTo>
                  <a:lnTo>
                    <a:pt x="110" y="5"/>
                  </a:lnTo>
                  <a:lnTo>
                    <a:pt x="113" y="8"/>
                  </a:lnTo>
                  <a:lnTo>
                    <a:pt x="114" y="11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6" y="23"/>
                  </a:lnTo>
                  <a:lnTo>
                    <a:pt x="114" y="25"/>
                  </a:lnTo>
                  <a:lnTo>
                    <a:pt x="113" y="30"/>
                  </a:lnTo>
                  <a:lnTo>
                    <a:pt x="110" y="33"/>
                  </a:lnTo>
                  <a:lnTo>
                    <a:pt x="107" y="34"/>
                  </a:lnTo>
                  <a:lnTo>
                    <a:pt x="104" y="36"/>
                  </a:lnTo>
                  <a:lnTo>
                    <a:pt x="101" y="37"/>
                  </a:lnTo>
                  <a:lnTo>
                    <a:pt x="97" y="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93"/>
            <p:cNvSpPr/>
            <p:nvPr/>
          </p:nvSpPr>
          <p:spPr bwMode="auto">
            <a:xfrm>
              <a:off x="1605723" y="3910933"/>
              <a:ext cx="53872" cy="33488"/>
            </a:xfrm>
            <a:custGeom>
              <a:avLst/>
              <a:gdLst>
                <a:gd name="T0" fmla="*/ 21 w 111"/>
                <a:gd name="T1" fmla="*/ 70 h 70"/>
                <a:gd name="T2" fmla="*/ 15 w 111"/>
                <a:gd name="T3" fmla="*/ 68 h 70"/>
                <a:gd name="T4" fmla="*/ 11 w 111"/>
                <a:gd name="T5" fmla="*/ 65 h 70"/>
                <a:gd name="T6" fmla="*/ 6 w 111"/>
                <a:gd name="T7" fmla="*/ 62 h 70"/>
                <a:gd name="T8" fmla="*/ 2 w 111"/>
                <a:gd name="T9" fmla="*/ 57 h 70"/>
                <a:gd name="T10" fmla="*/ 2 w 111"/>
                <a:gd name="T11" fmla="*/ 54 h 70"/>
                <a:gd name="T12" fmla="*/ 0 w 111"/>
                <a:gd name="T13" fmla="*/ 49 h 70"/>
                <a:gd name="T14" fmla="*/ 2 w 111"/>
                <a:gd name="T15" fmla="*/ 45 h 70"/>
                <a:gd name="T16" fmla="*/ 3 w 111"/>
                <a:gd name="T17" fmla="*/ 42 h 70"/>
                <a:gd name="T18" fmla="*/ 5 w 111"/>
                <a:gd name="T19" fmla="*/ 39 h 70"/>
                <a:gd name="T20" fmla="*/ 6 w 111"/>
                <a:gd name="T21" fmla="*/ 36 h 70"/>
                <a:gd name="T22" fmla="*/ 9 w 111"/>
                <a:gd name="T23" fmla="*/ 34 h 70"/>
                <a:gd name="T24" fmla="*/ 13 w 111"/>
                <a:gd name="T25" fmla="*/ 32 h 70"/>
                <a:gd name="T26" fmla="*/ 84 w 111"/>
                <a:gd name="T27" fmla="*/ 2 h 70"/>
                <a:gd name="T28" fmla="*/ 88 w 111"/>
                <a:gd name="T29" fmla="*/ 0 h 70"/>
                <a:gd name="T30" fmla="*/ 93 w 111"/>
                <a:gd name="T31" fmla="*/ 0 h 70"/>
                <a:gd name="T32" fmla="*/ 95 w 111"/>
                <a:gd name="T33" fmla="*/ 0 h 70"/>
                <a:gd name="T34" fmla="*/ 100 w 111"/>
                <a:gd name="T35" fmla="*/ 2 h 70"/>
                <a:gd name="T36" fmla="*/ 103 w 111"/>
                <a:gd name="T37" fmla="*/ 3 h 70"/>
                <a:gd name="T38" fmla="*/ 106 w 111"/>
                <a:gd name="T39" fmla="*/ 6 h 70"/>
                <a:gd name="T40" fmla="*/ 108 w 111"/>
                <a:gd name="T41" fmla="*/ 9 h 70"/>
                <a:gd name="T42" fmla="*/ 110 w 111"/>
                <a:gd name="T43" fmla="*/ 12 h 70"/>
                <a:gd name="T44" fmla="*/ 111 w 111"/>
                <a:gd name="T45" fmla="*/ 16 h 70"/>
                <a:gd name="T46" fmla="*/ 111 w 111"/>
                <a:gd name="T47" fmla="*/ 21 h 70"/>
                <a:gd name="T48" fmla="*/ 111 w 111"/>
                <a:gd name="T49" fmla="*/ 23 h 70"/>
                <a:gd name="T50" fmla="*/ 110 w 111"/>
                <a:gd name="T51" fmla="*/ 28 h 70"/>
                <a:gd name="T52" fmla="*/ 108 w 111"/>
                <a:gd name="T53" fmla="*/ 31 h 70"/>
                <a:gd name="T54" fmla="*/ 106 w 111"/>
                <a:gd name="T55" fmla="*/ 34 h 70"/>
                <a:gd name="T56" fmla="*/ 103 w 111"/>
                <a:gd name="T57" fmla="*/ 36 h 70"/>
                <a:gd name="T58" fmla="*/ 100 w 111"/>
                <a:gd name="T59" fmla="*/ 38 h 70"/>
                <a:gd name="T60" fmla="*/ 28 w 111"/>
                <a:gd name="T61" fmla="*/ 68 h 70"/>
                <a:gd name="T62" fmla="*/ 23 w 111"/>
                <a:gd name="T63" fmla="*/ 68 h 70"/>
                <a:gd name="T64" fmla="*/ 21 w 111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70">
                  <a:moveTo>
                    <a:pt x="21" y="70"/>
                  </a:moveTo>
                  <a:lnTo>
                    <a:pt x="15" y="68"/>
                  </a:lnTo>
                  <a:lnTo>
                    <a:pt x="11" y="65"/>
                  </a:lnTo>
                  <a:lnTo>
                    <a:pt x="6" y="62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5" y="39"/>
                  </a:lnTo>
                  <a:lnTo>
                    <a:pt x="6" y="36"/>
                  </a:lnTo>
                  <a:lnTo>
                    <a:pt x="9" y="34"/>
                  </a:lnTo>
                  <a:lnTo>
                    <a:pt x="13" y="32"/>
                  </a:lnTo>
                  <a:lnTo>
                    <a:pt x="84" y="2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5" y="0"/>
                  </a:lnTo>
                  <a:lnTo>
                    <a:pt x="100" y="2"/>
                  </a:lnTo>
                  <a:lnTo>
                    <a:pt x="103" y="3"/>
                  </a:lnTo>
                  <a:lnTo>
                    <a:pt x="106" y="6"/>
                  </a:lnTo>
                  <a:lnTo>
                    <a:pt x="108" y="9"/>
                  </a:lnTo>
                  <a:lnTo>
                    <a:pt x="110" y="12"/>
                  </a:lnTo>
                  <a:lnTo>
                    <a:pt x="111" y="16"/>
                  </a:lnTo>
                  <a:lnTo>
                    <a:pt x="111" y="21"/>
                  </a:lnTo>
                  <a:lnTo>
                    <a:pt x="111" y="23"/>
                  </a:lnTo>
                  <a:lnTo>
                    <a:pt x="110" y="28"/>
                  </a:lnTo>
                  <a:lnTo>
                    <a:pt x="108" y="31"/>
                  </a:lnTo>
                  <a:lnTo>
                    <a:pt x="106" y="34"/>
                  </a:lnTo>
                  <a:lnTo>
                    <a:pt x="103" y="36"/>
                  </a:lnTo>
                  <a:lnTo>
                    <a:pt x="100" y="38"/>
                  </a:lnTo>
                  <a:lnTo>
                    <a:pt x="28" y="68"/>
                  </a:lnTo>
                  <a:lnTo>
                    <a:pt x="23" y="68"/>
                  </a:lnTo>
                  <a:lnTo>
                    <a:pt x="21" y="7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94"/>
            <p:cNvSpPr/>
            <p:nvPr/>
          </p:nvSpPr>
          <p:spPr bwMode="auto">
            <a:xfrm>
              <a:off x="1531468" y="3814838"/>
              <a:ext cx="32032" cy="53872"/>
            </a:xfrm>
            <a:custGeom>
              <a:avLst/>
              <a:gdLst>
                <a:gd name="T0" fmla="*/ 19 w 68"/>
                <a:gd name="T1" fmla="*/ 111 h 111"/>
                <a:gd name="T2" fmla="*/ 14 w 68"/>
                <a:gd name="T3" fmla="*/ 109 h 111"/>
                <a:gd name="T4" fmla="*/ 11 w 68"/>
                <a:gd name="T5" fmla="*/ 109 h 111"/>
                <a:gd name="T6" fmla="*/ 9 w 68"/>
                <a:gd name="T7" fmla="*/ 106 h 111"/>
                <a:gd name="T8" fmla="*/ 4 w 68"/>
                <a:gd name="T9" fmla="*/ 105 h 111"/>
                <a:gd name="T10" fmla="*/ 3 w 68"/>
                <a:gd name="T11" fmla="*/ 102 h 111"/>
                <a:gd name="T12" fmla="*/ 1 w 68"/>
                <a:gd name="T13" fmla="*/ 98 h 111"/>
                <a:gd name="T14" fmla="*/ 0 w 68"/>
                <a:gd name="T15" fmla="*/ 95 h 111"/>
                <a:gd name="T16" fmla="*/ 0 w 68"/>
                <a:gd name="T17" fmla="*/ 90 h 111"/>
                <a:gd name="T18" fmla="*/ 0 w 68"/>
                <a:gd name="T19" fmla="*/ 87 h 111"/>
                <a:gd name="T20" fmla="*/ 1 w 68"/>
                <a:gd name="T21" fmla="*/ 83 h 111"/>
                <a:gd name="T22" fmla="*/ 30 w 68"/>
                <a:gd name="T23" fmla="*/ 13 h 111"/>
                <a:gd name="T24" fmla="*/ 32 w 68"/>
                <a:gd name="T25" fmla="*/ 8 h 111"/>
                <a:gd name="T26" fmla="*/ 34 w 68"/>
                <a:gd name="T27" fmla="*/ 5 h 111"/>
                <a:gd name="T28" fmla="*/ 37 w 68"/>
                <a:gd name="T29" fmla="*/ 4 h 111"/>
                <a:gd name="T30" fmla="*/ 40 w 68"/>
                <a:gd name="T31" fmla="*/ 1 h 111"/>
                <a:gd name="T32" fmla="*/ 45 w 68"/>
                <a:gd name="T33" fmla="*/ 1 h 111"/>
                <a:gd name="T34" fmla="*/ 47 w 68"/>
                <a:gd name="T35" fmla="*/ 0 h 111"/>
                <a:gd name="T36" fmla="*/ 52 w 68"/>
                <a:gd name="T37" fmla="*/ 1 h 111"/>
                <a:gd name="T38" fmla="*/ 56 w 68"/>
                <a:gd name="T39" fmla="*/ 1 h 111"/>
                <a:gd name="T40" fmla="*/ 59 w 68"/>
                <a:gd name="T41" fmla="*/ 4 h 111"/>
                <a:gd name="T42" fmla="*/ 62 w 68"/>
                <a:gd name="T43" fmla="*/ 5 h 111"/>
                <a:gd name="T44" fmla="*/ 65 w 68"/>
                <a:gd name="T45" fmla="*/ 8 h 111"/>
                <a:gd name="T46" fmla="*/ 66 w 68"/>
                <a:gd name="T47" fmla="*/ 13 h 111"/>
                <a:gd name="T48" fmla="*/ 68 w 68"/>
                <a:gd name="T49" fmla="*/ 15 h 111"/>
                <a:gd name="T50" fmla="*/ 68 w 68"/>
                <a:gd name="T51" fmla="*/ 20 h 111"/>
                <a:gd name="T52" fmla="*/ 68 w 68"/>
                <a:gd name="T53" fmla="*/ 23 h 111"/>
                <a:gd name="T54" fmla="*/ 66 w 68"/>
                <a:gd name="T55" fmla="*/ 27 h 111"/>
                <a:gd name="T56" fmla="*/ 36 w 68"/>
                <a:gd name="T57" fmla="*/ 98 h 111"/>
                <a:gd name="T58" fmla="*/ 33 w 68"/>
                <a:gd name="T59" fmla="*/ 103 h 111"/>
                <a:gd name="T60" fmla="*/ 29 w 68"/>
                <a:gd name="T61" fmla="*/ 106 h 111"/>
                <a:gd name="T62" fmla="*/ 24 w 68"/>
                <a:gd name="T63" fmla="*/ 109 h 111"/>
                <a:gd name="T64" fmla="*/ 19 w 68"/>
                <a:gd name="T6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111">
                  <a:moveTo>
                    <a:pt x="19" y="111"/>
                  </a:moveTo>
                  <a:lnTo>
                    <a:pt x="14" y="109"/>
                  </a:lnTo>
                  <a:lnTo>
                    <a:pt x="11" y="109"/>
                  </a:lnTo>
                  <a:lnTo>
                    <a:pt x="9" y="106"/>
                  </a:lnTo>
                  <a:lnTo>
                    <a:pt x="4" y="105"/>
                  </a:lnTo>
                  <a:lnTo>
                    <a:pt x="3" y="102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1" y="83"/>
                  </a:lnTo>
                  <a:lnTo>
                    <a:pt x="30" y="13"/>
                  </a:lnTo>
                  <a:lnTo>
                    <a:pt x="32" y="8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0" y="1"/>
                  </a:lnTo>
                  <a:lnTo>
                    <a:pt x="45" y="1"/>
                  </a:lnTo>
                  <a:lnTo>
                    <a:pt x="47" y="0"/>
                  </a:lnTo>
                  <a:lnTo>
                    <a:pt x="52" y="1"/>
                  </a:lnTo>
                  <a:lnTo>
                    <a:pt x="56" y="1"/>
                  </a:lnTo>
                  <a:lnTo>
                    <a:pt x="59" y="4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6" y="13"/>
                  </a:lnTo>
                  <a:lnTo>
                    <a:pt x="68" y="15"/>
                  </a:lnTo>
                  <a:lnTo>
                    <a:pt x="68" y="20"/>
                  </a:lnTo>
                  <a:lnTo>
                    <a:pt x="68" y="23"/>
                  </a:lnTo>
                  <a:lnTo>
                    <a:pt x="66" y="27"/>
                  </a:lnTo>
                  <a:lnTo>
                    <a:pt x="36" y="98"/>
                  </a:lnTo>
                  <a:lnTo>
                    <a:pt x="33" y="103"/>
                  </a:lnTo>
                  <a:lnTo>
                    <a:pt x="29" y="106"/>
                  </a:lnTo>
                  <a:lnTo>
                    <a:pt x="24" y="109"/>
                  </a:lnTo>
                  <a:lnTo>
                    <a:pt x="19" y="11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95"/>
            <p:cNvSpPr/>
            <p:nvPr/>
          </p:nvSpPr>
          <p:spPr bwMode="auto">
            <a:xfrm>
              <a:off x="1477596" y="3800278"/>
              <a:ext cx="17472" cy="56784"/>
            </a:xfrm>
            <a:custGeom>
              <a:avLst/>
              <a:gdLst>
                <a:gd name="T0" fmla="*/ 19 w 37"/>
                <a:gd name="T1" fmla="*/ 115 h 115"/>
                <a:gd name="T2" fmla="*/ 14 w 37"/>
                <a:gd name="T3" fmla="*/ 115 h 115"/>
                <a:gd name="T4" fmla="*/ 12 w 37"/>
                <a:gd name="T5" fmla="*/ 114 h 115"/>
                <a:gd name="T6" fmla="*/ 9 w 37"/>
                <a:gd name="T7" fmla="*/ 113 h 115"/>
                <a:gd name="T8" fmla="*/ 6 w 37"/>
                <a:gd name="T9" fmla="*/ 110 h 115"/>
                <a:gd name="T10" fmla="*/ 3 w 37"/>
                <a:gd name="T11" fmla="*/ 107 h 115"/>
                <a:gd name="T12" fmla="*/ 1 w 37"/>
                <a:gd name="T13" fmla="*/ 104 h 115"/>
                <a:gd name="T14" fmla="*/ 0 w 37"/>
                <a:gd name="T15" fmla="*/ 101 h 115"/>
                <a:gd name="T16" fmla="*/ 0 w 37"/>
                <a:gd name="T17" fmla="*/ 97 h 115"/>
                <a:gd name="T18" fmla="*/ 0 w 37"/>
                <a:gd name="T19" fmla="*/ 19 h 115"/>
                <a:gd name="T20" fmla="*/ 0 w 37"/>
                <a:gd name="T21" fmla="*/ 16 h 115"/>
                <a:gd name="T22" fmla="*/ 1 w 37"/>
                <a:gd name="T23" fmla="*/ 12 h 115"/>
                <a:gd name="T24" fmla="*/ 3 w 37"/>
                <a:gd name="T25" fmla="*/ 9 h 115"/>
                <a:gd name="T26" fmla="*/ 6 w 37"/>
                <a:gd name="T27" fmla="*/ 6 h 115"/>
                <a:gd name="T28" fmla="*/ 9 w 37"/>
                <a:gd name="T29" fmla="*/ 3 h 115"/>
                <a:gd name="T30" fmla="*/ 12 w 37"/>
                <a:gd name="T31" fmla="*/ 2 h 115"/>
                <a:gd name="T32" fmla="*/ 14 w 37"/>
                <a:gd name="T33" fmla="*/ 0 h 115"/>
                <a:gd name="T34" fmla="*/ 19 w 37"/>
                <a:gd name="T35" fmla="*/ 0 h 115"/>
                <a:gd name="T36" fmla="*/ 23 w 37"/>
                <a:gd name="T37" fmla="*/ 0 h 115"/>
                <a:gd name="T38" fmla="*/ 26 w 37"/>
                <a:gd name="T39" fmla="*/ 2 h 115"/>
                <a:gd name="T40" fmla="*/ 30 w 37"/>
                <a:gd name="T41" fmla="*/ 3 h 115"/>
                <a:gd name="T42" fmla="*/ 33 w 37"/>
                <a:gd name="T43" fmla="*/ 6 h 115"/>
                <a:gd name="T44" fmla="*/ 35 w 37"/>
                <a:gd name="T45" fmla="*/ 9 h 115"/>
                <a:gd name="T46" fmla="*/ 36 w 37"/>
                <a:gd name="T47" fmla="*/ 12 h 115"/>
                <a:gd name="T48" fmla="*/ 37 w 37"/>
                <a:gd name="T49" fmla="*/ 16 h 115"/>
                <a:gd name="T50" fmla="*/ 37 w 37"/>
                <a:gd name="T51" fmla="*/ 19 h 115"/>
                <a:gd name="T52" fmla="*/ 37 w 37"/>
                <a:gd name="T53" fmla="*/ 97 h 115"/>
                <a:gd name="T54" fmla="*/ 37 w 37"/>
                <a:gd name="T55" fmla="*/ 101 h 115"/>
                <a:gd name="T56" fmla="*/ 36 w 37"/>
                <a:gd name="T57" fmla="*/ 104 h 115"/>
                <a:gd name="T58" fmla="*/ 35 w 37"/>
                <a:gd name="T59" fmla="*/ 107 h 115"/>
                <a:gd name="T60" fmla="*/ 33 w 37"/>
                <a:gd name="T61" fmla="*/ 110 h 115"/>
                <a:gd name="T62" fmla="*/ 30 w 37"/>
                <a:gd name="T63" fmla="*/ 113 h 115"/>
                <a:gd name="T64" fmla="*/ 26 w 37"/>
                <a:gd name="T65" fmla="*/ 114 h 115"/>
                <a:gd name="T66" fmla="*/ 23 w 37"/>
                <a:gd name="T67" fmla="*/ 115 h 115"/>
                <a:gd name="T68" fmla="*/ 19 w 37"/>
                <a:gd name="T6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115">
                  <a:moveTo>
                    <a:pt x="19" y="115"/>
                  </a:moveTo>
                  <a:lnTo>
                    <a:pt x="14" y="115"/>
                  </a:lnTo>
                  <a:lnTo>
                    <a:pt x="12" y="114"/>
                  </a:lnTo>
                  <a:lnTo>
                    <a:pt x="9" y="113"/>
                  </a:lnTo>
                  <a:lnTo>
                    <a:pt x="6" y="110"/>
                  </a:lnTo>
                  <a:lnTo>
                    <a:pt x="3" y="107"/>
                  </a:lnTo>
                  <a:lnTo>
                    <a:pt x="1" y="104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6" y="12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37" y="97"/>
                  </a:lnTo>
                  <a:lnTo>
                    <a:pt x="37" y="101"/>
                  </a:lnTo>
                  <a:lnTo>
                    <a:pt x="36" y="104"/>
                  </a:lnTo>
                  <a:lnTo>
                    <a:pt x="35" y="107"/>
                  </a:lnTo>
                  <a:lnTo>
                    <a:pt x="33" y="110"/>
                  </a:lnTo>
                  <a:lnTo>
                    <a:pt x="30" y="113"/>
                  </a:lnTo>
                  <a:lnTo>
                    <a:pt x="26" y="114"/>
                  </a:lnTo>
                  <a:lnTo>
                    <a:pt x="23" y="115"/>
                  </a:lnTo>
                  <a:lnTo>
                    <a:pt x="19" y="11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96"/>
            <p:cNvSpPr/>
            <p:nvPr/>
          </p:nvSpPr>
          <p:spPr bwMode="auto">
            <a:xfrm>
              <a:off x="1409164" y="3814838"/>
              <a:ext cx="33488" cy="53872"/>
            </a:xfrm>
            <a:custGeom>
              <a:avLst/>
              <a:gdLst>
                <a:gd name="T0" fmla="*/ 49 w 69"/>
                <a:gd name="T1" fmla="*/ 111 h 111"/>
                <a:gd name="T2" fmla="*/ 43 w 69"/>
                <a:gd name="T3" fmla="*/ 109 h 111"/>
                <a:gd name="T4" fmla="*/ 39 w 69"/>
                <a:gd name="T5" fmla="*/ 106 h 111"/>
                <a:gd name="T6" fmla="*/ 34 w 69"/>
                <a:gd name="T7" fmla="*/ 103 h 111"/>
                <a:gd name="T8" fmla="*/ 32 w 69"/>
                <a:gd name="T9" fmla="*/ 98 h 111"/>
                <a:gd name="T10" fmla="*/ 1 w 69"/>
                <a:gd name="T11" fmla="*/ 27 h 111"/>
                <a:gd name="T12" fmla="*/ 0 w 69"/>
                <a:gd name="T13" fmla="*/ 23 h 111"/>
                <a:gd name="T14" fmla="*/ 0 w 69"/>
                <a:gd name="T15" fmla="*/ 20 h 111"/>
                <a:gd name="T16" fmla="*/ 0 w 69"/>
                <a:gd name="T17" fmla="*/ 15 h 111"/>
                <a:gd name="T18" fmla="*/ 1 w 69"/>
                <a:gd name="T19" fmla="*/ 13 h 111"/>
                <a:gd name="T20" fmla="*/ 3 w 69"/>
                <a:gd name="T21" fmla="*/ 8 h 111"/>
                <a:gd name="T22" fmla="*/ 6 w 69"/>
                <a:gd name="T23" fmla="*/ 5 h 111"/>
                <a:gd name="T24" fmla="*/ 9 w 69"/>
                <a:gd name="T25" fmla="*/ 4 h 111"/>
                <a:gd name="T26" fmla="*/ 11 w 69"/>
                <a:gd name="T27" fmla="*/ 1 h 111"/>
                <a:gd name="T28" fmla="*/ 16 w 69"/>
                <a:gd name="T29" fmla="*/ 1 h 111"/>
                <a:gd name="T30" fmla="*/ 20 w 69"/>
                <a:gd name="T31" fmla="*/ 0 h 111"/>
                <a:gd name="T32" fmla="*/ 23 w 69"/>
                <a:gd name="T33" fmla="*/ 1 h 111"/>
                <a:gd name="T34" fmla="*/ 27 w 69"/>
                <a:gd name="T35" fmla="*/ 1 h 111"/>
                <a:gd name="T36" fmla="*/ 30 w 69"/>
                <a:gd name="T37" fmla="*/ 4 h 111"/>
                <a:gd name="T38" fmla="*/ 33 w 69"/>
                <a:gd name="T39" fmla="*/ 5 h 111"/>
                <a:gd name="T40" fmla="*/ 36 w 69"/>
                <a:gd name="T41" fmla="*/ 8 h 111"/>
                <a:gd name="T42" fmla="*/ 37 w 69"/>
                <a:gd name="T43" fmla="*/ 13 h 111"/>
                <a:gd name="T44" fmla="*/ 66 w 69"/>
                <a:gd name="T45" fmla="*/ 83 h 111"/>
                <a:gd name="T46" fmla="*/ 68 w 69"/>
                <a:gd name="T47" fmla="*/ 87 h 111"/>
                <a:gd name="T48" fmla="*/ 69 w 69"/>
                <a:gd name="T49" fmla="*/ 90 h 111"/>
                <a:gd name="T50" fmla="*/ 68 w 69"/>
                <a:gd name="T51" fmla="*/ 95 h 111"/>
                <a:gd name="T52" fmla="*/ 66 w 69"/>
                <a:gd name="T53" fmla="*/ 98 h 111"/>
                <a:gd name="T54" fmla="*/ 65 w 69"/>
                <a:gd name="T55" fmla="*/ 102 h 111"/>
                <a:gd name="T56" fmla="*/ 63 w 69"/>
                <a:gd name="T57" fmla="*/ 105 h 111"/>
                <a:gd name="T58" fmla="*/ 60 w 69"/>
                <a:gd name="T59" fmla="*/ 106 h 111"/>
                <a:gd name="T60" fmla="*/ 56 w 69"/>
                <a:gd name="T61" fmla="*/ 109 h 111"/>
                <a:gd name="T62" fmla="*/ 53 w 69"/>
                <a:gd name="T63" fmla="*/ 109 h 111"/>
                <a:gd name="T64" fmla="*/ 49 w 69"/>
                <a:gd name="T6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111">
                  <a:moveTo>
                    <a:pt x="49" y="111"/>
                  </a:moveTo>
                  <a:lnTo>
                    <a:pt x="43" y="109"/>
                  </a:lnTo>
                  <a:lnTo>
                    <a:pt x="39" y="106"/>
                  </a:lnTo>
                  <a:lnTo>
                    <a:pt x="34" y="103"/>
                  </a:lnTo>
                  <a:lnTo>
                    <a:pt x="32" y="98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3" y="8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1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6" y="8"/>
                  </a:lnTo>
                  <a:lnTo>
                    <a:pt x="37" y="13"/>
                  </a:lnTo>
                  <a:lnTo>
                    <a:pt x="66" y="83"/>
                  </a:lnTo>
                  <a:lnTo>
                    <a:pt x="68" y="87"/>
                  </a:lnTo>
                  <a:lnTo>
                    <a:pt x="69" y="90"/>
                  </a:lnTo>
                  <a:lnTo>
                    <a:pt x="68" y="95"/>
                  </a:lnTo>
                  <a:lnTo>
                    <a:pt x="66" y="98"/>
                  </a:lnTo>
                  <a:lnTo>
                    <a:pt x="65" y="102"/>
                  </a:lnTo>
                  <a:lnTo>
                    <a:pt x="63" y="105"/>
                  </a:lnTo>
                  <a:lnTo>
                    <a:pt x="60" y="106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9" y="11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97"/>
            <p:cNvSpPr/>
            <p:nvPr/>
          </p:nvSpPr>
          <p:spPr bwMode="auto">
            <a:xfrm>
              <a:off x="1350925" y="3852694"/>
              <a:ext cx="45136" cy="45136"/>
            </a:xfrm>
            <a:custGeom>
              <a:avLst/>
              <a:gdLst>
                <a:gd name="T0" fmla="*/ 73 w 92"/>
                <a:gd name="T1" fmla="*/ 92 h 92"/>
                <a:gd name="T2" fmla="*/ 69 w 92"/>
                <a:gd name="T3" fmla="*/ 92 h 92"/>
                <a:gd name="T4" fmla="*/ 66 w 92"/>
                <a:gd name="T5" fmla="*/ 91 h 92"/>
                <a:gd name="T6" fmla="*/ 62 w 92"/>
                <a:gd name="T7" fmla="*/ 90 h 92"/>
                <a:gd name="T8" fmla="*/ 59 w 92"/>
                <a:gd name="T9" fmla="*/ 87 h 92"/>
                <a:gd name="T10" fmla="*/ 4 w 92"/>
                <a:gd name="T11" fmla="*/ 32 h 92"/>
                <a:gd name="T12" fmla="*/ 3 w 92"/>
                <a:gd name="T13" fmla="*/ 29 h 92"/>
                <a:gd name="T14" fmla="*/ 1 w 92"/>
                <a:gd name="T15" fmla="*/ 26 h 92"/>
                <a:gd name="T16" fmla="*/ 0 w 92"/>
                <a:gd name="T17" fmla="*/ 22 h 92"/>
                <a:gd name="T18" fmla="*/ 0 w 92"/>
                <a:gd name="T19" fmla="*/ 19 h 92"/>
                <a:gd name="T20" fmla="*/ 0 w 92"/>
                <a:gd name="T21" fmla="*/ 15 h 92"/>
                <a:gd name="T22" fmla="*/ 1 w 92"/>
                <a:gd name="T23" fmla="*/ 12 h 92"/>
                <a:gd name="T24" fmla="*/ 3 w 92"/>
                <a:gd name="T25" fmla="*/ 9 h 92"/>
                <a:gd name="T26" fmla="*/ 4 w 92"/>
                <a:gd name="T27" fmla="*/ 5 h 92"/>
                <a:gd name="T28" fmla="*/ 8 w 92"/>
                <a:gd name="T29" fmla="*/ 3 h 92"/>
                <a:gd name="T30" fmla="*/ 11 w 92"/>
                <a:gd name="T31" fmla="*/ 0 h 92"/>
                <a:gd name="T32" fmla="*/ 14 w 92"/>
                <a:gd name="T33" fmla="*/ 0 h 92"/>
                <a:gd name="T34" fmla="*/ 19 w 92"/>
                <a:gd name="T35" fmla="*/ 0 h 92"/>
                <a:gd name="T36" fmla="*/ 21 w 92"/>
                <a:gd name="T37" fmla="*/ 0 h 92"/>
                <a:gd name="T38" fmla="*/ 26 w 92"/>
                <a:gd name="T39" fmla="*/ 0 h 92"/>
                <a:gd name="T40" fmla="*/ 29 w 92"/>
                <a:gd name="T41" fmla="*/ 3 h 92"/>
                <a:gd name="T42" fmla="*/ 32 w 92"/>
                <a:gd name="T43" fmla="*/ 5 h 92"/>
                <a:gd name="T44" fmla="*/ 86 w 92"/>
                <a:gd name="T45" fmla="*/ 59 h 92"/>
                <a:gd name="T46" fmla="*/ 89 w 92"/>
                <a:gd name="T47" fmla="*/ 62 h 92"/>
                <a:gd name="T48" fmla="*/ 91 w 92"/>
                <a:gd name="T49" fmla="*/ 67 h 92"/>
                <a:gd name="T50" fmla="*/ 92 w 92"/>
                <a:gd name="T51" fmla="*/ 69 h 92"/>
                <a:gd name="T52" fmla="*/ 92 w 92"/>
                <a:gd name="T53" fmla="*/ 74 h 92"/>
                <a:gd name="T54" fmla="*/ 92 w 92"/>
                <a:gd name="T55" fmla="*/ 77 h 92"/>
                <a:gd name="T56" fmla="*/ 91 w 92"/>
                <a:gd name="T57" fmla="*/ 81 h 92"/>
                <a:gd name="T58" fmla="*/ 89 w 92"/>
                <a:gd name="T59" fmla="*/ 84 h 92"/>
                <a:gd name="T60" fmla="*/ 86 w 92"/>
                <a:gd name="T61" fmla="*/ 87 h 92"/>
                <a:gd name="T62" fmla="*/ 83 w 92"/>
                <a:gd name="T63" fmla="*/ 90 h 92"/>
                <a:gd name="T64" fmla="*/ 80 w 92"/>
                <a:gd name="T65" fmla="*/ 91 h 92"/>
                <a:gd name="T66" fmla="*/ 76 w 92"/>
                <a:gd name="T67" fmla="*/ 92 h 92"/>
                <a:gd name="T68" fmla="*/ 73 w 92"/>
                <a:gd name="T6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92">
                  <a:moveTo>
                    <a:pt x="73" y="92"/>
                  </a:moveTo>
                  <a:lnTo>
                    <a:pt x="69" y="92"/>
                  </a:lnTo>
                  <a:lnTo>
                    <a:pt x="66" y="91"/>
                  </a:lnTo>
                  <a:lnTo>
                    <a:pt x="62" y="90"/>
                  </a:lnTo>
                  <a:lnTo>
                    <a:pt x="59" y="87"/>
                  </a:lnTo>
                  <a:lnTo>
                    <a:pt x="4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4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2" y="5"/>
                  </a:lnTo>
                  <a:lnTo>
                    <a:pt x="86" y="59"/>
                  </a:lnTo>
                  <a:lnTo>
                    <a:pt x="89" y="62"/>
                  </a:lnTo>
                  <a:lnTo>
                    <a:pt x="91" y="67"/>
                  </a:lnTo>
                  <a:lnTo>
                    <a:pt x="92" y="69"/>
                  </a:lnTo>
                  <a:lnTo>
                    <a:pt x="92" y="74"/>
                  </a:lnTo>
                  <a:lnTo>
                    <a:pt x="92" y="77"/>
                  </a:lnTo>
                  <a:lnTo>
                    <a:pt x="91" y="81"/>
                  </a:lnTo>
                  <a:lnTo>
                    <a:pt x="89" y="84"/>
                  </a:lnTo>
                  <a:lnTo>
                    <a:pt x="86" y="87"/>
                  </a:lnTo>
                  <a:lnTo>
                    <a:pt x="83" y="90"/>
                  </a:lnTo>
                  <a:lnTo>
                    <a:pt x="80" y="91"/>
                  </a:lnTo>
                  <a:lnTo>
                    <a:pt x="76" y="92"/>
                  </a:lnTo>
                  <a:lnTo>
                    <a:pt x="73" y="9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98"/>
            <p:cNvSpPr/>
            <p:nvPr/>
          </p:nvSpPr>
          <p:spPr bwMode="auto">
            <a:xfrm>
              <a:off x="1311613" y="3910933"/>
              <a:ext cx="53872" cy="33488"/>
            </a:xfrm>
            <a:custGeom>
              <a:avLst/>
              <a:gdLst>
                <a:gd name="T0" fmla="*/ 91 w 111"/>
                <a:gd name="T1" fmla="*/ 70 h 70"/>
                <a:gd name="T2" fmla="*/ 88 w 111"/>
                <a:gd name="T3" fmla="*/ 68 h 70"/>
                <a:gd name="T4" fmla="*/ 84 w 111"/>
                <a:gd name="T5" fmla="*/ 68 h 70"/>
                <a:gd name="T6" fmla="*/ 13 w 111"/>
                <a:gd name="T7" fmla="*/ 38 h 70"/>
                <a:gd name="T8" fmla="*/ 9 w 111"/>
                <a:gd name="T9" fmla="*/ 36 h 70"/>
                <a:gd name="T10" fmla="*/ 6 w 111"/>
                <a:gd name="T11" fmla="*/ 34 h 70"/>
                <a:gd name="T12" fmla="*/ 5 w 111"/>
                <a:gd name="T13" fmla="*/ 31 h 70"/>
                <a:gd name="T14" fmla="*/ 2 w 111"/>
                <a:gd name="T15" fmla="*/ 28 h 70"/>
                <a:gd name="T16" fmla="*/ 2 w 111"/>
                <a:gd name="T17" fmla="*/ 23 h 70"/>
                <a:gd name="T18" fmla="*/ 0 w 111"/>
                <a:gd name="T19" fmla="*/ 21 h 70"/>
                <a:gd name="T20" fmla="*/ 2 w 111"/>
                <a:gd name="T21" fmla="*/ 16 h 70"/>
                <a:gd name="T22" fmla="*/ 2 w 111"/>
                <a:gd name="T23" fmla="*/ 12 h 70"/>
                <a:gd name="T24" fmla="*/ 5 w 111"/>
                <a:gd name="T25" fmla="*/ 9 h 70"/>
                <a:gd name="T26" fmla="*/ 6 w 111"/>
                <a:gd name="T27" fmla="*/ 6 h 70"/>
                <a:gd name="T28" fmla="*/ 9 w 111"/>
                <a:gd name="T29" fmla="*/ 3 h 70"/>
                <a:gd name="T30" fmla="*/ 13 w 111"/>
                <a:gd name="T31" fmla="*/ 2 h 70"/>
                <a:gd name="T32" fmla="*/ 16 w 111"/>
                <a:gd name="T33" fmla="*/ 0 h 70"/>
                <a:gd name="T34" fmla="*/ 20 w 111"/>
                <a:gd name="T35" fmla="*/ 0 h 70"/>
                <a:gd name="T36" fmla="*/ 23 w 111"/>
                <a:gd name="T37" fmla="*/ 0 h 70"/>
                <a:gd name="T38" fmla="*/ 28 w 111"/>
                <a:gd name="T39" fmla="*/ 2 h 70"/>
                <a:gd name="T40" fmla="*/ 98 w 111"/>
                <a:gd name="T41" fmla="*/ 32 h 70"/>
                <a:gd name="T42" fmla="*/ 102 w 111"/>
                <a:gd name="T43" fmla="*/ 34 h 70"/>
                <a:gd name="T44" fmla="*/ 105 w 111"/>
                <a:gd name="T45" fmla="*/ 36 h 70"/>
                <a:gd name="T46" fmla="*/ 107 w 111"/>
                <a:gd name="T47" fmla="*/ 39 h 70"/>
                <a:gd name="T48" fmla="*/ 110 w 111"/>
                <a:gd name="T49" fmla="*/ 42 h 70"/>
                <a:gd name="T50" fmla="*/ 110 w 111"/>
                <a:gd name="T51" fmla="*/ 45 h 70"/>
                <a:gd name="T52" fmla="*/ 111 w 111"/>
                <a:gd name="T53" fmla="*/ 49 h 70"/>
                <a:gd name="T54" fmla="*/ 110 w 111"/>
                <a:gd name="T55" fmla="*/ 54 h 70"/>
                <a:gd name="T56" fmla="*/ 110 w 111"/>
                <a:gd name="T57" fmla="*/ 57 h 70"/>
                <a:gd name="T58" fmla="*/ 107 w 111"/>
                <a:gd name="T59" fmla="*/ 62 h 70"/>
                <a:gd name="T60" fmla="*/ 102 w 111"/>
                <a:gd name="T61" fmla="*/ 65 h 70"/>
                <a:gd name="T62" fmla="*/ 97 w 111"/>
                <a:gd name="T63" fmla="*/ 68 h 70"/>
                <a:gd name="T64" fmla="*/ 91 w 111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70">
                  <a:moveTo>
                    <a:pt x="91" y="70"/>
                  </a:moveTo>
                  <a:lnTo>
                    <a:pt x="88" y="68"/>
                  </a:lnTo>
                  <a:lnTo>
                    <a:pt x="84" y="68"/>
                  </a:lnTo>
                  <a:lnTo>
                    <a:pt x="13" y="38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5" y="31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5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98" y="32"/>
                  </a:lnTo>
                  <a:lnTo>
                    <a:pt x="102" y="34"/>
                  </a:lnTo>
                  <a:lnTo>
                    <a:pt x="105" y="36"/>
                  </a:lnTo>
                  <a:lnTo>
                    <a:pt x="107" y="39"/>
                  </a:lnTo>
                  <a:lnTo>
                    <a:pt x="110" y="42"/>
                  </a:lnTo>
                  <a:lnTo>
                    <a:pt x="110" y="45"/>
                  </a:lnTo>
                  <a:lnTo>
                    <a:pt x="111" y="49"/>
                  </a:lnTo>
                  <a:lnTo>
                    <a:pt x="110" y="54"/>
                  </a:lnTo>
                  <a:lnTo>
                    <a:pt x="110" y="57"/>
                  </a:lnTo>
                  <a:lnTo>
                    <a:pt x="107" y="62"/>
                  </a:lnTo>
                  <a:lnTo>
                    <a:pt x="102" y="65"/>
                  </a:lnTo>
                  <a:lnTo>
                    <a:pt x="97" y="68"/>
                  </a:lnTo>
                  <a:lnTo>
                    <a:pt x="91" y="7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99"/>
            <p:cNvSpPr>
              <a:spLocks noEditPoints="1"/>
            </p:cNvSpPr>
            <p:nvPr/>
          </p:nvSpPr>
          <p:spPr bwMode="auto">
            <a:xfrm>
              <a:off x="1393149" y="4062356"/>
              <a:ext cx="186367" cy="75712"/>
            </a:xfrm>
            <a:custGeom>
              <a:avLst/>
              <a:gdLst>
                <a:gd name="T0" fmla="*/ 39 w 386"/>
                <a:gd name="T1" fmla="*/ 117 h 156"/>
                <a:gd name="T2" fmla="*/ 347 w 386"/>
                <a:gd name="T3" fmla="*/ 117 h 156"/>
                <a:gd name="T4" fmla="*/ 347 w 386"/>
                <a:gd name="T5" fmla="*/ 39 h 156"/>
                <a:gd name="T6" fmla="*/ 39 w 386"/>
                <a:gd name="T7" fmla="*/ 39 h 156"/>
                <a:gd name="T8" fmla="*/ 39 w 386"/>
                <a:gd name="T9" fmla="*/ 117 h 156"/>
                <a:gd name="T10" fmla="*/ 367 w 386"/>
                <a:gd name="T11" fmla="*/ 156 h 156"/>
                <a:gd name="T12" fmla="*/ 19 w 386"/>
                <a:gd name="T13" fmla="*/ 156 h 156"/>
                <a:gd name="T14" fmla="*/ 16 w 386"/>
                <a:gd name="T15" fmla="*/ 155 h 156"/>
                <a:gd name="T16" fmla="*/ 11 w 386"/>
                <a:gd name="T17" fmla="*/ 155 h 156"/>
                <a:gd name="T18" fmla="*/ 8 w 386"/>
                <a:gd name="T19" fmla="*/ 152 h 156"/>
                <a:gd name="T20" fmla="*/ 6 w 386"/>
                <a:gd name="T21" fmla="*/ 150 h 156"/>
                <a:gd name="T22" fmla="*/ 3 w 386"/>
                <a:gd name="T23" fmla="*/ 147 h 156"/>
                <a:gd name="T24" fmla="*/ 1 w 386"/>
                <a:gd name="T25" fmla="*/ 143 h 156"/>
                <a:gd name="T26" fmla="*/ 0 w 386"/>
                <a:gd name="T27" fmla="*/ 140 h 156"/>
                <a:gd name="T28" fmla="*/ 0 w 386"/>
                <a:gd name="T29" fmla="*/ 136 h 156"/>
                <a:gd name="T30" fmla="*/ 0 w 386"/>
                <a:gd name="T31" fmla="*/ 21 h 156"/>
                <a:gd name="T32" fmla="*/ 0 w 386"/>
                <a:gd name="T33" fmla="*/ 16 h 156"/>
                <a:gd name="T34" fmla="*/ 1 w 386"/>
                <a:gd name="T35" fmla="*/ 13 h 156"/>
                <a:gd name="T36" fmla="*/ 3 w 386"/>
                <a:gd name="T37" fmla="*/ 9 h 156"/>
                <a:gd name="T38" fmla="*/ 6 w 386"/>
                <a:gd name="T39" fmla="*/ 6 h 156"/>
                <a:gd name="T40" fmla="*/ 8 w 386"/>
                <a:gd name="T41" fmla="*/ 5 h 156"/>
                <a:gd name="T42" fmla="*/ 11 w 386"/>
                <a:gd name="T43" fmla="*/ 2 h 156"/>
                <a:gd name="T44" fmla="*/ 16 w 386"/>
                <a:gd name="T45" fmla="*/ 2 h 156"/>
                <a:gd name="T46" fmla="*/ 19 w 386"/>
                <a:gd name="T47" fmla="*/ 0 h 156"/>
                <a:gd name="T48" fmla="*/ 367 w 386"/>
                <a:gd name="T49" fmla="*/ 0 h 156"/>
                <a:gd name="T50" fmla="*/ 370 w 386"/>
                <a:gd name="T51" fmla="*/ 2 h 156"/>
                <a:gd name="T52" fmla="*/ 374 w 386"/>
                <a:gd name="T53" fmla="*/ 2 h 156"/>
                <a:gd name="T54" fmla="*/ 377 w 386"/>
                <a:gd name="T55" fmla="*/ 5 h 156"/>
                <a:gd name="T56" fmla="*/ 380 w 386"/>
                <a:gd name="T57" fmla="*/ 6 h 156"/>
                <a:gd name="T58" fmla="*/ 383 w 386"/>
                <a:gd name="T59" fmla="*/ 9 h 156"/>
                <a:gd name="T60" fmla="*/ 384 w 386"/>
                <a:gd name="T61" fmla="*/ 13 h 156"/>
                <a:gd name="T62" fmla="*/ 386 w 386"/>
                <a:gd name="T63" fmla="*/ 16 h 156"/>
                <a:gd name="T64" fmla="*/ 386 w 386"/>
                <a:gd name="T65" fmla="*/ 21 h 156"/>
                <a:gd name="T66" fmla="*/ 386 w 386"/>
                <a:gd name="T67" fmla="*/ 136 h 156"/>
                <a:gd name="T68" fmla="*/ 386 w 386"/>
                <a:gd name="T69" fmla="*/ 140 h 156"/>
                <a:gd name="T70" fmla="*/ 384 w 386"/>
                <a:gd name="T71" fmla="*/ 143 h 156"/>
                <a:gd name="T72" fmla="*/ 383 w 386"/>
                <a:gd name="T73" fmla="*/ 147 h 156"/>
                <a:gd name="T74" fmla="*/ 380 w 386"/>
                <a:gd name="T75" fmla="*/ 150 h 156"/>
                <a:gd name="T76" fmla="*/ 377 w 386"/>
                <a:gd name="T77" fmla="*/ 152 h 156"/>
                <a:gd name="T78" fmla="*/ 374 w 386"/>
                <a:gd name="T79" fmla="*/ 155 h 156"/>
                <a:gd name="T80" fmla="*/ 370 w 386"/>
                <a:gd name="T81" fmla="*/ 155 h 156"/>
                <a:gd name="T82" fmla="*/ 367 w 386"/>
                <a:gd name="T8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" h="156">
                  <a:moveTo>
                    <a:pt x="39" y="117"/>
                  </a:moveTo>
                  <a:lnTo>
                    <a:pt x="347" y="117"/>
                  </a:lnTo>
                  <a:lnTo>
                    <a:pt x="347" y="39"/>
                  </a:lnTo>
                  <a:lnTo>
                    <a:pt x="39" y="39"/>
                  </a:lnTo>
                  <a:lnTo>
                    <a:pt x="39" y="117"/>
                  </a:lnTo>
                  <a:close/>
                  <a:moveTo>
                    <a:pt x="367" y="156"/>
                  </a:moveTo>
                  <a:lnTo>
                    <a:pt x="19" y="156"/>
                  </a:lnTo>
                  <a:lnTo>
                    <a:pt x="16" y="155"/>
                  </a:lnTo>
                  <a:lnTo>
                    <a:pt x="11" y="155"/>
                  </a:lnTo>
                  <a:lnTo>
                    <a:pt x="8" y="152"/>
                  </a:lnTo>
                  <a:lnTo>
                    <a:pt x="6" y="150"/>
                  </a:lnTo>
                  <a:lnTo>
                    <a:pt x="3" y="147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3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367" y="0"/>
                  </a:lnTo>
                  <a:lnTo>
                    <a:pt x="370" y="2"/>
                  </a:lnTo>
                  <a:lnTo>
                    <a:pt x="374" y="2"/>
                  </a:lnTo>
                  <a:lnTo>
                    <a:pt x="377" y="5"/>
                  </a:lnTo>
                  <a:lnTo>
                    <a:pt x="380" y="6"/>
                  </a:lnTo>
                  <a:lnTo>
                    <a:pt x="383" y="9"/>
                  </a:lnTo>
                  <a:lnTo>
                    <a:pt x="384" y="13"/>
                  </a:lnTo>
                  <a:lnTo>
                    <a:pt x="386" y="16"/>
                  </a:lnTo>
                  <a:lnTo>
                    <a:pt x="386" y="21"/>
                  </a:lnTo>
                  <a:lnTo>
                    <a:pt x="386" y="136"/>
                  </a:lnTo>
                  <a:lnTo>
                    <a:pt x="386" y="140"/>
                  </a:lnTo>
                  <a:lnTo>
                    <a:pt x="384" y="143"/>
                  </a:lnTo>
                  <a:lnTo>
                    <a:pt x="383" y="147"/>
                  </a:lnTo>
                  <a:lnTo>
                    <a:pt x="380" y="150"/>
                  </a:lnTo>
                  <a:lnTo>
                    <a:pt x="377" y="152"/>
                  </a:lnTo>
                  <a:lnTo>
                    <a:pt x="374" y="155"/>
                  </a:lnTo>
                  <a:lnTo>
                    <a:pt x="370" y="155"/>
                  </a:lnTo>
                  <a:lnTo>
                    <a:pt x="367" y="15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任意多边形 75"/>
          <p:cNvSpPr/>
          <p:nvPr/>
        </p:nvSpPr>
        <p:spPr>
          <a:xfrm>
            <a:off x="1770277" y="4354140"/>
            <a:ext cx="2088232" cy="1152128"/>
          </a:xfrm>
          <a:custGeom>
            <a:avLst/>
            <a:gdLst>
              <a:gd name="connsiteX0" fmla="*/ 129630 w 2088232"/>
              <a:gd name="connsiteY0" fmla="*/ 52642 h 1152128"/>
              <a:gd name="connsiteX1" fmla="*/ 56142 w 2088232"/>
              <a:gd name="connsiteY1" fmla="*/ 126130 h 1152128"/>
              <a:gd name="connsiteX2" fmla="*/ 56142 w 2088232"/>
              <a:gd name="connsiteY2" fmla="*/ 1025998 h 1152128"/>
              <a:gd name="connsiteX3" fmla="*/ 129630 w 2088232"/>
              <a:gd name="connsiteY3" fmla="*/ 1099486 h 1152128"/>
              <a:gd name="connsiteX4" fmla="*/ 1958602 w 2088232"/>
              <a:gd name="connsiteY4" fmla="*/ 1099486 h 1152128"/>
              <a:gd name="connsiteX5" fmla="*/ 2032090 w 2088232"/>
              <a:gd name="connsiteY5" fmla="*/ 1025998 h 1152128"/>
              <a:gd name="connsiteX6" fmla="*/ 2032090 w 2088232"/>
              <a:gd name="connsiteY6" fmla="*/ 126130 h 1152128"/>
              <a:gd name="connsiteX7" fmla="*/ 1958602 w 2088232"/>
              <a:gd name="connsiteY7" fmla="*/ 52642 h 1152128"/>
              <a:gd name="connsiteX8" fmla="*/ 115823 w 2088232"/>
              <a:gd name="connsiteY8" fmla="*/ 0 h 1152128"/>
              <a:gd name="connsiteX9" fmla="*/ 1972409 w 2088232"/>
              <a:gd name="connsiteY9" fmla="*/ 0 h 1152128"/>
              <a:gd name="connsiteX10" fmla="*/ 2088232 w 2088232"/>
              <a:gd name="connsiteY10" fmla="*/ 115823 h 1152128"/>
              <a:gd name="connsiteX11" fmla="*/ 2088232 w 2088232"/>
              <a:gd name="connsiteY11" fmla="*/ 1036305 h 1152128"/>
              <a:gd name="connsiteX12" fmla="*/ 1972409 w 2088232"/>
              <a:gd name="connsiteY12" fmla="*/ 1152128 h 1152128"/>
              <a:gd name="connsiteX13" fmla="*/ 115823 w 2088232"/>
              <a:gd name="connsiteY13" fmla="*/ 1152128 h 1152128"/>
              <a:gd name="connsiteX14" fmla="*/ 0 w 2088232"/>
              <a:gd name="connsiteY14" fmla="*/ 1036305 h 1152128"/>
              <a:gd name="connsiteX15" fmla="*/ 0 w 2088232"/>
              <a:gd name="connsiteY15" fmla="*/ 115823 h 1152128"/>
              <a:gd name="connsiteX16" fmla="*/ 115823 w 2088232"/>
              <a:gd name="connsiteY16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8232" h="1152128">
                <a:moveTo>
                  <a:pt x="129630" y="52642"/>
                </a:moveTo>
                <a:cubicBezTo>
                  <a:pt x="89044" y="52642"/>
                  <a:pt x="56142" y="85544"/>
                  <a:pt x="56142" y="126130"/>
                </a:cubicBezTo>
                <a:lnTo>
                  <a:pt x="56142" y="1025998"/>
                </a:lnTo>
                <a:cubicBezTo>
                  <a:pt x="56142" y="1066584"/>
                  <a:pt x="89044" y="1099486"/>
                  <a:pt x="129630" y="1099486"/>
                </a:cubicBezTo>
                <a:lnTo>
                  <a:pt x="1958602" y="1099486"/>
                </a:lnTo>
                <a:cubicBezTo>
                  <a:pt x="1999188" y="1099486"/>
                  <a:pt x="2032090" y="1066584"/>
                  <a:pt x="2032090" y="1025998"/>
                </a:cubicBezTo>
                <a:lnTo>
                  <a:pt x="2032090" y="126130"/>
                </a:lnTo>
                <a:cubicBezTo>
                  <a:pt x="2032090" y="85544"/>
                  <a:pt x="1999188" y="52642"/>
                  <a:pt x="1958602" y="52642"/>
                </a:cubicBezTo>
                <a:close/>
                <a:moveTo>
                  <a:pt x="115823" y="0"/>
                </a:moveTo>
                <a:lnTo>
                  <a:pt x="1972409" y="0"/>
                </a:lnTo>
                <a:cubicBezTo>
                  <a:pt x="2036376" y="0"/>
                  <a:pt x="2088232" y="51856"/>
                  <a:pt x="2088232" y="115823"/>
                </a:cubicBezTo>
                <a:lnTo>
                  <a:pt x="2088232" y="1036305"/>
                </a:lnTo>
                <a:cubicBezTo>
                  <a:pt x="2088232" y="1100272"/>
                  <a:pt x="2036376" y="1152128"/>
                  <a:pt x="1972409" y="1152128"/>
                </a:cubicBezTo>
                <a:lnTo>
                  <a:pt x="115823" y="1152128"/>
                </a:lnTo>
                <a:cubicBezTo>
                  <a:pt x="51856" y="1152128"/>
                  <a:pt x="0" y="1100272"/>
                  <a:pt x="0" y="1036305"/>
                </a:cubicBezTo>
                <a:lnTo>
                  <a:pt x="0" y="115823"/>
                </a:lnTo>
                <a:cubicBezTo>
                  <a:pt x="0" y="51856"/>
                  <a:pt x="51856" y="0"/>
                  <a:pt x="11582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grpSp>
        <p:nvGrpSpPr>
          <p:cNvPr id="72" name="Group 189"/>
          <p:cNvGrpSpPr/>
          <p:nvPr/>
        </p:nvGrpSpPr>
        <p:grpSpPr>
          <a:xfrm>
            <a:off x="2539195" y="4616497"/>
            <a:ext cx="550396" cy="627414"/>
            <a:chOff x="-15875" y="-3175"/>
            <a:chExt cx="5037138" cy="5741988"/>
          </a:xfrm>
          <a:solidFill>
            <a:srgbClr val="595959"/>
          </a:solidFill>
          <a:effectLst/>
        </p:grpSpPr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-15875" y="-3175"/>
              <a:ext cx="5037138" cy="5741988"/>
            </a:xfrm>
            <a:custGeom>
              <a:avLst/>
              <a:gdLst>
                <a:gd name="T0" fmla="*/ 985 w 1340"/>
                <a:gd name="T1" fmla="*/ 48 h 1528"/>
                <a:gd name="T2" fmla="*/ 348 w 1340"/>
                <a:gd name="T3" fmla="*/ 100 h 1528"/>
                <a:gd name="T4" fmla="*/ 114 w 1340"/>
                <a:gd name="T5" fmla="*/ 402 h 1528"/>
                <a:gd name="T6" fmla="*/ 115 w 1340"/>
                <a:gd name="T7" fmla="*/ 590 h 1528"/>
                <a:gd name="T8" fmla="*/ 119 w 1340"/>
                <a:gd name="T9" fmla="*/ 607 h 1528"/>
                <a:gd name="T10" fmla="*/ 66 w 1340"/>
                <a:gd name="T11" fmla="*/ 692 h 1528"/>
                <a:gd name="T12" fmla="*/ 24 w 1340"/>
                <a:gd name="T13" fmla="*/ 752 h 1528"/>
                <a:gd name="T14" fmla="*/ 23 w 1340"/>
                <a:gd name="T15" fmla="*/ 753 h 1528"/>
                <a:gd name="T16" fmla="*/ 61 w 1340"/>
                <a:gd name="T17" fmla="*/ 922 h 1528"/>
                <a:gd name="T18" fmla="*/ 84 w 1340"/>
                <a:gd name="T19" fmla="*/ 1001 h 1528"/>
                <a:gd name="T20" fmla="*/ 127 w 1340"/>
                <a:gd name="T21" fmla="*/ 1107 h 1528"/>
                <a:gd name="T22" fmla="*/ 126 w 1340"/>
                <a:gd name="T23" fmla="*/ 1183 h 1528"/>
                <a:gd name="T24" fmla="*/ 288 w 1340"/>
                <a:gd name="T25" fmla="*/ 1319 h 1528"/>
                <a:gd name="T26" fmla="*/ 416 w 1340"/>
                <a:gd name="T27" fmla="*/ 1415 h 1528"/>
                <a:gd name="T28" fmla="*/ 1053 w 1340"/>
                <a:gd name="T29" fmla="*/ 1528 h 1528"/>
                <a:gd name="T30" fmla="*/ 1170 w 1340"/>
                <a:gd name="T31" fmla="*/ 1389 h 1528"/>
                <a:gd name="T32" fmla="*/ 1132 w 1340"/>
                <a:gd name="T33" fmla="*/ 1086 h 1528"/>
                <a:gd name="T34" fmla="*/ 1324 w 1340"/>
                <a:gd name="T35" fmla="*/ 711 h 1528"/>
                <a:gd name="T36" fmla="*/ 1204 w 1340"/>
                <a:gd name="T37" fmla="*/ 201 h 1528"/>
                <a:gd name="T38" fmla="*/ 1069 w 1340"/>
                <a:gd name="T39" fmla="*/ 1033 h 1528"/>
                <a:gd name="T40" fmla="*/ 1089 w 1340"/>
                <a:gd name="T41" fmla="*/ 1403 h 1528"/>
                <a:gd name="T42" fmla="*/ 1053 w 1340"/>
                <a:gd name="T43" fmla="*/ 1445 h 1528"/>
                <a:gd name="T44" fmla="*/ 498 w 1340"/>
                <a:gd name="T45" fmla="*/ 1411 h 1528"/>
                <a:gd name="T46" fmla="*/ 443 w 1340"/>
                <a:gd name="T47" fmla="*/ 1203 h 1528"/>
                <a:gd name="T48" fmla="*/ 288 w 1340"/>
                <a:gd name="T49" fmla="*/ 1236 h 1528"/>
                <a:gd name="T50" fmla="*/ 172 w 1340"/>
                <a:gd name="T51" fmla="*/ 1030 h 1528"/>
                <a:gd name="T52" fmla="*/ 187 w 1340"/>
                <a:gd name="T53" fmla="*/ 969 h 1528"/>
                <a:gd name="T54" fmla="*/ 146 w 1340"/>
                <a:gd name="T55" fmla="*/ 947 h 1528"/>
                <a:gd name="T56" fmla="*/ 160 w 1340"/>
                <a:gd name="T57" fmla="*/ 884 h 1528"/>
                <a:gd name="T58" fmla="*/ 111 w 1340"/>
                <a:gd name="T59" fmla="*/ 855 h 1528"/>
                <a:gd name="T60" fmla="*/ 93 w 1340"/>
                <a:gd name="T61" fmla="*/ 797 h 1528"/>
                <a:gd name="T62" fmla="*/ 190 w 1340"/>
                <a:gd name="T63" fmla="*/ 650 h 1528"/>
                <a:gd name="T64" fmla="*/ 195 w 1340"/>
                <a:gd name="T65" fmla="*/ 572 h 1528"/>
                <a:gd name="T66" fmla="*/ 194 w 1340"/>
                <a:gd name="T67" fmla="*/ 422 h 1528"/>
                <a:gd name="T68" fmla="*/ 1243 w 1340"/>
                <a:gd name="T69" fmla="*/ 699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0" h="1528">
                  <a:moveTo>
                    <a:pt x="1204" y="201"/>
                  </a:moveTo>
                  <a:cubicBezTo>
                    <a:pt x="1146" y="134"/>
                    <a:pt x="1073" y="83"/>
                    <a:pt x="985" y="48"/>
                  </a:cubicBezTo>
                  <a:cubicBezTo>
                    <a:pt x="906" y="17"/>
                    <a:pt x="816" y="0"/>
                    <a:pt x="725" y="0"/>
                  </a:cubicBezTo>
                  <a:cubicBezTo>
                    <a:pt x="589" y="0"/>
                    <a:pt x="456" y="36"/>
                    <a:pt x="348" y="100"/>
                  </a:cubicBezTo>
                  <a:cubicBezTo>
                    <a:pt x="290" y="135"/>
                    <a:pt x="241" y="177"/>
                    <a:pt x="202" y="226"/>
                  </a:cubicBezTo>
                  <a:cubicBezTo>
                    <a:pt x="160" y="279"/>
                    <a:pt x="130" y="338"/>
                    <a:pt x="114" y="402"/>
                  </a:cubicBezTo>
                  <a:cubicBezTo>
                    <a:pt x="100" y="457"/>
                    <a:pt x="99" y="521"/>
                    <a:pt x="111" y="572"/>
                  </a:cubicBezTo>
                  <a:cubicBezTo>
                    <a:pt x="115" y="590"/>
                    <a:pt x="115" y="590"/>
                    <a:pt x="115" y="590"/>
                  </a:cubicBezTo>
                  <a:cubicBezTo>
                    <a:pt x="116" y="595"/>
                    <a:pt x="117" y="600"/>
                    <a:pt x="118" y="604"/>
                  </a:cubicBezTo>
                  <a:cubicBezTo>
                    <a:pt x="119" y="605"/>
                    <a:pt x="119" y="606"/>
                    <a:pt x="119" y="607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03" y="640"/>
                    <a:pt x="85" y="665"/>
                    <a:pt x="66" y="692"/>
                  </a:cubicBezTo>
                  <a:cubicBezTo>
                    <a:pt x="52" y="711"/>
                    <a:pt x="37" y="730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3" y="753"/>
                    <a:pt x="23" y="753"/>
                    <a:pt x="23" y="753"/>
                  </a:cubicBezTo>
                  <a:cubicBezTo>
                    <a:pt x="4" y="783"/>
                    <a:pt x="0" y="820"/>
                    <a:pt x="10" y="854"/>
                  </a:cubicBezTo>
                  <a:cubicBezTo>
                    <a:pt x="18" y="882"/>
                    <a:pt x="37" y="906"/>
                    <a:pt x="61" y="922"/>
                  </a:cubicBezTo>
                  <a:cubicBezTo>
                    <a:pt x="59" y="943"/>
                    <a:pt x="63" y="964"/>
                    <a:pt x="73" y="983"/>
                  </a:cubicBezTo>
                  <a:cubicBezTo>
                    <a:pt x="76" y="989"/>
                    <a:pt x="80" y="995"/>
                    <a:pt x="84" y="1001"/>
                  </a:cubicBezTo>
                  <a:cubicBezTo>
                    <a:pt x="82" y="1028"/>
                    <a:pt x="89" y="1056"/>
                    <a:pt x="106" y="1078"/>
                  </a:cubicBezTo>
                  <a:cubicBezTo>
                    <a:pt x="127" y="1107"/>
                    <a:pt x="127" y="1107"/>
                    <a:pt x="127" y="1107"/>
                  </a:cubicBezTo>
                  <a:cubicBezTo>
                    <a:pt x="127" y="1111"/>
                    <a:pt x="126" y="1116"/>
                    <a:pt x="126" y="1120"/>
                  </a:cubicBezTo>
                  <a:cubicBezTo>
                    <a:pt x="125" y="1138"/>
                    <a:pt x="124" y="1160"/>
                    <a:pt x="126" y="1183"/>
                  </a:cubicBezTo>
                  <a:cubicBezTo>
                    <a:pt x="131" y="1219"/>
                    <a:pt x="144" y="1249"/>
                    <a:pt x="165" y="1272"/>
                  </a:cubicBezTo>
                  <a:cubicBezTo>
                    <a:pt x="194" y="1303"/>
                    <a:pt x="236" y="1319"/>
                    <a:pt x="288" y="1319"/>
                  </a:cubicBezTo>
                  <a:cubicBezTo>
                    <a:pt x="322" y="1319"/>
                    <a:pt x="361" y="1312"/>
                    <a:pt x="408" y="1299"/>
                  </a:cubicBezTo>
                  <a:cubicBezTo>
                    <a:pt x="411" y="1328"/>
                    <a:pt x="413" y="1367"/>
                    <a:pt x="416" y="1415"/>
                  </a:cubicBezTo>
                  <a:cubicBezTo>
                    <a:pt x="419" y="1478"/>
                    <a:pt x="471" y="1528"/>
                    <a:pt x="534" y="1528"/>
                  </a:cubicBezTo>
                  <a:cubicBezTo>
                    <a:pt x="1053" y="1528"/>
                    <a:pt x="1053" y="1528"/>
                    <a:pt x="1053" y="1528"/>
                  </a:cubicBezTo>
                  <a:cubicBezTo>
                    <a:pt x="1088" y="1528"/>
                    <a:pt x="1121" y="1512"/>
                    <a:pt x="1144" y="1485"/>
                  </a:cubicBezTo>
                  <a:cubicBezTo>
                    <a:pt x="1166" y="1458"/>
                    <a:pt x="1176" y="1423"/>
                    <a:pt x="1170" y="1389"/>
                  </a:cubicBezTo>
                  <a:cubicBezTo>
                    <a:pt x="1122" y="1123"/>
                    <a:pt x="1122" y="1123"/>
                    <a:pt x="1122" y="1123"/>
                  </a:cubicBezTo>
                  <a:cubicBezTo>
                    <a:pt x="1120" y="1109"/>
                    <a:pt x="1123" y="1096"/>
                    <a:pt x="1132" y="1086"/>
                  </a:cubicBezTo>
                  <a:cubicBezTo>
                    <a:pt x="1170" y="1041"/>
                    <a:pt x="1214" y="987"/>
                    <a:pt x="1250" y="923"/>
                  </a:cubicBezTo>
                  <a:cubicBezTo>
                    <a:pt x="1289" y="855"/>
                    <a:pt x="1313" y="785"/>
                    <a:pt x="1324" y="711"/>
                  </a:cubicBezTo>
                  <a:cubicBezTo>
                    <a:pt x="1340" y="606"/>
                    <a:pt x="1337" y="508"/>
                    <a:pt x="1316" y="421"/>
                  </a:cubicBezTo>
                  <a:cubicBezTo>
                    <a:pt x="1295" y="337"/>
                    <a:pt x="1257" y="263"/>
                    <a:pt x="1204" y="201"/>
                  </a:cubicBezTo>
                  <a:close/>
                  <a:moveTo>
                    <a:pt x="1243" y="699"/>
                  </a:moveTo>
                  <a:cubicBezTo>
                    <a:pt x="1222" y="838"/>
                    <a:pt x="1149" y="938"/>
                    <a:pt x="1069" y="1033"/>
                  </a:cubicBezTo>
                  <a:cubicBezTo>
                    <a:pt x="1045" y="1062"/>
                    <a:pt x="1035" y="1100"/>
                    <a:pt x="1041" y="1137"/>
                  </a:cubicBezTo>
                  <a:cubicBezTo>
                    <a:pt x="1089" y="1403"/>
                    <a:pt x="1089" y="1403"/>
                    <a:pt x="1089" y="1403"/>
                  </a:cubicBezTo>
                  <a:cubicBezTo>
                    <a:pt x="1091" y="1414"/>
                    <a:pt x="1088" y="1424"/>
                    <a:pt x="1081" y="1433"/>
                  </a:cubicBezTo>
                  <a:cubicBezTo>
                    <a:pt x="1074" y="1441"/>
                    <a:pt x="1064" y="1445"/>
                    <a:pt x="1053" y="1445"/>
                  </a:cubicBezTo>
                  <a:cubicBezTo>
                    <a:pt x="534" y="1445"/>
                    <a:pt x="534" y="1445"/>
                    <a:pt x="534" y="1445"/>
                  </a:cubicBezTo>
                  <a:cubicBezTo>
                    <a:pt x="515" y="1445"/>
                    <a:pt x="499" y="1430"/>
                    <a:pt x="498" y="1411"/>
                  </a:cubicBezTo>
                  <a:cubicBezTo>
                    <a:pt x="493" y="1321"/>
                    <a:pt x="488" y="1266"/>
                    <a:pt x="485" y="1235"/>
                  </a:cubicBezTo>
                  <a:cubicBezTo>
                    <a:pt x="483" y="1220"/>
                    <a:pt x="464" y="1203"/>
                    <a:pt x="443" y="1203"/>
                  </a:cubicBezTo>
                  <a:cubicBezTo>
                    <a:pt x="439" y="1203"/>
                    <a:pt x="436" y="1204"/>
                    <a:pt x="432" y="1205"/>
                  </a:cubicBezTo>
                  <a:cubicBezTo>
                    <a:pt x="367" y="1227"/>
                    <a:pt x="321" y="1236"/>
                    <a:pt x="288" y="1236"/>
                  </a:cubicBezTo>
                  <a:cubicBezTo>
                    <a:pt x="162" y="1236"/>
                    <a:pt x="227" y="1105"/>
                    <a:pt x="203" y="1072"/>
                  </a:cubicBezTo>
                  <a:cubicBezTo>
                    <a:pt x="172" y="1030"/>
                    <a:pt x="172" y="1030"/>
                    <a:pt x="172" y="1030"/>
                  </a:cubicBezTo>
                  <a:cubicBezTo>
                    <a:pt x="164" y="1019"/>
                    <a:pt x="163" y="1005"/>
                    <a:pt x="171" y="994"/>
                  </a:cubicBezTo>
                  <a:cubicBezTo>
                    <a:pt x="187" y="969"/>
                    <a:pt x="187" y="969"/>
                    <a:pt x="187" y="969"/>
                  </a:cubicBezTo>
                  <a:cubicBezTo>
                    <a:pt x="166" y="963"/>
                    <a:pt x="166" y="963"/>
                    <a:pt x="166" y="963"/>
                  </a:cubicBezTo>
                  <a:cubicBezTo>
                    <a:pt x="158" y="961"/>
                    <a:pt x="150" y="955"/>
                    <a:pt x="146" y="947"/>
                  </a:cubicBezTo>
                  <a:cubicBezTo>
                    <a:pt x="142" y="939"/>
                    <a:pt x="142" y="929"/>
                    <a:pt x="145" y="921"/>
                  </a:cubicBezTo>
                  <a:cubicBezTo>
                    <a:pt x="160" y="884"/>
                    <a:pt x="160" y="884"/>
                    <a:pt x="160" y="884"/>
                  </a:cubicBezTo>
                  <a:cubicBezTo>
                    <a:pt x="161" y="881"/>
                    <a:pt x="160" y="877"/>
                    <a:pt x="156" y="876"/>
                  </a:cubicBezTo>
                  <a:cubicBezTo>
                    <a:pt x="111" y="855"/>
                    <a:pt x="111" y="855"/>
                    <a:pt x="111" y="855"/>
                  </a:cubicBezTo>
                  <a:cubicBezTo>
                    <a:pt x="100" y="850"/>
                    <a:pt x="92" y="841"/>
                    <a:pt x="89" y="830"/>
                  </a:cubicBezTo>
                  <a:cubicBezTo>
                    <a:pt x="85" y="819"/>
                    <a:pt x="87" y="807"/>
                    <a:pt x="93" y="797"/>
                  </a:cubicBezTo>
                  <a:cubicBezTo>
                    <a:pt x="94" y="796"/>
                    <a:pt x="94" y="796"/>
                    <a:pt x="94" y="796"/>
                  </a:cubicBezTo>
                  <a:cubicBezTo>
                    <a:pt x="124" y="746"/>
                    <a:pt x="164" y="702"/>
                    <a:pt x="190" y="650"/>
                  </a:cubicBezTo>
                  <a:cubicBezTo>
                    <a:pt x="201" y="628"/>
                    <a:pt x="201" y="628"/>
                    <a:pt x="201" y="628"/>
                  </a:cubicBezTo>
                  <a:cubicBezTo>
                    <a:pt x="208" y="613"/>
                    <a:pt x="199" y="589"/>
                    <a:pt x="195" y="572"/>
                  </a:cubicBezTo>
                  <a:cubicBezTo>
                    <a:pt x="191" y="553"/>
                    <a:pt x="191" y="553"/>
                    <a:pt x="191" y="553"/>
                  </a:cubicBezTo>
                  <a:cubicBezTo>
                    <a:pt x="182" y="513"/>
                    <a:pt x="184" y="463"/>
                    <a:pt x="194" y="422"/>
                  </a:cubicBezTo>
                  <a:cubicBezTo>
                    <a:pt x="248" y="205"/>
                    <a:pt x="487" y="82"/>
                    <a:pt x="725" y="82"/>
                  </a:cubicBezTo>
                  <a:cubicBezTo>
                    <a:pt x="1018" y="82"/>
                    <a:pt x="1308" y="270"/>
                    <a:pt x="1243" y="6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id-ID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950913" y="541338"/>
              <a:ext cx="3556000" cy="2894013"/>
            </a:xfrm>
            <a:custGeom>
              <a:avLst/>
              <a:gdLst>
                <a:gd name="T0" fmla="*/ 626 w 946"/>
                <a:gd name="T1" fmla="*/ 35 h 770"/>
                <a:gd name="T2" fmla="*/ 554 w 946"/>
                <a:gd name="T3" fmla="*/ 8 h 770"/>
                <a:gd name="T4" fmla="*/ 508 w 946"/>
                <a:gd name="T5" fmla="*/ 18 h 770"/>
                <a:gd name="T6" fmla="*/ 456 w 946"/>
                <a:gd name="T7" fmla="*/ 0 h 770"/>
                <a:gd name="T8" fmla="*/ 414 w 946"/>
                <a:gd name="T9" fmla="*/ 12 h 770"/>
                <a:gd name="T10" fmla="*/ 381 w 946"/>
                <a:gd name="T11" fmla="*/ 8 h 770"/>
                <a:gd name="T12" fmla="*/ 287 w 946"/>
                <a:gd name="T13" fmla="*/ 41 h 770"/>
                <a:gd name="T14" fmla="*/ 278 w 946"/>
                <a:gd name="T15" fmla="*/ 40 h 770"/>
                <a:gd name="T16" fmla="*/ 163 w 946"/>
                <a:gd name="T17" fmla="*/ 92 h 770"/>
                <a:gd name="T18" fmla="*/ 64 w 946"/>
                <a:gd name="T19" fmla="*/ 209 h 770"/>
                <a:gd name="T20" fmla="*/ 25 w 946"/>
                <a:gd name="T21" fmla="*/ 266 h 770"/>
                <a:gd name="T22" fmla="*/ 26 w 946"/>
                <a:gd name="T23" fmla="*/ 274 h 770"/>
                <a:gd name="T24" fmla="*/ 0 w 946"/>
                <a:gd name="T25" fmla="*/ 357 h 770"/>
                <a:gd name="T26" fmla="*/ 67 w 946"/>
                <a:gd name="T27" fmla="*/ 480 h 770"/>
                <a:gd name="T28" fmla="*/ 176 w 946"/>
                <a:gd name="T29" fmla="*/ 558 h 770"/>
                <a:gd name="T30" fmla="*/ 231 w 946"/>
                <a:gd name="T31" fmla="*/ 544 h 770"/>
                <a:gd name="T32" fmla="*/ 301 w 946"/>
                <a:gd name="T33" fmla="*/ 587 h 770"/>
                <a:gd name="T34" fmla="*/ 443 w 946"/>
                <a:gd name="T35" fmla="*/ 687 h 770"/>
                <a:gd name="T36" fmla="*/ 504 w 946"/>
                <a:gd name="T37" fmla="*/ 674 h 770"/>
                <a:gd name="T38" fmla="*/ 667 w 946"/>
                <a:gd name="T39" fmla="*/ 770 h 770"/>
                <a:gd name="T40" fmla="*/ 840 w 946"/>
                <a:gd name="T41" fmla="*/ 652 h 770"/>
                <a:gd name="T42" fmla="*/ 936 w 946"/>
                <a:gd name="T43" fmla="*/ 489 h 770"/>
                <a:gd name="T44" fmla="*/ 933 w 946"/>
                <a:gd name="T45" fmla="*/ 456 h 770"/>
                <a:gd name="T46" fmla="*/ 946 w 946"/>
                <a:gd name="T47" fmla="*/ 400 h 770"/>
                <a:gd name="T48" fmla="*/ 914 w 946"/>
                <a:gd name="T49" fmla="*/ 316 h 770"/>
                <a:gd name="T50" fmla="*/ 916 w 946"/>
                <a:gd name="T51" fmla="*/ 297 h 770"/>
                <a:gd name="T52" fmla="*/ 840 w 946"/>
                <a:gd name="T53" fmla="*/ 181 h 770"/>
                <a:gd name="T54" fmla="*/ 626 w 946"/>
                <a:gd name="T55" fmla="*/ 35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770">
                  <a:moveTo>
                    <a:pt x="626" y="35"/>
                  </a:moveTo>
                  <a:cubicBezTo>
                    <a:pt x="607" y="18"/>
                    <a:pt x="581" y="8"/>
                    <a:pt x="554" y="8"/>
                  </a:cubicBezTo>
                  <a:cubicBezTo>
                    <a:pt x="537" y="8"/>
                    <a:pt x="522" y="12"/>
                    <a:pt x="508" y="18"/>
                  </a:cubicBezTo>
                  <a:cubicBezTo>
                    <a:pt x="493" y="7"/>
                    <a:pt x="475" y="0"/>
                    <a:pt x="456" y="0"/>
                  </a:cubicBezTo>
                  <a:cubicBezTo>
                    <a:pt x="441" y="0"/>
                    <a:pt x="426" y="5"/>
                    <a:pt x="414" y="12"/>
                  </a:cubicBezTo>
                  <a:cubicBezTo>
                    <a:pt x="403" y="9"/>
                    <a:pt x="392" y="8"/>
                    <a:pt x="381" y="8"/>
                  </a:cubicBezTo>
                  <a:cubicBezTo>
                    <a:pt x="345" y="8"/>
                    <a:pt x="313" y="20"/>
                    <a:pt x="287" y="41"/>
                  </a:cubicBezTo>
                  <a:cubicBezTo>
                    <a:pt x="284" y="40"/>
                    <a:pt x="281" y="40"/>
                    <a:pt x="278" y="40"/>
                  </a:cubicBezTo>
                  <a:cubicBezTo>
                    <a:pt x="232" y="40"/>
                    <a:pt x="191" y="60"/>
                    <a:pt x="163" y="92"/>
                  </a:cubicBezTo>
                  <a:cubicBezTo>
                    <a:pt x="108" y="103"/>
                    <a:pt x="65" y="151"/>
                    <a:pt x="64" y="209"/>
                  </a:cubicBezTo>
                  <a:cubicBezTo>
                    <a:pt x="41" y="218"/>
                    <a:pt x="25" y="240"/>
                    <a:pt x="25" y="266"/>
                  </a:cubicBezTo>
                  <a:cubicBezTo>
                    <a:pt x="25" y="269"/>
                    <a:pt x="25" y="272"/>
                    <a:pt x="26" y="274"/>
                  </a:cubicBezTo>
                  <a:cubicBezTo>
                    <a:pt x="9" y="298"/>
                    <a:pt x="0" y="327"/>
                    <a:pt x="0" y="357"/>
                  </a:cubicBezTo>
                  <a:cubicBezTo>
                    <a:pt x="0" y="409"/>
                    <a:pt x="26" y="454"/>
                    <a:pt x="67" y="480"/>
                  </a:cubicBezTo>
                  <a:cubicBezTo>
                    <a:pt x="82" y="525"/>
                    <a:pt x="125" y="558"/>
                    <a:pt x="176" y="558"/>
                  </a:cubicBezTo>
                  <a:cubicBezTo>
                    <a:pt x="196" y="558"/>
                    <a:pt x="215" y="553"/>
                    <a:pt x="231" y="544"/>
                  </a:cubicBezTo>
                  <a:cubicBezTo>
                    <a:pt x="248" y="566"/>
                    <a:pt x="273" y="582"/>
                    <a:pt x="301" y="587"/>
                  </a:cubicBezTo>
                  <a:cubicBezTo>
                    <a:pt x="322" y="645"/>
                    <a:pt x="378" y="687"/>
                    <a:pt x="443" y="687"/>
                  </a:cubicBezTo>
                  <a:cubicBezTo>
                    <a:pt x="465" y="687"/>
                    <a:pt x="486" y="682"/>
                    <a:pt x="504" y="674"/>
                  </a:cubicBezTo>
                  <a:cubicBezTo>
                    <a:pt x="536" y="731"/>
                    <a:pt x="597" y="770"/>
                    <a:pt x="667" y="770"/>
                  </a:cubicBezTo>
                  <a:cubicBezTo>
                    <a:pt x="746" y="770"/>
                    <a:pt x="813" y="721"/>
                    <a:pt x="840" y="652"/>
                  </a:cubicBezTo>
                  <a:cubicBezTo>
                    <a:pt x="897" y="620"/>
                    <a:pt x="936" y="559"/>
                    <a:pt x="936" y="489"/>
                  </a:cubicBezTo>
                  <a:cubicBezTo>
                    <a:pt x="936" y="478"/>
                    <a:pt x="935" y="466"/>
                    <a:pt x="933" y="456"/>
                  </a:cubicBezTo>
                  <a:cubicBezTo>
                    <a:pt x="941" y="439"/>
                    <a:pt x="946" y="420"/>
                    <a:pt x="946" y="400"/>
                  </a:cubicBezTo>
                  <a:cubicBezTo>
                    <a:pt x="946" y="368"/>
                    <a:pt x="934" y="339"/>
                    <a:pt x="914" y="316"/>
                  </a:cubicBezTo>
                  <a:cubicBezTo>
                    <a:pt x="915" y="310"/>
                    <a:pt x="916" y="303"/>
                    <a:pt x="916" y="297"/>
                  </a:cubicBezTo>
                  <a:cubicBezTo>
                    <a:pt x="916" y="245"/>
                    <a:pt x="885" y="200"/>
                    <a:pt x="840" y="181"/>
                  </a:cubicBezTo>
                  <a:cubicBezTo>
                    <a:pt x="805" y="97"/>
                    <a:pt x="722" y="37"/>
                    <a:pt x="62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id-ID" sz="18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Freeform 121"/>
          <p:cNvSpPr/>
          <p:nvPr/>
        </p:nvSpPr>
        <p:spPr bwMode="auto">
          <a:xfrm>
            <a:off x="10093366" y="4936213"/>
            <a:ext cx="1014452" cy="1445115"/>
          </a:xfrm>
          <a:custGeom>
            <a:avLst/>
            <a:gdLst>
              <a:gd name="T0" fmla="*/ 2147483647 w 848"/>
              <a:gd name="T1" fmla="*/ 2147483647 h 1207"/>
              <a:gd name="T2" fmla="*/ 2147483647 w 848"/>
              <a:gd name="T3" fmla="*/ 2147483647 h 1207"/>
              <a:gd name="T4" fmla="*/ 2147483647 w 848"/>
              <a:gd name="T5" fmla="*/ 2147483647 h 1207"/>
              <a:gd name="T6" fmla="*/ 2147483647 w 848"/>
              <a:gd name="T7" fmla="*/ 2147483647 h 1207"/>
              <a:gd name="T8" fmla="*/ 2147483647 w 848"/>
              <a:gd name="T9" fmla="*/ 2147483647 h 1207"/>
              <a:gd name="T10" fmla="*/ 2147483647 w 848"/>
              <a:gd name="T11" fmla="*/ 2147483647 h 1207"/>
              <a:gd name="T12" fmla="*/ 2147483647 w 848"/>
              <a:gd name="T13" fmla="*/ 2147483647 h 1207"/>
              <a:gd name="T14" fmla="*/ 2147483647 w 848"/>
              <a:gd name="T15" fmla="*/ 2147483647 h 1207"/>
              <a:gd name="T16" fmla="*/ 2147483647 w 848"/>
              <a:gd name="T17" fmla="*/ 2147483647 h 1207"/>
              <a:gd name="T18" fmla="*/ 2147483647 w 848"/>
              <a:gd name="T19" fmla="*/ 2147483647 h 1207"/>
              <a:gd name="T20" fmla="*/ 2147483647 w 848"/>
              <a:gd name="T21" fmla="*/ 2147483647 h 1207"/>
              <a:gd name="T22" fmla="*/ 2147483647 w 848"/>
              <a:gd name="T23" fmla="*/ 2147483647 h 1207"/>
              <a:gd name="T24" fmla="*/ 2147483647 w 848"/>
              <a:gd name="T25" fmla="*/ 2147483647 h 1207"/>
              <a:gd name="T26" fmla="*/ 2147483647 w 848"/>
              <a:gd name="T27" fmla="*/ 2147483647 h 1207"/>
              <a:gd name="T28" fmla="*/ 2147483647 w 848"/>
              <a:gd name="T29" fmla="*/ 2147483647 h 1207"/>
              <a:gd name="T30" fmla="*/ 2147483647 w 848"/>
              <a:gd name="T31" fmla="*/ 2147483647 h 1207"/>
              <a:gd name="T32" fmla="*/ 2147483647 w 848"/>
              <a:gd name="T33" fmla="*/ 2147483647 h 1207"/>
              <a:gd name="T34" fmla="*/ 2147483647 w 848"/>
              <a:gd name="T35" fmla="*/ 2147483647 h 1207"/>
              <a:gd name="T36" fmla="*/ 2147483647 w 848"/>
              <a:gd name="T37" fmla="*/ 2147483647 h 1207"/>
              <a:gd name="T38" fmla="*/ 2147483647 w 848"/>
              <a:gd name="T39" fmla="*/ 2147483647 h 1207"/>
              <a:gd name="T40" fmla="*/ 2147483647 w 848"/>
              <a:gd name="T41" fmla="*/ 2147483647 h 1207"/>
              <a:gd name="T42" fmla="*/ 2147483647 w 848"/>
              <a:gd name="T43" fmla="*/ 2147483647 h 1207"/>
              <a:gd name="T44" fmla="*/ 2147483647 w 848"/>
              <a:gd name="T45" fmla="*/ 2147483647 h 1207"/>
              <a:gd name="T46" fmla="*/ 2147483647 w 848"/>
              <a:gd name="T47" fmla="*/ 2147483647 h 1207"/>
              <a:gd name="T48" fmla="*/ 2147483647 w 848"/>
              <a:gd name="T49" fmla="*/ 2147483647 h 1207"/>
              <a:gd name="T50" fmla="*/ 2147483647 w 848"/>
              <a:gd name="T51" fmla="*/ 2147483647 h 1207"/>
              <a:gd name="T52" fmla="*/ 2147483647 w 848"/>
              <a:gd name="T53" fmla="*/ 2147483647 h 1207"/>
              <a:gd name="T54" fmla="*/ 2147483647 w 848"/>
              <a:gd name="T55" fmla="*/ 2147483647 h 1207"/>
              <a:gd name="T56" fmla="*/ 2147483647 w 848"/>
              <a:gd name="T57" fmla="*/ 2147483647 h 1207"/>
              <a:gd name="T58" fmla="*/ 2147483647 w 848"/>
              <a:gd name="T59" fmla="*/ 2147483647 h 1207"/>
              <a:gd name="T60" fmla="*/ 2147483647 w 848"/>
              <a:gd name="T61" fmla="*/ 2147483647 h 1207"/>
              <a:gd name="T62" fmla="*/ 2147483647 w 848"/>
              <a:gd name="T63" fmla="*/ 2147483647 h 1207"/>
              <a:gd name="T64" fmla="*/ 2147483647 w 848"/>
              <a:gd name="T65" fmla="*/ 2147483647 h 1207"/>
              <a:gd name="T66" fmla="*/ 2147483647 w 848"/>
              <a:gd name="T67" fmla="*/ 2147483647 h 1207"/>
              <a:gd name="T68" fmla="*/ 2147483647 w 848"/>
              <a:gd name="T69" fmla="*/ 2147483647 h 1207"/>
              <a:gd name="T70" fmla="*/ 2147483647 w 848"/>
              <a:gd name="T71" fmla="*/ 2147483647 h 1207"/>
              <a:gd name="T72" fmla="*/ 2147483647 w 848"/>
              <a:gd name="T73" fmla="*/ 2147483647 h 1207"/>
              <a:gd name="T74" fmla="*/ 2147483647 w 848"/>
              <a:gd name="T75" fmla="*/ 2147483647 h 1207"/>
              <a:gd name="T76" fmla="*/ 2147483647 w 848"/>
              <a:gd name="T77" fmla="*/ 2147483647 h 1207"/>
              <a:gd name="T78" fmla="*/ 0 w 848"/>
              <a:gd name="T79" fmla="*/ 2147483647 h 1207"/>
              <a:gd name="T80" fmla="*/ 2147483647 w 848"/>
              <a:gd name="T81" fmla="*/ 2147483647 h 1207"/>
              <a:gd name="T82" fmla="*/ 2147483647 w 848"/>
              <a:gd name="T83" fmla="*/ 2147483647 h 1207"/>
              <a:gd name="T84" fmla="*/ 2147483647 w 848"/>
              <a:gd name="T85" fmla="*/ 2147483647 h 1207"/>
              <a:gd name="T86" fmla="*/ 2147483647 w 848"/>
              <a:gd name="T87" fmla="*/ 2147483647 h 1207"/>
              <a:gd name="T88" fmla="*/ 2147483647 w 848"/>
              <a:gd name="T89" fmla="*/ 2147483647 h 1207"/>
              <a:gd name="T90" fmla="*/ 2147483647 w 848"/>
              <a:gd name="T91" fmla="*/ 2147483647 h 1207"/>
              <a:gd name="T92" fmla="*/ 2147483647 w 848"/>
              <a:gd name="T93" fmla="*/ 2147483647 h 1207"/>
              <a:gd name="T94" fmla="*/ 2147483647 w 848"/>
              <a:gd name="T95" fmla="*/ 2147483647 h 120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48"/>
              <a:gd name="T145" fmla="*/ 0 h 1207"/>
              <a:gd name="T146" fmla="*/ 848 w 848"/>
              <a:gd name="T147" fmla="*/ 1207 h 120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48" h="1207">
                <a:moveTo>
                  <a:pt x="210" y="643"/>
                </a:moveTo>
                <a:lnTo>
                  <a:pt x="210" y="643"/>
                </a:lnTo>
                <a:lnTo>
                  <a:pt x="208" y="552"/>
                </a:lnTo>
                <a:lnTo>
                  <a:pt x="206" y="474"/>
                </a:lnTo>
                <a:lnTo>
                  <a:pt x="205" y="437"/>
                </a:lnTo>
                <a:lnTo>
                  <a:pt x="201" y="408"/>
                </a:lnTo>
                <a:lnTo>
                  <a:pt x="193" y="372"/>
                </a:lnTo>
                <a:lnTo>
                  <a:pt x="180" y="326"/>
                </a:lnTo>
                <a:lnTo>
                  <a:pt x="147" y="211"/>
                </a:lnTo>
                <a:lnTo>
                  <a:pt x="132" y="154"/>
                </a:lnTo>
                <a:lnTo>
                  <a:pt x="119" y="102"/>
                </a:lnTo>
                <a:lnTo>
                  <a:pt x="115" y="79"/>
                </a:lnTo>
                <a:lnTo>
                  <a:pt x="114" y="61"/>
                </a:lnTo>
                <a:lnTo>
                  <a:pt x="114" y="44"/>
                </a:lnTo>
                <a:lnTo>
                  <a:pt x="115" y="33"/>
                </a:lnTo>
                <a:lnTo>
                  <a:pt x="123" y="16"/>
                </a:lnTo>
                <a:lnTo>
                  <a:pt x="128" y="11"/>
                </a:lnTo>
                <a:lnTo>
                  <a:pt x="134" y="7"/>
                </a:lnTo>
                <a:lnTo>
                  <a:pt x="140" y="3"/>
                </a:lnTo>
                <a:lnTo>
                  <a:pt x="145" y="1"/>
                </a:lnTo>
                <a:lnTo>
                  <a:pt x="151" y="0"/>
                </a:lnTo>
                <a:lnTo>
                  <a:pt x="158" y="1"/>
                </a:lnTo>
                <a:lnTo>
                  <a:pt x="166" y="5"/>
                </a:lnTo>
                <a:lnTo>
                  <a:pt x="171" y="9"/>
                </a:lnTo>
                <a:lnTo>
                  <a:pt x="179" y="16"/>
                </a:lnTo>
                <a:lnTo>
                  <a:pt x="186" y="24"/>
                </a:lnTo>
                <a:lnTo>
                  <a:pt x="193" y="33"/>
                </a:lnTo>
                <a:lnTo>
                  <a:pt x="199" y="46"/>
                </a:lnTo>
                <a:lnTo>
                  <a:pt x="212" y="78"/>
                </a:lnTo>
                <a:lnTo>
                  <a:pt x="273" y="250"/>
                </a:lnTo>
                <a:lnTo>
                  <a:pt x="308" y="352"/>
                </a:lnTo>
                <a:lnTo>
                  <a:pt x="316" y="346"/>
                </a:lnTo>
                <a:lnTo>
                  <a:pt x="323" y="341"/>
                </a:lnTo>
                <a:lnTo>
                  <a:pt x="334" y="337"/>
                </a:lnTo>
                <a:lnTo>
                  <a:pt x="347" y="333"/>
                </a:lnTo>
                <a:lnTo>
                  <a:pt x="362" y="333"/>
                </a:lnTo>
                <a:lnTo>
                  <a:pt x="370" y="335"/>
                </a:lnTo>
                <a:lnTo>
                  <a:pt x="379" y="337"/>
                </a:lnTo>
                <a:lnTo>
                  <a:pt x="386" y="341"/>
                </a:lnTo>
                <a:lnTo>
                  <a:pt x="396" y="348"/>
                </a:lnTo>
                <a:lnTo>
                  <a:pt x="410" y="361"/>
                </a:lnTo>
                <a:lnTo>
                  <a:pt x="422" y="374"/>
                </a:lnTo>
                <a:lnTo>
                  <a:pt x="435" y="397"/>
                </a:lnTo>
                <a:lnTo>
                  <a:pt x="442" y="408"/>
                </a:lnTo>
                <a:lnTo>
                  <a:pt x="451" y="417"/>
                </a:lnTo>
                <a:lnTo>
                  <a:pt x="462" y="424"/>
                </a:lnTo>
                <a:lnTo>
                  <a:pt x="479" y="430"/>
                </a:lnTo>
                <a:lnTo>
                  <a:pt x="498" y="434"/>
                </a:lnTo>
                <a:lnTo>
                  <a:pt x="514" y="436"/>
                </a:lnTo>
                <a:lnTo>
                  <a:pt x="540" y="436"/>
                </a:lnTo>
                <a:lnTo>
                  <a:pt x="552" y="436"/>
                </a:lnTo>
                <a:lnTo>
                  <a:pt x="564" y="439"/>
                </a:lnTo>
                <a:lnTo>
                  <a:pt x="576" y="447"/>
                </a:lnTo>
                <a:lnTo>
                  <a:pt x="589" y="458"/>
                </a:lnTo>
                <a:lnTo>
                  <a:pt x="596" y="463"/>
                </a:lnTo>
                <a:lnTo>
                  <a:pt x="603" y="467"/>
                </a:lnTo>
                <a:lnTo>
                  <a:pt x="616" y="473"/>
                </a:lnTo>
                <a:lnTo>
                  <a:pt x="642" y="480"/>
                </a:lnTo>
                <a:lnTo>
                  <a:pt x="654" y="486"/>
                </a:lnTo>
                <a:lnTo>
                  <a:pt x="659" y="489"/>
                </a:lnTo>
                <a:lnTo>
                  <a:pt x="665" y="495"/>
                </a:lnTo>
                <a:lnTo>
                  <a:pt x="670" y="502"/>
                </a:lnTo>
                <a:lnTo>
                  <a:pt x="674" y="512"/>
                </a:lnTo>
                <a:lnTo>
                  <a:pt x="678" y="525"/>
                </a:lnTo>
                <a:lnTo>
                  <a:pt x="681" y="539"/>
                </a:lnTo>
                <a:lnTo>
                  <a:pt x="687" y="569"/>
                </a:lnTo>
                <a:lnTo>
                  <a:pt x="689" y="597"/>
                </a:lnTo>
                <a:lnTo>
                  <a:pt x="689" y="625"/>
                </a:lnTo>
                <a:lnTo>
                  <a:pt x="687" y="653"/>
                </a:lnTo>
                <a:lnTo>
                  <a:pt x="683" y="714"/>
                </a:lnTo>
                <a:lnTo>
                  <a:pt x="681" y="751"/>
                </a:lnTo>
                <a:lnTo>
                  <a:pt x="683" y="792"/>
                </a:lnTo>
                <a:lnTo>
                  <a:pt x="687" y="834"/>
                </a:lnTo>
                <a:lnTo>
                  <a:pt x="691" y="870"/>
                </a:lnTo>
                <a:lnTo>
                  <a:pt x="694" y="897"/>
                </a:lnTo>
                <a:lnTo>
                  <a:pt x="700" y="918"/>
                </a:lnTo>
                <a:lnTo>
                  <a:pt x="707" y="946"/>
                </a:lnTo>
                <a:lnTo>
                  <a:pt x="711" y="955"/>
                </a:lnTo>
                <a:lnTo>
                  <a:pt x="848" y="1207"/>
                </a:lnTo>
                <a:lnTo>
                  <a:pt x="466" y="1207"/>
                </a:lnTo>
                <a:lnTo>
                  <a:pt x="449" y="1181"/>
                </a:lnTo>
                <a:lnTo>
                  <a:pt x="403" y="1116"/>
                </a:lnTo>
                <a:lnTo>
                  <a:pt x="338" y="1029"/>
                </a:lnTo>
                <a:lnTo>
                  <a:pt x="303" y="985"/>
                </a:lnTo>
                <a:lnTo>
                  <a:pt x="266" y="938"/>
                </a:lnTo>
                <a:lnTo>
                  <a:pt x="230" y="901"/>
                </a:lnTo>
                <a:lnTo>
                  <a:pt x="201" y="871"/>
                </a:lnTo>
                <a:lnTo>
                  <a:pt x="177" y="847"/>
                </a:lnTo>
                <a:lnTo>
                  <a:pt x="156" y="827"/>
                </a:lnTo>
                <a:lnTo>
                  <a:pt x="138" y="805"/>
                </a:lnTo>
                <a:lnTo>
                  <a:pt x="123" y="781"/>
                </a:lnTo>
                <a:lnTo>
                  <a:pt x="108" y="747"/>
                </a:lnTo>
                <a:lnTo>
                  <a:pt x="91" y="704"/>
                </a:lnTo>
                <a:lnTo>
                  <a:pt x="78" y="664"/>
                </a:lnTo>
                <a:lnTo>
                  <a:pt x="67" y="634"/>
                </a:lnTo>
                <a:lnTo>
                  <a:pt x="50" y="599"/>
                </a:lnTo>
                <a:lnTo>
                  <a:pt x="45" y="584"/>
                </a:lnTo>
                <a:lnTo>
                  <a:pt x="41" y="571"/>
                </a:lnTo>
                <a:lnTo>
                  <a:pt x="37" y="551"/>
                </a:lnTo>
                <a:lnTo>
                  <a:pt x="34" y="525"/>
                </a:lnTo>
                <a:lnTo>
                  <a:pt x="32" y="512"/>
                </a:lnTo>
                <a:lnTo>
                  <a:pt x="28" y="499"/>
                </a:lnTo>
                <a:lnTo>
                  <a:pt x="21" y="478"/>
                </a:lnTo>
                <a:lnTo>
                  <a:pt x="12" y="463"/>
                </a:lnTo>
                <a:lnTo>
                  <a:pt x="4" y="454"/>
                </a:lnTo>
                <a:lnTo>
                  <a:pt x="0" y="447"/>
                </a:lnTo>
                <a:lnTo>
                  <a:pt x="0" y="443"/>
                </a:lnTo>
                <a:lnTo>
                  <a:pt x="0" y="439"/>
                </a:lnTo>
                <a:lnTo>
                  <a:pt x="2" y="436"/>
                </a:lnTo>
                <a:lnTo>
                  <a:pt x="6" y="432"/>
                </a:lnTo>
                <a:lnTo>
                  <a:pt x="19" y="423"/>
                </a:lnTo>
                <a:lnTo>
                  <a:pt x="28" y="419"/>
                </a:lnTo>
                <a:lnTo>
                  <a:pt x="37" y="415"/>
                </a:lnTo>
                <a:lnTo>
                  <a:pt x="47" y="415"/>
                </a:lnTo>
                <a:lnTo>
                  <a:pt x="58" y="415"/>
                </a:lnTo>
                <a:lnTo>
                  <a:pt x="67" y="417"/>
                </a:lnTo>
                <a:lnTo>
                  <a:pt x="78" y="421"/>
                </a:lnTo>
                <a:lnTo>
                  <a:pt x="89" y="424"/>
                </a:lnTo>
                <a:lnTo>
                  <a:pt x="99" y="430"/>
                </a:lnTo>
                <a:lnTo>
                  <a:pt x="119" y="445"/>
                </a:lnTo>
                <a:lnTo>
                  <a:pt x="127" y="454"/>
                </a:lnTo>
                <a:lnTo>
                  <a:pt x="136" y="463"/>
                </a:lnTo>
                <a:lnTo>
                  <a:pt x="143" y="474"/>
                </a:lnTo>
                <a:lnTo>
                  <a:pt x="149" y="484"/>
                </a:lnTo>
                <a:lnTo>
                  <a:pt x="154" y="497"/>
                </a:lnTo>
                <a:lnTo>
                  <a:pt x="158" y="508"/>
                </a:lnTo>
                <a:lnTo>
                  <a:pt x="169" y="552"/>
                </a:lnTo>
                <a:lnTo>
                  <a:pt x="180" y="586"/>
                </a:lnTo>
                <a:lnTo>
                  <a:pt x="195" y="615"/>
                </a:lnTo>
                <a:lnTo>
                  <a:pt x="210" y="643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5000"/>
                  <a:alpha val="0"/>
                </a:schemeClr>
              </a:gs>
              <a:gs pos="64684">
                <a:schemeClr val="bg1">
                  <a:lumMod val="85000"/>
                </a:schemeClr>
              </a:gs>
              <a:gs pos="32000">
                <a:schemeClr val="bg1">
                  <a:lumMod val="7500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6" presetClass="entr" presetSubtype="2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6" presetClass="entr" presetSubtype="2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6" presetClass="entr" presetSubtype="2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2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6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6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28" grpId="0"/>
          <p:bldP spid="13" grpId="0"/>
          <p:bldP spid="22" grpId="0"/>
          <p:bldP spid="25" grpId="0"/>
          <p:bldP spid="34" grpId="0"/>
          <p:bldP spid="37" grpId="0"/>
          <p:bldP spid="35" grpId="0" animBg="1"/>
          <p:bldP spid="39" grpId="0" animBg="1"/>
          <p:bldP spid="77" grpId="0" animBg="1"/>
          <p:bldP spid="78" grpId="0" animBg="1"/>
          <p:bldP spid="76" grpId="0" animBg="1"/>
          <p:bldP spid="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6" presetClass="entr" presetSubtype="2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6" presetClass="entr" presetSubtype="2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6" presetClass="entr" presetSubtype="2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6" presetClass="entr" presetSubtype="2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28" grpId="0"/>
          <p:bldP spid="13" grpId="0"/>
          <p:bldP spid="22" grpId="0"/>
          <p:bldP spid="25" grpId="0"/>
          <p:bldP spid="34" grpId="0"/>
          <p:bldP spid="37" grpId="0"/>
          <p:bldP spid="35" grpId="0" animBg="1"/>
          <p:bldP spid="39" grpId="0" animBg="1"/>
          <p:bldP spid="77" grpId="0" animBg="1"/>
          <p:bldP spid="78" grpId="0" animBg="1"/>
          <p:bldP spid="76" grpId="0" animBg="1"/>
          <p:bldP spid="41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48400" y="836712"/>
            <a:ext cx="11095200" cy="51672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2766" y="3538528"/>
            <a:ext cx="552272" cy="21227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>
            <a:innerShdw blurRad="127000" dist="88900" dir="18900000">
              <a:prstClr val="black">
                <a:alpha val="38000"/>
              </a:prstClr>
            </a:innerShdw>
          </a:effectLst>
        </p:spPr>
        <p:txBody>
          <a:bodyPr vert="eaVert" lIns="0" tIns="0" rIns="0" bIns="0" anchor="ctr"/>
          <a:lstStyle>
            <a:defPPr>
              <a:defRPr lang="zh-CN"/>
            </a:defPPr>
            <a:lvl1pPr algn="ctr">
              <a:defRPr sz="32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个人简介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3274" y="3538528"/>
            <a:ext cx="552272" cy="21227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>
            <a:innerShdw blurRad="127000" dist="88900" dir="18900000">
              <a:prstClr val="black">
                <a:alpha val="38000"/>
              </a:prstClr>
            </a:innerShdw>
          </a:effectLst>
        </p:spPr>
        <p:txBody>
          <a:bodyPr vert="eaVert" lIns="0" tIns="0" rIns="0" bIns="0" anchor="ctr"/>
          <a:lstStyle>
            <a:defPPr>
              <a:defRPr lang="zh-CN"/>
            </a:defPPr>
            <a:lvl1pPr algn="ctr">
              <a:defRPr sz="32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专业认知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5650" y="3538528"/>
            <a:ext cx="552272" cy="21227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>
            <a:innerShdw blurRad="127000" dist="88900" dir="18900000">
              <a:prstClr val="black">
                <a:alpha val="38000"/>
              </a:prstClr>
            </a:innerShdw>
          </a:effectLst>
        </p:spPr>
        <p:txBody>
          <a:bodyPr vert="eaVert" lIns="0" tIns="0" rIns="0" bIns="0" anchor="ctr"/>
          <a:lstStyle>
            <a:defPPr>
              <a:defRPr lang="zh-CN"/>
            </a:defPPr>
            <a:lvl1pPr algn="ctr">
              <a:defRPr sz="32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个人能力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86158" y="3538528"/>
            <a:ext cx="552272" cy="21227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>
            <a:innerShdw blurRad="127000" dist="88900" dir="18900000">
              <a:prstClr val="black">
                <a:alpha val="38000"/>
              </a:prstClr>
            </a:innerShdw>
          </a:effectLst>
        </p:spPr>
        <p:txBody>
          <a:bodyPr vert="eaVert" lIns="0" tIns="0" rIns="0" bIns="0" anchor="ctr"/>
          <a:lstStyle>
            <a:defPPr>
              <a:defRPr lang="zh-CN"/>
            </a:defPPr>
            <a:lvl1pPr algn="ctr">
              <a:defRPr sz="32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读研规划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MH_Title_1"/>
          <p:cNvSpPr/>
          <p:nvPr>
            <p:custDataLst>
              <p:tags r:id="rId1"/>
            </p:custDataLst>
          </p:nvPr>
        </p:nvSpPr>
        <p:spPr>
          <a:xfrm>
            <a:off x="2515740" y="2777319"/>
            <a:ext cx="627932" cy="627932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735" b="1" dirty="0">
                <a:cs typeface="+mn-ea"/>
                <a:sym typeface="+mn-lt"/>
              </a:rPr>
              <a:t>1</a:t>
            </a:r>
          </a:p>
        </p:txBody>
      </p:sp>
      <p:sp>
        <p:nvSpPr>
          <p:cNvPr id="22" name="MH_Title_1"/>
          <p:cNvSpPr/>
          <p:nvPr>
            <p:custDataLst>
              <p:tags r:id="rId2"/>
            </p:custDataLst>
          </p:nvPr>
        </p:nvSpPr>
        <p:spPr>
          <a:xfrm>
            <a:off x="4675980" y="2785023"/>
            <a:ext cx="627932" cy="627932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735" b="1" dirty="0">
                <a:cs typeface="+mn-ea"/>
                <a:sym typeface="+mn-lt"/>
              </a:rPr>
              <a:t>2</a:t>
            </a:r>
          </a:p>
        </p:txBody>
      </p:sp>
      <p:sp>
        <p:nvSpPr>
          <p:cNvPr id="26" name="MH_Title_1"/>
          <p:cNvSpPr/>
          <p:nvPr>
            <p:custDataLst>
              <p:tags r:id="rId3"/>
            </p:custDataLst>
          </p:nvPr>
        </p:nvSpPr>
        <p:spPr>
          <a:xfrm>
            <a:off x="6888088" y="2785023"/>
            <a:ext cx="627932" cy="627932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735" b="1" dirty="0">
                <a:cs typeface="+mn-ea"/>
                <a:sym typeface="+mn-lt"/>
              </a:rPr>
              <a:t>3</a:t>
            </a:r>
          </a:p>
        </p:txBody>
      </p:sp>
      <p:sp>
        <p:nvSpPr>
          <p:cNvPr id="30" name="MH_Title_1"/>
          <p:cNvSpPr/>
          <p:nvPr>
            <p:custDataLst>
              <p:tags r:id="rId4"/>
            </p:custDataLst>
          </p:nvPr>
        </p:nvSpPr>
        <p:spPr>
          <a:xfrm>
            <a:off x="9048328" y="2785023"/>
            <a:ext cx="627932" cy="627932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735" b="1" dirty="0">
                <a:cs typeface="+mn-ea"/>
                <a:sym typeface="+mn-lt"/>
              </a:rPr>
              <a:t>4</a:t>
            </a:r>
          </a:p>
        </p:txBody>
      </p:sp>
      <p:sp>
        <p:nvSpPr>
          <p:cNvPr id="2" name="矩形 1"/>
          <p:cNvSpPr/>
          <p:nvPr/>
        </p:nvSpPr>
        <p:spPr>
          <a:xfrm>
            <a:off x="5145800" y="980728"/>
            <a:ext cx="198644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spc="1600" dirty="0">
                <a:solidFill>
                  <a:srgbClr val="595959"/>
                </a:solidFill>
                <a:cs typeface="+mn-ea"/>
                <a:sym typeface="+mn-lt"/>
              </a:rPr>
              <a:t>目录</a:t>
            </a:r>
            <a:endParaRPr lang="en-US" altLang="zh-CN" sz="5400" b="1" spc="1600" dirty="0">
              <a:solidFill>
                <a:srgbClr val="595959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rgbClr val="595959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" dur="3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3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" dur="3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" dur="3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9" dur="8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0" dur="8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3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4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7" dur="8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8" dur="8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41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42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6" grpId="0"/>
          <p:bldP spid="37" grpId="0"/>
          <p:bldP spid="38" grpId="0"/>
          <p:bldP spid="39" grpId="0"/>
          <p:bldP spid="9" grpId="0" animBg="1"/>
          <p:bldP spid="22" grpId="0" animBg="1"/>
          <p:bldP spid="26" grpId="0" animBg="1"/>
          <p:bldP spid="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" dur="3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3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" dur="3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" dur="3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8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8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8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6" grpId="0"/>
          <p:bldP spid="37" grpId="0"/>
          <p:bldP spid="38" grpId="0"/>
          <p:bldP spid="39" grpId="0"/>
          <p:bldP spid="9" grpId="0" animBg="1"/>
          <p:bldP spid="22" grpId="0" animBg="1"/>
          <p:bldP spid="26" grpId="0" animBg="1"/>
          <p:bldP spid="30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8400" y="836712"/>
            <a:ext cx="11095200" cy="51672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400" y="2876165"/>
            <a:ext cx="11095200" cy="246458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6" y="1556792"/>
            <a:ext cx="547260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9800" dirty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  <a:cs typeface="+mn-ea"/>
                <a:sym typeface="+mn-lt"/>
              </a:rPr>
              <a:t>目标规划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51904" y="4046746"/>
            <a:ext cx="5136384" cy="1223684"/>
            <a:chOff x="4656908" y="4353225"/>
            <a:chExt cx="5136384" cy="1223684"/>
          </a:xfrm>
        </p:grpSpPr>
        <p:sp>
          <p:nvSpPr>
            <p:cNvPr id="13" name="TextBox 12"/>
            <p:cNvSpPr txBox="1"/>
            <p:nvPr/>
          </p:nvSpPr>
          <p:spPr>
            <a:xfrm>
              <a:off x="4656908" y="4353225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95959"/>
                </a:buClr>
                <a:buFont typeface="宋体" panose="02010600030101010101" pitchFamily="2" charset="-122"/>
                <a:buChar char="n"/>
              </a:pP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目标方向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6908" y="5053689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95959"/>
                </a:buClr>
                <a:buFont typeface="宋体" panose="02010600030101010101" pitchFamily="2" charset="-122"/>
                <a:buChar char="n"/>
              </a:pP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实现过程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7228" y="4353225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95959"/>
                </a:buClr>
                <a:buFont typeface="宋体" panose="02010600030101010101" pitchFamily="2" charset="-122"/>
                <a:buChar char="n"/>
              </a:pP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目标细分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37228" y="5053689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95959"/>
                </a:buClr>
                <a:buFont typeface="宋体" panose="02010600030101010101" pitchFamily="2" charset="-122"/>
                <a:buChar char="n"/>
              </a:pP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目标方向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4921527" y="2200275"/>
            <a:ext cx="1802678" cy="520296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明确目标</a:t>
            </a:r>
          </a:p>
        </p:txBody>
      </p:sp>
      <p:sp>
        <p:nvSpPr>
          <p:cNvPr id="7" name="TextBox 106"/>
          <p:cNvSpPr txBox="1"/>
          <p:nvPr/>
        </p:nvSpPr>
        <p:spPr>
          <a:xfrm>
            <a:off x="7434841" y="2214202"/>
            <a:ext cx="2837623" cy="4405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点击输入您的文字内容，或复制粘贴具体文本，简明扼要的阐明观点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4921527" y="3528709"/>
            <a:ext cx="1802678" cy="520296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lt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确定方向</a:t>
            </a:r>
          </a:p>
        </p:txBody>
      </p:sp>
      <p:sp>
        <p:nvSpPr>
          <p:cNvPr id="11" name="TextBox 106"/>
          <p:cNvSpPr txBox="1"/>
          <p:nvPr/>
        </p:nvSpPr>
        <p:spPr>
          <a:xfrm>
            <a:off x="7434841" y="3538379"/>
            <a:ext cx="2837623" cy="4405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点击输入您的文字内容，或复制粘贴具体文本，简明扼要的阐明观点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4921527" y="4857143"/>
            <a:ext cx="1802678" cy="520296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达成共识</a:t>
            </a:r>
          </a:p>
        </p:txBody>
      </p:sp>
      <p:sp>
        <p:nvSpPr>
          <p:cNvPr id="15" name="TextBox 106"/>
          <p:cNvSpPr txBox="1"/>
          <p:nvPr/>
        </p:nvSpPr>
        <p:spPr>
          <a:xfrm>
            <a:off x="7434841" y="4866813"/>
            <a:ext cx="2837623" cy="4405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点击输入您的文字内容，或复制粘贴具体文本，简明扼要的阐明观点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93545" y="2443480"/>
            <a:ext cx="2762885" cy="2778760"/>
            <a:chOff x="1951347" y="2359327"/>
            <a:chExt cx="4091496" cy="4091499"/>
          </a:xfrm>
          <a:solidFill>
            <a:schemeClr val="accent1"/>
          </a:solidFill>
        </p:grpSpPr>
        <p:sp>
          <p:nvSpPr>
            <p:cNvPr id="18" name="椭圆 17"/>
            <p:cNvSpPr/>
            <p:nvPr/>
          </p:nvSpPr>
          <p:spPr>
            <a:xfrm>
              <a:off x="2095319" y="2507028"/>
              <a:ext cx="3933525" cy="393352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7" name="图片 16" descr="D:\商务办公摄影图\新建文件夹 (2)\QQ图片20190108132318.jpgQQ图片20190108132318"/>
            <p:cNvPicPr>
              <a:picLocks noChangeAspect="1"/>
            </p:cNvPicPr>
            <p:nvPr/>
          </p:nvPicPr>
          <p:blipFill>
            <a:blip r:embed="rId3"/>
            <a:srcRect l="16667" r="16667"/>
            <a:stretch>
              <a:fillRect/>
            </a:stretch>
          </p:blipFill>
          <p:spPr>
            <a:xfrm>
              <a:off x="1951347" y="2359327"/>
              <a:ext cx="4091496" cy="4091499"/>
            </a:xfrm>
            <a:prstGeom prst="ellipse">
              <a:avLst/>
            </a:prstGeom>
            <a:noFill/>
          </p:spPr>
        </p:pic>
      </p:grpSp>
      <p:sp>
        <p:nvSpPr>
          <p:cNvPr id="22" name="燕尾形 21"/>
          <p:cNvSpPr/>
          <p:nvPr/>
        </p:nvSpPr>
        <p:spPr>
          <a:xfrm>
            <a:off x="6968642" y="2348880"/>
            <a:ext cx="127521" cy="216024"/>
          </a:xfrm>
          <a:prstGeom prst="chevron">
            <a:avLst>
              <a:gd name="adj" fmla="val 70541"/>
            </a:avLst>
          </a:prstGeom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968642" y="3682023"/>
            <a:ext cx="127521" cy="216024"/>
          </a:xfrm>
          <a:prstGeom prst="chevron">
            <a:avLst>
              <a:gd name="adj" fmla="val 70541"/>
            </a:avLst>
          </a:prstGeom>
          <a:solidFill>
            <a:schemeClr val="accent4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6968642" y="5006621"/>
            <a:ext cx="127521" cy="216024"/>
          </a:xfrm>
          <a:prstGeom prst="chevron">
            <a:avLst>
              <a:gd name="adj" fmla="val 70541"/>
            </a:avLst>
          </a:prstGeom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5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5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6" grpId="0" animBg="1"/>
          <p:bldP spid="7" grpId="0"/>
          <p:bldP spid="10" grpId="0" animBg="1"/>
          <p:bldP spid="11" grpId="0"/>
          <p:bldP spid="14" grpId="0" animBg="1"/>
          <p:bldP spid="15" grpId="0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6" grpId="0" animBg="1"/>
          <p:bldP spid="7" grpId="0"/>
          <p:bldP spid="10" grpId="0" animBg="1"/>
          <p:bldP spid="11" grpId="0"/>
          <p:bldP spid="14" grpId="0" animBg="1"/>
          <p:bldP spid="15" grpId="0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目标细分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33973" y="1606148"/>
            <a:ext cx="1656184" cy="1210447"/>
            <a:chOff x="5741988" y="2093068"/>
            <a:chExt cx="4459288" cy="3259138"/>
          </a:xfrm>
        </p:grpSpPr>
        <p:sp>
          <p:nvSpPr>
            <p:cNvPr id="4" name="Freeform 20"/>
            <p:cNvSpPr/>
            <p:nvPr/>
          </p:nvSpPr>
          <p:spPr bwMode="auto">
            <a:xfrm>
              <a:off x="5741988" y="2696318"/>
              <a:ext cx="2338388" cy="1144588"/>
            </a:xfrm>
            <a:custGeom>
              <a:avLst/>
              <a:gdLst>
                <a:gd name="T0" fmla="*/ 96 w 787"/>
                <a:gd name="T1" fmla="*/ 89 h 385"/>
                <a:gd name="T2" fmla="*/ 0 w 787"/>
                <a:gd name="T3" fmla="*/ 126 h 385"/>
                <a:gd name="T4" fmla="*/ 718 w 787"/>
                <a:gd name="T5" fmla="*/ 385 h 385"/>
                <a:gd name="T6" fmla="*/ 787 w 787"/>
                <a:gd name="T7" fmla="*/ 345 h 385"/>
                <a:gd name="T8" fmla="*/ 707 w 787"/>
                <a:gd name="T9" fmla="*/ 297 h 385"/>
                <a:gd name="T10" fmla="*/ 667 w 787"/>
                <a:gd name="T11" fmla="*/ 264 h 385"/>
                <a:gd name="T12" fmla="*/ 596 w 787"/>
                <a:gd name="T13" fmla="*/ 204 h 385"/>
                <a:gd name="T14" fmla="*/ 44 w 787"/>
                <a:gd name="T15" fmla="*/ 0 h 385"/>
                <a:gd name="T16" fmla="*/ 96 w 787"/>
                <a:gd name="T17" fmla="*/ 8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89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718" y="385"/>
                    <a:pt x="718" y="385"/>
                    <a:pt x="718" y="385"/>
                  </a:cubicBezTo>
                  <a:cubicBezTo>
                    <a:pt x="718" y="385"/>
                    <a:pt x="760" y="355"/>
                    <a:pt x="787" y="345"/>
                  </a:cubicBezTo>
                  <a:cubicBezTo>
                    <a:pt x="760" y="332"/>
                    <a:pt x="731" y="316"/>
                    <a:pt x="707" y="297"/>
                  </a:cubicBezTo>
                  <a:cubicBezTo>
                    <a:pt x="693" y="286"/>
                    <a:pt x="680" y="274"/>
                    <a:pt x="667" y="264"/>
                  </a:cubicBezTo>
                  <a:cubicBezTo>
                    <a:pt x="640" y="241"/>
                    <a:pt x="622" y="225"/>
                    <a:pt x="596" y="204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96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9056688" y="3532931"/>
              <a:ext cx="449263" cy="1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9056688" y="3725018"/>
              <a:ext cx="449263" cy="1936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8709026" y="3615481"/>
              <a:ext cx="268288" cy="1079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solidFill>
                <a:srgbClr val="1BAEB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8709026" y="3723431"/>
              <a:ext cx="268288" cy="1063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solidFill>
                <a:srgbClr val="59595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9505951" y="3532931"/>
              <a:ext cx="82550" cy="385763"/>
            </a:xfrm>
            <a:custGeom>
              <a:avLst/>
              <a:gdLst>
                <a:gd name="T0" fmla="*/ 52 w 52"/>
                <a:gd name="T1" fmla="*/ 187 h 243"/>
                <a:gd name="T2" fmla="*/ 0 w 52"/>
                <a:gd name="T3" fmla="*/ 243 h 243"/>
                <a:gd name="T4" fmla="*/ 0 w 52"/>
                <a:gd name="T5" fmla="*/ 0 h 243"/>
                <a:gd name="T6" fmla="*/ 52 w 52"/>
                <a:gd name="T7" fmla="*/ 54 h 243"/>
                <a:gd name="T8" fmla="*/ 52 w 52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52" y="187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2" y="54"/>
                  </a:lnTo>
                  <a:lnTo>
                    <a:pt x="52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8977313" y="3532931"/>
              <a:ext cx="79375" cy="385763"/>
            </a:xfrm>
            <a:custGeom>
              <a:avLst/>
              <a:gdLst>
                <a:gd name="T0" fmla="*/ 0 w 50"/>
                <a:gd name="T1" fmla="*/ 187 h 243"/>
                <a:gd name="T2" fmla="*/ 50 w 50"/>
                <a:gd name="T3" fmla="*/ 243 h 243"/>
                <a:gd name="T4" fmla="*/ 50 w 50"/>
                <a:gd name="T5" fmla="*/ 0 h 243"/>
                <a:gd name="T6" fmla="*/ 0 w 50"/>
                <a:gd name="T7" fmla="*/ 54 h 243"/>
                <a:gd name="T8" fmla="*/ 0 w 50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3">
                  <a:moveTo>
                    <a:pt x="0" y="187"/>
                  </a:moveTo>
                  <a:lnTo>
                    <a:pt x="50" y="243"/>
                  </a:lnTo>
                  <a:lnTo>
                    <a:pt x="50" y="0"/>
                  </a:lnTo>
                  <a:lnTo>
                    <a:pt x="0" y="5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9588501" y="3686918"/>
              <a:ext cx="612775" cy="38100"/>
            </a:xfrm>
            <a:custGeom>
              <a:avLst/>
              <a:gdLst>
                <a:gd name="T0" fmla="*/ 386 w 386"/>
                <a:gd name="T1" fmla="*/ 24 h 24"/>
                <a:gd name="T2" fmla="*/ 0 w 386"/>
                <a:gd name="T3" fmla="*/ 24 h 24"/>
                <a:gd name="T4" fmla="*/ 0 w 386"/>
                <a:gd name="T5" fmla="*/ 0 h 24"/>
                <a:gd name="T6" fmla="*/ 362 w 386"/>
                <a:gd name="T7" fmla="*/ 0 h 24"/>
                <a:gd name="T8" fmla="*/ 386 w 38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4">
                  <a:moveTo>
                    <a:pt x="38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86" y="2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9588501" y="3725018"/>
              <a:ext cx="612775" cy="36513"/>
            </a:xfrm>
            <a:custGeom>
              <a:avLst/>
              <a:gdLst>
                <a:gd name="T0" fmla="*/ 386 w 386"/>
                <a:gd name="T1" fmla="*/ 0 h 23"/>
                <a:gd name="T2" fmla="*/ 0 w 386"/>
                <a:gd name="T3" fmla="*/ 0 h 23"/>
                <a:gd name="T4" fmla="*/ 0 w 386"/>
                <a:gd name="T5" fmla="*/ 23 h 23"/>
                <a:gd name="T6" fmla="*/ 362 w 386"/>
                <a:gd name="T7" fmla="*/ 23 h 23"/>
                <a:gd name="T8" fmla="*/ 386 w 38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3">
                  <a:moveTo>
                    <a:pt x="386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362" y="2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6461126" y="3615481"/>
              <a:ext cx="2247900" cy="1736725"/>
            </a:xfrm>
            <a:custGeom>
              <a:avLst/>
              <a:gdLst>
                <a:gd name="T0" fmla="*/ 757 w 757"/>
                <a:gd name="T1" fmla="*/ 72 h 584"/>
                <a:gd name="T2" fmla="*/ 684 w 757"/>
                <a:gd name="T3" fmla="*/ 88 h 584"/>
                <a:gd name="T4" fmla="*/ 579 w 757"/>
                <a:gd name="T5" fmla="*/ 149 h 584"/>
                <a:gd name="T6" fmla="*/ 96 w 757"/>
                <a:gd name="T7" fmla="*/ 584 h 584"/>
                <a:gd name="T8" fmla="*/ 104 w 757"/>
                <a:gd name="T9" fmla="*/ 474 h 584"/>
                <a:gd name="T10" fmla="*/ 0 w 757"/>
                <a:gd name="T11" fmla="*/ 475 h 584"/>
                <a:gd name="T12" fmla="*/ 459 w 757"/>
                <a:gd name="T13" fmla="*/ 88 h 584"/>
                <a:gd name="T14" fmla="*/ 596 w 757"/>
                <a:gd name="T15" fmla="*/ 18 h 584"/>
                <a:gd name="T16" fmla="*/ 757 w 757"/>
                <a:gd name="T17" fmla="*/ 0 h 584"/>
                <a:gd name="T18" fmla="*/ 757 w 757"/>
                <a:gd name="T19" fmla="*/ 7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72"/>
                  </a:moveTo>
                  <a:cubicBezTo>
                    <a:pt x="757" y="72"/>
                    <a:pt x="718" y="75"/>
                    <a:pt x="684" y="88"/>
                  </a:cubicBezTo>
                  <a:cubicBezTo>
                    <a:pt x="651" y="100"/>
                    <a:pt x="614" y="122"/>
                    <a:pt x="579" y="149"/>
                  </a:cubicBezTo>
                  <a:cubicBezTo>
                    <a:pt x="544" y="177"/>
                    <a:pt x="96" y="584"/>
                    <a:pt x="96" y="584"/>
                  </a:cubicBezTo>
                  <a:cubicBezTo>
                    <a:pt x="104" y="474"/>
                    <a:pt x="104" y="474"/>
                    <a:pt x="104" y="474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459" y="88"/>
                    <a:pt x="459" y="88"/>
                    <a:pt x="459" y="88"/>
                  </a:cubicBezTo>
                  <a:cubicBezTo>
                    <a:pt x="459" y="88"/>
                    <a:pt x="526" y="34"/>
                    <a:pt x="596" y="18"/>
                  </a:cubicBezTo>
                  <a:cubicBezTo>
                    <a:pt x="665" y="2"/>
                    <a:pt x="757" y="0"/>
                    <a:pt x="757" y="0"/>
                  </a:cubicBezTo>
                  <a:lnTo>
                    <a:pt x="757" y="7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5741988" y="3604368"/>
              <a:ext cx="2338388" cy="1144588"/>
            </a:xfrm>
            <a:custGeom>
              <a:avLst/>
              <a:gdLst>
                <a:gd name="T0" fmla="*/ 96 w 787"/>
                <a:gd name="T1" fmla="*/ 296 h 385"/>
                <a:gd name="T2" fmla="*/ 0 w 787"/>
                <a:gd name="T3" fmla="*/ 259 h 385"/>
                <a:gd name="T4" fmla="*/ 718 w 787"/>
                <a:gd name="T5" fmla="*/ 0 h 385"/>
                <a:gd name="T6" fmla="*/ 787 w 787"/>
                <a:gd name="T7" fmla="*/ 40 h 385"/>
                <a:gd name="T8" fmla="*/ 707 w 787"/>
                <a:gd name="T9" fmla="*/ 87 h 385"/>
                <a:gd name="T10" fmla="*/ 667 w 787"/>
                <a:gd name="T11" fmla="*/ 121 h 385"/>
                <a:gd name="T12" fmla="*/ 596 w 787"/>
                <a:gd name="T13" fmla="*/ 181 h 385"/>
                <a:gd name="T14" fmla="*/ 44 w 787"/>
                <a:gd name="T15" fmla="*/ 385 h 385"/>
                <a:gd name="T16" fmla="*/ 96 w 787"/>
                <a:gd name="T17" fmla="*/ 2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296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18" y="0"/>
                    <a:pt x="760" y="29"/>
                    <a:pt x="787" y="40"/>
                  </a:cubicBezTo>
                  <a:cubicBezTo>
                    <a:pt x="760" y="52"/>
                    <a:pt x="731" y="69"/>
                    <a:pt x="707" y="87"/>
                  </a:cubicBezTo>
                  <a:cubicBezTo>
                    <a:pt x="693" y="99"/>
                    <a:pt x="680" y="111"/>
                    <a:pt x="667" y="121"/>
                  </a:cubicBezTo>
                  <a:cubicBezTo>
                    <a:pt x="640" y="144"/>
                    <a:pt x="622" y="159"/>
                    <a:pt x="596" y="181"/>
                  </a:cubicBezTo>
                  <a:cubicBezTo>
                    <a:pt x="44" y="385"/>
                    <a:pt x="44" y="385"/>
                    <a:pt x="44" y="385"/>
                  </a:cubicBezTo>
                  <a:lnTo>
                    <a:pt x="96" y="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461126" y="2093068"/>
              <a:ext cx="2247900" cy="1736725"/>
            </a:xfrm>
            <a:custGeom>
              <a:avLst/>
              <a:gdLst>
                <a:gd name="T0" fmla="*/ 757 w 757"/>
                <a:gd name="T1" fmla="*/ 512 h 584"/>
                <a:gd name="T2" fmla="*/ 684 w 757"/>
                <a:gd name="T3" fmla="*/ 496 h 584"/>
                <a:gd name="T4" fmla="*/ 579 w 757"/>
                <a:gd name="T5" fmla="*/ 435 h 584"/>
                <a:gd name="T6" fmla="*/ 96 w 757"/>
                <a:gd name="T7" fmla="*/ 0 h 584"/>
                <a:gd name="T8" fmla="*/ 104 w 757"/>
                <a:gd name="T9" fmla="*/ 110 h 584"/>
                <a:gd name="T10" fmla="*/ 0 w 757"/>
                <a:gd name="T11" fmla="*/ 109 h 584"/>
                <a:gd name="T12" fmla="*/ 459 w 757"/>
                <a:gd name="T13" fmla="*/ 496 h 584"/>
                <a:gd name="T14" fmla="*/ 596 w 757"/>
                <a:gd name="T15" fmla="*/ 566 h 584"/>
                <a:gd name="T16" fmla="*/ 757 w 757"/>
                <a:gd name="T17" fmla="*/ 584 h 584"/>
                <a:gd name="T18" fmla="*/ 757 w 757"/>
                <a:gd name="T19" fmla="*/ 51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512"/>
                  </a:moveTo>
                  <a:cubicBezTo>
                    <a:pt x="757" y="512"/>
                    <a:pt x="718" y="509"/>
                    <a:pt x="684" y="496"/>
                  </a:cubicBezTo>
                  <a:cubicBezTo>
                    <a:pt x="651" y="484"/>
                    <a:pt x="614" y="462"/>
                    <a:pt x="579" y="435"/>
                  </a:cubicBezTo>
                  <a:cubicBezTo>
                    <a:pt x="544" y="407"/>
                    <a:pt x="96" y="0"/>
                    <a:pt x="96" y="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59" y="496"/>
                    <a:pt x="526" y="550"/>
                    <a:pt x="596" y="566"/>
                  </a:cubicBezTo>
                  <a:cubicBezTo>
                    <a:pt x="665" y="582"/>
                    <a:pt x="757" y="584"/>
                    <a:pt x="757" y="584"/>
                  </a:cubicBezTo>
                  <a:lnTo>
                    <a:pt x="757" y="512"/>
                  </a:lnTo>
                  <a:close/>
                </a:path>
              </a:pathLst>
            </a:custGeom>
            <a:solidFill>
              <a:srgbClr val="595959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33973" y="3699660"/>
            <a:ext cx="1656184" cy="1210447"/>
            <a:chOff x="5741988" y="2093068"/>
            <a:chExt cx="4459288" cy="3259138"/>
          </a:xfrm>
        </p:grpSpPr>
        <p:sp>
          <p:nvSpPr>
            <p:cNvPr id="17" name="Freeform 20"/>
            <p:cNvSpPr/>
            <p:nvPr/>
          </p:nvSpPr>
          <p:spPr bwMode="auto">
            <a:xfrm>
              <a:off x="5741988" y="2696318"/>
              <a:ext cx="2338388" cy="1144588"/>
            </a:xfrm>
            <a:custGeom>
              <a:avLst/>
              <a:gdLst>
                <a:gd name="T0" fmla="*/ 96 w 787"/>
                <a:gd name="T1" fmla="*/ 89 h 385"/>
                <a:gd name="T2" fmla="*/ 0 w 787"/>
                <a:gd name="T3" fmla="*/ 126 h 385"/>
                <a:gd name="T4" fmla="*/ 718 w 787"/>
                <a:gd name="T5" fmla="*/ 385 h 385"/>
                <a:gd name="T6" fmla="*/ 787 w 787"/>
                <a:gd name="T7" fmla="*/ 345 h 385"/>
                <a:gd name="T8" fmla="*/ 707 w 787"/>
                <a:gd name="T9" fmla="*/ 297 h 385"/>
                <a:gd name="T10" fmla="*/ 667 w 787"/>
                <a:gd name="T11" fmla="*/ 264 h 385"/>
                <a:gd name="T12" fmla="*/ 596 w 787"/>
                <a:gd name="T13" fmla="*/ 204 h 385"/>
                <a:gd name="T14" fmla="*/ 44 w 787"/>
                <a:gd name="T15" fmla="*/ 0 h 385"/>
                <a:gd name="T16" fmla="*/ 96 w 787"/>
                <a:gd name="T17" fmla="*/ 8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89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718" y="385"/>
                    <a:pt x="718" y="385"/>
                    <a:pt x="718" y="385"/>
                  </a:cubicBezTo>
                  <a:cubicBezTo>
                    <a:pt x="718" y="385"/>
                    <a:pt x="760" y="355"/>
                    <a:pt x="787" y="345"/>
                  </a:cubicBezTo>
                  <a:cubicBezTo>
                    <a:pt x="760" y="332"/>
                    <a:pt x="731" y="316"/>
                    <a:pt x="707" y="297"/>
                  </a:cubicBezTo>
                  <a:cubicBezTo>
                    <a:pt x="693" y="286"/>
                    <a:pt x="680" y="274"/>
                    <a:pt x="667" y="264"/>
                  </a:cubicBezTo>
                  <a:cubicBezTo>
                    <a:pt x="640" y="241"/>
                    <a:pt x="622" y="225"/>
                    <a:pt x="596" y="204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96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9056688" y="3532931"/>
              <a:ext cx="449263" cy="1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9056688" y="3725018"/>
              <a:ext cx="449263" cy="1936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8709026" y="3615481"/>
              <a:ext cx="268288" cy="1079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solidFill>
                <a:srgbClr val="59595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8709026" y="3723431"/>
              <a:ext cx="268288" cy="1063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9505951" y="3532931"/>
              <a:ext cx="82550" cy="385763"/>
            </a:xfrm>
            <a:custGeom>
              <a:avLst/>
              <a:gdLst>
                <a:gd name="T0" fmla="*/ 52 w 52"/>
                <a:gd name="T1" fmla="*/ 187 h 243"/>
                <a:gd name="T2" fmla="*/ 0 w 52"/>
                <a:gd name="T3" fmla="*/ 243 h 243"/>
                <a:gd name="T4" fmla="*/ 0 w 52"/>
                <a:gd name="T5" fmla="*/ 0 h 243"/>
                <a:gd name="T6" fmla="*/ 52 w 52"/>
                <a:gd name="T7" fmla="*/ 54 h 243"/>
                <a:gd name="T8" fmla="*/ 52 w 52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52" y="187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2" y="54"/>
                  </a:lnTo>
                  <a:lnTo>
                    <a:pt x="52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8977313" y="3532931"/>
              <a:ext cx="79375" cy="385763"/>
            </a:xfrm>
            <a:custGeom>
              <a:avLst/>
              <a:gdLst>
                <a:gd name="T0" fmla="*/ 0 w 50"/>
                <a:gd name="T1" fmla="*/ 187 h 243"/>
                <a:gd name="T2" fmla="*/ 50 w 50"/>
                <a:gd name="T3" fmla="*/ 243 h 243"/>
                <a:gd name="T4" fmla="*/ 50 w 50"/>
                <a:gd name="T5" fmla="*/ 0 h 243"/>
                <a:gd name="T6" fmla="*/ 0 w 50"/>
                <a:gd name="T7" fmla="*/ 54 h 243"/>
                <a:gd name="T8" fmla="*/ 0 w 50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3">
                  <a:moveTo>
                    <a:pt x="0" y="187"/>
                  </a:moveTo>
                  <a:lnTo>
                    <a:pt x="50" y="243"/>
                  </a:lnTo>
                  <a:lnTo>
                    <a:pt x="50" y="0"/>
                  </a:lnTo>
                  <a:lnTo>
                    <a:pt x="0" y="5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9588501" y="3686918"/>
              <a:ext cx="612775" cy="38100"/>
            </a:xfrm>
            <a:custGeom>
              <a:avLst/>
              <a:gdLst>
                <a:gd name="T0" fmla="*/ 386 w 386"/>
                <a:gd name="T1" fmla="*/ 24 h 24"/>
                <a:gd name="T2" fmla="*/ 0 w 386"/>
                <a:gd name="T3" fmla="*/ 24 h 24"/>
                <a:gd name="T4" fmla="*/ 0 w 386"/>
                <a:gd name="T5" fmla="*/ 0 h 24"/>
                <a:gd name="T6" fmla="*/ 362 w 386"/>
                <a:gd name="T7" fmla="*/ 0 h 24"/>
                <a:gd name="T8" fmla="*/ 386 w 38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4">
                  <a:moveTo>
                    <a:pt x="38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86" y="2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9588501" y="3725018"/>
              <a:ext cx="612775" cy="36513"/>
            </a:xfrm>
            <a:custGeom>
              <a:avLst/>
              <a:gdLst>
                <a:gd name="T0" fmla="*/ 386 w 386"/>
                <a:gd name="T1" fmla="*/ 0 h 23"/>
                <a:gd name="T2" fmla="*/ 0 w 386"/>
                <a:gd name="T3" fmla="*/ 0 h 23"/>
                <a:gd name="T4" fmla="*/ 0 w 386"/>
                <a:gd name="T5" fmla="*/ 23 h 23"/>
                <a:gd name="T6" fmla="*/ 362 w 386"/>
                <a:gd name="T7" fmla="*/ 23 h 23"/>
                <a:gd name="T8" fmla="*/ 386 w 38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3">
                  <a:moveTo>
                    <a:pt x="386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362" y="2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6461126" y="3615481"/>
              <a:ext cx="2247900" cy="1736725"/>
            </a:xfrm>
            <a:custGeom>
              <a:avLst/>
              <a:gdLst>
                <a:gd name="T0" fmla="*/ 757 w 757"/>
                <a:gd name="T1" fmla="*/ 72 h 584"/>
                <a:gd name="T2" fmla="*/ 684 w 757"/>
                <a:gd name="T3" fmla="*/ 88 h 584"/>
                <a:gd name="T4" fmla="*/ 579 w 757"/>
                <a:gd name="T5" fmla="*/ 149 h 584"/>
                <a:gd name="T6" fmla="*/ 96 w 757"/>
                <a:gd name="T7" fmla="*/ 584 h 584"/>
                <a:gd name="T8" fmla="*/ 104 w 757"/>
                <a:gd name="T9" fmla="*/ 474 h 584"/>
                <a:gd name="T10" fmla="*/ 0 w 757"/>
                <a:gd name="T11" fmla="*/ 475 h 584"/>
                <a:gd name="T12" fmla="*/ 459 w 757"/>
                <a:gd name="T13" fmla="*/ 88 h 584"/>
                <a:gd name="T14" fmla="*/ 596 w 757"/>
                <a:gd name="T15" fmla="*/ 18 h 584"/>
                <a:gd name="T16" fmla="*/ 757 w 757"/>
                <a:gd name="T17" fmla="*/ 0 h 584"/>
                <a:gd name="T18" fmla="*/ 757 w 757"/>
                <a:gd name="T19" fmla="*/ 7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72"/>
                  </a:moveTo>
                  <a:cubicBezTo>
                    <a:pt x="757" y="72"/>
                    <a:pt x="718" y="75"/>
                    <a:pt x="684" y="88"/>
                  </a:cubicBezTo>
                  <a:cubicBezTo>
                    <a:pt x="651" y="100"/>
                    <a:pt x="614" y="122"/>
                    <a:pt x="579" y="149"/>
                  </a:cubicBezTo>
                  <a:cubicBezTo>
                    <a:pt x="544" y="177"/>
                    <a:pt x="96" y="584"/>
                    <a:pt x="96" y="584"/>
                  </a:cubicBezTo>
                  <a:cubicBezTo>
                    <a:pt x="104" y="474"/>
                    <a:pt x="104" y="474"/>
                    <a:pt x="104" y="474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459" y="88"/>
                    <a:pt x="459" y="88"/>
                    <a:pt x="459" y="88"/>
                  </a:cubicBezTo>
                  <a:cubicBezTo>
                    <a:pt x="459" y="88"/>
                    <a:pt x="526" y="34"/>
                    <a:pt x="596" y="18"/>
                  </a:cubicBezTo>
                  <a:cubicBezTo>
                    <a:pt x="665" y="2"/>
                    <a:pt x="757" y="0"/>
                    <a:pt x="757" y="0"/>
                  </a:cubicBezTo>
                  <a:lnTo>
                    <a:pt x="757" y="7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5741988" y="3604368"/>
              <a:ext cx="2338388" cy="1144588"/>
            </a:xfrm>
            <a:custGeom>
              <a:avLst/>
              <a:gdLst>
                <a:gd name="T0" fmla="*/ 96 w 787"/>
                <a:gd name="T1" fmla="*/ 296 h 385"/>
                <a:gd name="T2" fmla="*/ 0 w 787"/>
                <a:gd name="T3" fmla="*/ 259 h 385"/>
                <a:gd name="T4" fmla="*/ 718 w 787"/>
                <a:gd name="T5" fmla="*/ 0 h 385"/>
                <a:gd name="T6" fmla="*/ 787 w 787"/>
                <a:gd name="T7" fmla="*/ 40 h 385"/>
                <a:gd name="T8" fmla="*/ 707 w 787"/>
                <a:gd name="T9" fmla="*/ 87 h 385"/>
                <a:gd name="T10" fmla="*/ 667 w 787"/>
                <a:gd name="T11" fmla="*/ 121 h 385"/>
                <a:gd name="T12" fmla="*/ 596 w 787"/>
                <a:gd name="T13" fmla="*/ 181 h 385"/>
                <a:gd name="T14" fmla="*/ 44 w 787"/>
                <a:gd name="T15" fmla="*/ 385 h 385"/>
                <a:gd name="T16" fmla="*/ 96 w 787"/>
                <a:gd name="T17" fmla="*/ 2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296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18" y="0"/>
                    <a:pt x="760" y="29"/>
                    <a:pt x="787" y="40"/>
                  </a:cubicBezTo>
                  <a:cubicBezTo>
                    <a:pt x="760" y="52"/>
                    <a:pt x="731" y="69"/>
                    <a:pt x="707" y="87"/>
                  </a:cubicBezTo>
                  <a:cubicBezTo>
                    <a:pt x="693" y="99"/>
                    <a:pt x="680" y="111"/>
                    <a:pt x="667" y="121"/>
                  </a:cubicBezTo>
                  <a:cubicBezTo>
                    <a:pt x="640" y="144"/>
                    <a:pt x="622" y="159"/>
                    <a:pt x="596" y="181"/>
                  </a:cubicBezTo>
                  <a:cubicBezTo>
                    <a:pt x="44" y="385"/>
                    <a:pt x="44" y="385"/>
                    <a:pt x="44" y="385"/>
                  </a:cubicBezTo>
                  <a:lnTo>
                    <a:pt x="96" y="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6461126" y="2093068"/>
              <a:ext cx="2247900" cy="1736725"/>
            </a:xfrm>
            <a:custGeom>
              <a:avLst/>
              <a:gdLst>
                <a:gd name="T0" fmla="*/ 757 w 757"/>
                <a:gd name="T1" fmla="*/ 512 h 584"/>
                <a:gd name="T2" fmla="*/ 684 w 757"/>
                <a:gd name="T3" fmla="*/ 496 h 584"/>
                <a:gd name="T4" fmla="*/ 579 w 757"/>
                <a:gd name="T5" fmla="*/ 435 h 584"/>
                <a:gd name="T6" fmla="*/ 96 w 757"/>
                <a:gd name="T7" fmla="*/ 0 h 584"/>
                <a:gd name="T8" fmla="*/ 104 w 757"/>
                <a:gd name="T9" fmla="*/ 110 h 584"/>
                <a:gd name="T10" fmla="*/ 0 w 757"/>
                <a:gd name="T11" fmla="*/ 109 h 584"/>
                <a:gd name="T12" fmla="*/ 459 w 757"/>
                <a:gd name="T13" fmla="*/ 496 h 584"/>
                <a:gd name="T14" fmla="*/ 596 w 757"/>
                <a:gd name="T15" fmla="*/ 566 h 584"/>
                <a:gd name="T16" fmla="*/ 757 w 757"/>
                <a:gd name="T17" fmla="*/ 584 h 584"/>
                <a:gd name="T18" fmla="*/ 757 w 757"/>
                <a:gd name="T19" fmla="*/ 51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512"/>
                  </a:moveTo>
                  <a:cubicBezTo>
                    <a:pt x="757" y="512"/>
                    <a:pt x="718" y="509"/>
                    <a:pt x="684" y="496"/>
                  </a:cubicBezTo>
                  <a:cubicBezTo>
                    <a:pt x="651" y="484"/>
                    <a:pt x="614" y="462"/>
                    <a:pt x="579" y="435"/>
                  </a:cubicBezTo>
                  <a:cubicBezTo>
                    <a:pt x="544" y="407"/>
                    <a:pt x="96" y="0"/>
                    <a:pt x="96" y="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59" y="496"/>
                    <a:pt x="526" y="550"/>
                    <a:pt x="596" y="566"/>
                  </a:cubicBezTo>
                  <a:cubicBezTo>
                    <a:pt x="665" y="582"/>
                    <a:pt x="757" y="584"/>
                    <a:pt x="757" y="584"/>
                  </a:cubicBezTo>
                  <a:lnTo>
                    <a:pt x="757" y="512"/>
                  </a:lnTo>
                  <a:close/>
                </a:path>
              </a:pathLst>
            </a:custGeom>
            <a:solidFill>
              <a:srgbClr val="595959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>
            <a:off x="9207466" y="2613391"/>
            <a:ext cx="1656184" cy="1210447"/>
            <a:chOff x="5741988" y="2093068"/>
            <a:chExt cx="4459288" cy="3259138"/>
          </a:xfrm>
        </p:grpSpPr>
        <p:sp>
          <p:nvSpPr>
            <p:cNvPr id="56" name="Freeform 20"/>
            <p:cNvSpPr/>
            <p:nvPr/>
          </p:nvSpPr>
          <p:spPr bwMode="auto">
            <a:xfrm>
              <a:off x="5741988" y="2696318"/>
              <a:ext cx="2338388" cy="1144588"/>
            </a:xfrm>
            <a:custGeom>
              <a:avLst/>
              <a:gdLst>
                <a:gd name="T0" fmla="*/ 96 w 787"/>
                <a:gd name="T1" fmla="*/ 89 h 385"/>
                <a:gd name="T2" fmla="*/ 0 w 787"/>
                <a:gd name="T3" fmla="*/ 126 h 385"/>
                <a:gd name="T4" fmla="*/ 718 w 787"/>
                <a:gd name="T5" fmla="*/ 385 h 385"/>
                <a:gd name="T6" fmla="*/ 787 w 787"/>
                <a:gd name="T7" fmla="*/ 345 h 385"/>
                <a:gd name="T8" fmla="*/ 707 w 787"/>
                <a:gd name="T9" fmla="*/ 297 h 385"/>
                <a:gd name="T10" fmla="*/ 667 w 787"/>
                <a:gd name="T11" fmla="*/ 264 h 385"/>
                <a:gd name="T12" fmla="*/ 596 w 787"/>
                <a:gd name="T13" fmla="*/ 204 h 385"/>
                <a:gd name="T14" fmla="*/ 44 w 787"/>
                <a:gd name="T15" fmla="*/ 0 h 385"/>
                <a:gd name="T16" fmla="*/ 96 w 787"/>
                <a:gd name="T17" fmla="*/ 8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89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718" y="385"/>
                    <a:pt x="718" y="385"/>
                    <a:pt x="718" y="385"/>
                  </a:cubicBezTo>
                  <a:cubicBezTo>
                    <a:pt x="718" y="385"/>
                    <a:pt x="760" y="355"/>
                    <a:pt x="787" y="345"/>
                  </a:cubicBezTo>
                  <a:cubicBezTo>
                    <a:pt x="760" y="332"/>
                    <a:pt x="731" y="316"/>
                    <a:pt x="707" y="297"/>
                  </a:cubicBezTo>
                  <a:cubicBezTo>
                    <a:pt x="693" y="286"/>
                    <a:pt x="680" y="274"/>
                    <a:pt x="667" y="264"/>
                  </a:cubicBezTo>
                  <a:cubicBezTo>
                    <a:pt x="640" y="241"/>
                    <a:pt x="622" y="225"/>
                    <a:pt x="596" y="204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96" y="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9056688" y="3532931"/>
              <a:ext cx="449263" cy="1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9056688" y="3725018"/>
              <a:ext cx="449263" cy="1936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8709026" y="3615481"/>
              <a:ext cx="268288" cy="1079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solidFill>
                <a:srgbClr val="59595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8709026" y="3723431"/>
              <a:ext cx="268288" cy="1063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9505951" y="3532931"/>
              <a:ext cx="82550" cy="385763"/>
            </a:xfrm>
            <a:custGeom>
              <a:avLst/>
              <a:gdLst>
                <a:gd name="T0" fmla="*/ 52 w 52"/>
                <a:gd name="T1" fmla="*/ 187 h 243"/>
                <a:gd name="T2" fmla="*/ 0 w 52"/>
                <a:gd name="T3" fmla="*/ 243 h 243"/>
                <a:gd name="T4" fmla="*/ 0 w 52"/>
                <a:gd name="T5" fmla="*/ 0 h 243"/>
                <a:gd name="T6" fmla="*/ 52 w 52"/>
                <a:gd name="T7" fmla="*/ 54 h 243"/>
                <a:gd name="T8" fmla="*/ 52 w 52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52" y="187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2" y="54"/>
                  </a:lnTo>
                  <a:lnTo>
                    <a:pt x="52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8977313" y="3532931"/>
              <a:ext cx="79375" cy="385763"/>
            </a:xfrm>
            <a:custGeom>
              <a:avLst/>
              <a:gdLst>
                <a:gd name="T0" fmla="*/ 0 w 50"/>
                <a:gd name="T1" fmla="*/ 187 h 243"/>
                <a:gd name="T2" fmla="*/ 50 w 50"/>
                <a:gd name="T3" fmla="*/ 243 h 243"/>
                <a:gd name="T4" fmla="*/ 50 w 50"/>
                <a:gd name="T5" fmla="*/ 0 h 243"/>
                <a:gd name="T6" fmla="*/ 0 w 50"/>
                <a:gd name="T7" fmla="*/ 54 h 243"/>
                <a:gd name="T8" fmla="*/ 0 w 50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3">
                  <a:moveTo>
                    <a:pt x="0" y="187"/>
                  </a:moveTo>
                  <a:lnTo>
                    <a:pt x="50" y="243"/>
                  </a:lnTo>
                  <a:lnTo>
                    <a:pt x="50" y="0"/>
                  </a:lnTo>
                  <a:lnTo>
                    <a:pt x="0" y="5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9588501" y="3686918"/>
              <a:ext cx="612775" cy="38100"/>
            </a:xfrm>
            <a:custGeom>
              <a:avLst/>
              <a:gdLst>
                <a:gd name="T0" fmla="*/ 386 w 386"/>
                <a:gd name="T1" fmla="*/ 24 h 24"/>
                <a:gd name="T2" fmla="*/ 0 w 386"/>
                <a:gd name="T3" fmla="*/ 24 h 24"/>
                <a:gd name="T4" fmla="*/ 0 w 386"/>
                <a:gd name="T5" fmla="*/ 0 h 24"/>
                <a:gd name="T6" fmla="*/ 362 w 386"/>
                <a:gd name="T7" fmla="*/ 0 h 24"/>
                <a:gd name="T8" fmla="*/ 386 w 38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4">
                  <a:moveTo>
                    <a:pt x="38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86" y="2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9588501" y="3725018"/>
              <a:ext cx="612775" cy="36513"/>
            </a:xfrm>
            <a:custGeom>
              <a:avLst/>
              <a:gdLst>
                <a:gd name="T0" fmla="*/ 386 w 386"/>
                <a:gd name="T1" fmla="*/ 0 h 23"/>
                <a:gd name="T2" fmla="*/ 0 w 386"/>
                <a:gd name="T3" fmla="*/ 0 h 23"/>
                <a:gd name="T4" fmla="*/ 0 w 386"/>
                <a:gd name="T5" fmla="*/ 23 h 23"/>
                <a:gd name="T6" fmla="*/ 362 w 386"/>
                <a:gd name="T7" fmla="*/ 23 h 23"/>
                <a:gd name="T8" fmla="*/ 386 w 38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3">
                  <a:moveTo>
                    <a:pt x="386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362" y="2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8"/>
            <p:cNvSpPr/>
            <p:nvPr/>
          </p:nvSpPr>
          <p:spPr bwMode="auto">
            <a:xfrm>
              <a:off x="6461126" y="3615481"/>
              <a:ext cx="2247900" cy="1736725"/>
            </a:xfrm>
            <a:custGeom>
              <a:avLst/>
              <a:gdLst>
                <a:gd name="T0" fmla="*/ 757 w 757"/>
                <a:gd name="T1" fmla="*/ 72 h 584"/>
                <a:gd name="T2" fmla="*/ 684 w 757"/>
                <a:gd name="T3" fmla="*/ 88 h 584"/>
                <a:gd name="T4" fmla="*/ 579 w 757"/>
                <a:gd name="T5" fmla="*/ 149 h 584"/>
                <a:gd name="T6" fmla="*/ 96 w 757"/>
                <a:gd name="T7" fmla="*/ 584 h 584"/>
                <a:gd name="T8" fmla="*/ 104 w 757"/>
                <a:gd name="T9" fmla="*/ 474 h 584"/>
                <a:gd name="T10" fmla="*/ 0 w 757"/>
                <a:gd name="T11" fmla="*/ 475 h 584"/>
                <a:gd name="T12" fmla="*/ 459 w 757"/>
                <a:gd name="T13" fmla="*/ 88 h 584"/>
                <a:gd name="T14" fmla="*/ 596 w 757"/>
                <a:gd name="T15" fmla="*/ 18 h 584"/>
                <a:gd name="T16" fmla="*/ 757 w 757"/>
                <a:gd name="T17" fmla="*/ 0 h 584"/>
                <a:gd name="T18" fmla="*/ 757 w 757"/>
                <a:gd name="T19" fmla="*/ 7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72"/>
                  </a:moveTo>
                  <a:cubicBezTo>
                    <a:pt x="757" y="72"/>
                    <a:pt x="718" y="75"/>
                    <a:pt x="684" y="88"/>
                  </a:cubicBezTo>
                  <a:cubicBezTo>
                    <a:pt x="651" y="100"/>
                    <a:pt x="614" y="122"/>
                    <a:pt x="579" y="149"/>
                  </a:cubicBezTo>
                  <a:cubicBezTo>
                    <a:pt x="544" y="177"/>
                    <a:pt x="96" y="584"/>
                    <a:pt x="96" y="584"/>
                  </a:cubicBezTo>
                  <a:cubicBezTo>
                    <a:pt x="104" y="474"/>
                    <a:pt x="104" y="474"/>
                    <a:pt x="104" y="474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459" y="88"/>
                    <a:pt x="459" y="88"/>
                    <a:pt x="459" y="88"/>
                  </a:cubicBezTo>
                  <a:cubicBezTo>
                    <a:pt x="459" y="88"/>
                    <a:pt x="526" y="34"/>
                    <a:pt x="596" y="18"/>
                  </a:cubicBezTo>
                  <a:cubicBezTo>
                    <a:pt x="665" y="2"/>
                    <a:pt x="757" y="0"/>
                    <a:pt x="757" y="0"/>
                  </a:cubicBezTo>
                  <a:lnTo>
                    <a:pt x="757" y="7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Freeform 19"/>
            <p:cNvSpPr/>
            <p:nvPr/>
          </p:nvSpPr>
          <p:spPr bwMode="auto">
            <a:xfrm>
              <a:off x="5741988" y="3604368"/>
              <a:ext cx="2338388" cy="1144588"/>
            </a:xfrm>
            <a:custGeom>
              <a:avLst/>
              <a:gdLst>
                <a:gd name="T0" fmla="*/ 96 w 787"/>
                <a:gd name="T1" fmla="*/ 296 h 385"/>
                <a:gd name="T2" fmla="*/ 0 w 787"/>
                <a:gd name="T3" fmla="*/ 259 h 385"/>
                <a:gd name="T4" fmla="*/ 718 w 787"/>
                <a:gd name="T5" fmla="*/ 0 h 385"/>
                <a:gd name="T6" fmla="*/ 787 w 787"/>
                <a:gd name="T7" fmla="*/ 40 h 385"/>
                <a:gd name="T8" fmla="*/ 707 w 787"/>
                <a:gd name="T9" fmla="*/ 87 h 385"/>
                <a:gd name="T10" fmla="*/ 667 w 787"/>
                <a:gd name="T11" fmla="*/ 121 h 385"/>
                <a:gd name="T12" fmla="*/ 596 w 787"/>
                <a:gd name="T13" fmla="*/ 181 h 385"/>
                <a:gd name="T14" fmla="*/ 44 w 787"/>
                <a:gd name="T15" fmla="*/ 385 h 385"/>
                <a:gd name="T16" fmla="*/ 96 w 787"/>
                <a:gd name="T17" fmla="*/ 2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296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18" y="0"/>
                    <a:pt x="760" y="29"/>
                    <a:pt x="787" y="40"/>
                  </a:cubicBezTo>
                  <a:cubicBezTo>
                    <a:pt x="760" y="52"/>
                    <a:pt x="731" y="69"/>
                    <a:pt x="707" y="87"/>
                  </a:cubicBezTo>
                  <a:cubicBezTo>
                    <a:pt x="693" y="99"/>
                    <a:pt x="680" y="111"/>
                    <a:pt x="667" y="121"/>
                  </a:cubicBezTo>
                  <a:cubicBezTo>
                    <a:pt x="640" y="144"/>
                    <a:pt x="622" y="159"/>
                    <a:pt x="596" y="181"/>
                  </a:cubicBezTo>
                  <a:cubicBezTo>
                    <a:pt x="44" y="385"/>
                    <a:pt x="44" y="385"/>
                    <a:pt x="44" y="385"/>
                  </a:cubicBezTo>
                  <a:lnTo>
                    <a:pt x="96" y="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6461126" y="2093068"/>
              <a:ext cx="2247900" cy="1736725"/>
            </a:xfrm>
            <a:custGeom>
              <a:avLst/>
              <a:gdLst>
                <a:gd name="T0" fmla="*/ 757 w 757"/>
                <a:gd name="T1" fmla="*/ 512 h 584"/>
                <a:gd name="T2" fmla="*/ 684 w 757"/>
                <a:gd name="T3" fmla="*/ 496 h 584"/>
                <a:gd name="T4" fmla="*/ 579 w 757"/>
                <a:gd name="T5" fmla="*/ 435 h 584"/>
                <a:gd name="T6" fmla="*/ 96 w 757"/>
                <a:gd name="T7" fmla="*/ 0 h 584"/>
                <a:gd name="T8" fmla="*/ 104 w 757"/>
                <a:gd name="T9" fmla="*/ 110 h 584"/>
                <a:gd name="T10" fmla="*/ 0 w 757"/>
                <a:gd name="T11" fmla="*/ 109 h 584"/>
                <a:gd name="T12" fmla="*/ 459 w 757"/>
                <a:gd name="T13" fmla="*/ 496 h 584"/>
                <a:gd name="T14" fmla="*/ 596 w 757"/>
                <a:gd name="T15" fmla="*/ 566 h 584"/>
                <a:gd name="T16" fmla="*/ 757 w 757"/>
                <a:gd name="T17" fmla="*/ 584 h 584"/>
                <a:gd name="T18" fmla="*/ 757 w 757"/>
                <a:gd name="T19" fmla="*/ 51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512"/>
                  </a:moveTo>
                  <a:cubicBezTo>
                    <a:pt x="757" y="512"/>
                    <a:pt x="718" y="509"/>
                    <a:pt x="684" y="496"/>
                  </a:cubicBezTo>
                  <a:cubicBezTo>
                    <a:pt x="651" y="484"/>
                    <a:pt x="614" y="462"/>
                    <a:pt x="579" y="435"/>
                  </a:cubicBezTo>
                  <a:cubicBezTo>
                    <a:pt x="544" y="407"/>
                    <a:pt x="96" y="0"/>
                    <a:pt x="96" y="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59" y="496"/>
                    <a:pt x="526" y="550"/>
                    <a:pt x="596" y="566"/>
                  </a:cubicBezTo>
                  <a:cubicBezTo>
                    <a:pt x="665" y="582"/>
                    <a:pt x="757" y="584"/>
                    <a:pt x="757" y="584"/>
                  </a:cubicBezTo>
                  <a:lnTo>
                    <a:pt x="757" y="512"/>
                  </a:lnTo>
                  <a:close/>
                </a:path>
              </a:pathLst>
            </a:custGeom>
            <a:solidFill>
              <a:srgbClr val="595959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flipH="1">
            <a:off x="9207466" y="4783916"/>
            <a:ext cx="1656184" cy="1210447"/>
            <a:chOff x="5741988" y="2093068"/>
            <a:chExt cx="4459288" cy="3259138"/>
          </a:xfrm>
        </p:grpSpPr>
        <p:sp>
          <p:nvSpPr>
            <p:cNvPr id="69" name="Freeform 20"/>
            <p:cNvSpPr/>
            <p:nvPr/>
          </p:nvSpPr>
          <p:spPr bwMode="auto">
            <a:xfrm>
              <a:off x="5741988" y="2696318"/>
              <a:ext cx="2338388" cy="1144588"/>
            </a:xfrm>
            <a:custGeom>
              <a:avLst/>
              <a:gdLst>
                <a:gd name="T0" fmla="*/ 96 w 787"/>
                <a:gd name="T1" fmla="*/ 89 h 385"/>
                <a:gd name="T2" fmla="*/ 0 w 787"/>
                <a:gd name="T3" fmla="*/ 126 h 385"/>
                <a:gd name="T4" fmla="*/ 718 w 787"/>
                <a:gd name="T5" fmla="*/ 385 h 385"/>
                <a:gd name="T6" fmla="*/ 787 w 787"/>
                <a:gd name="T7" fmla="*/ 345 h 385"/>
                <a:gd name="T8" fmla="*/ 707 w 787"/>
                <a:gd name="T9" fmla="*/ 297 h 385"/>
                <a:gd name="T10" fmla="*/ 667 w 787"/>
                <a:gd name="T11" fmla="*/ 264 h 385"/>
                <a:gd name="T12" fmla="*/ 596 w 787"/>
                <a:gd name="T13" fmla="*/ 204 h 385"/>
                <a:gd name="T14" fmla="*/ 44 w 787"/>
                <a:gd name="T15" fmla="*/ 0 h 385"/>
                <a:gd name="T16" fmla="*/ 96 w 787"/>
                <a:gd name="T17" fmla="*/ 8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89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718" y="385"/>
                    <a:pt x="718" y="385"/>
                    <a:pt x="718" y="385"/>
                  </a:cubicBezTo>
                  <a:cubicBezTo>
                    <a:pt x="718" y="385"/>
                    <a:pt x="760" y="355"/>
                    <a:pt x="787" y="345"/>
                  </a:cubicBezTo>
                  <a:cubicBezTo>
                    <a:pt x="760" y="332"/>
                    <a:pt x="731" y="316"/>
                    <a:pt x="707" y="297"/>
                  </a:cubicBezTo>
                  <a:cubicBezTo>
                    <a:pt x="693" y="286"/>
                    <a:pt x="680" y="274"/>
                    <a:pt x="667" y="264"/>
                  </a:cubicBezTo>
                  <a:cubicBezTo>
                    <a:pt x="640" y="241"/>
                    <a:pt x="622" y="225"/>
                    <a:pt x="596" y="204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96" y="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Rectangle 9"/>
            <p:cNvSpPr>
              <a:spLocks noChangeArrowheads="1"/>
            </p:cNvSpPr>
            <p:nvPr/>
          </p:nvSpPr>
          <p:spPr bwMode="auto">
            <a:xfrm>
              <a:off x="9056688" y="3532931"/>
              <a:ext cx="449263" cy="1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9056688" y="3725018"/>
              <a:ext cx="449263" cy="1936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8709026" y="3615481"/>
              <a:ext cx="268288" cy="1079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 cap="flat">
              <a:solidFill>
                <a:srgbClr val="595959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8709026" y="3723431"/>
              <a:ext cx="268288" cy="1063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3"/>
            <p:cNvSpPr/>
            <p:nvPr/>
          </p:nvSpPr>
          <p:spPr bwMode="auto">
            <a:xfrm>
              <a:off x="9505951" y="3532931"/>
              <a:ext cx="82550" cy="385763"/>
            </a:xfrm>
            <a:custGeom>
              <a:avLst/>
              <a:gdLst>
                <a:gd name="T0" fmla="*/ 52 w 52"/>
                <a:gd name="T1" fmla="*/ 187 h 243"/>
                <a:gd name="T2" fmla="*/ 0 w 52"/>
                <a:gd name="T3" fmla="*/ 243 h 243"/>
                <a:gd name="T4" fmla="*/ 0 w 52"/>
                <a:gd name="T5" fmla="*/ 0 h 243"/>
                <a:gd name="T6" fmla="*/ 52 w 52"/>
                <a:gd name="T7" fmla="*/ 54 h 243"/>
                <a:gd name="T8" fmla="*/ 52 w 52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43">
                  <a:moveTo>
                    <a:pt x="52" y="187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2" y="54"/>
                  </a:lnTo>
                  <a:lnTo>
                    <a:pt x="52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4"/>
            <p:cNvSpPr/>
            <p:nvPr/>
          </p:nvSpPr>
          <p:spPr bwMode="auto">
            <a:xfrm>
              <a:off x="8977313" y="3532931"/>
              <a:ext cx="79375" cy="385763"/>
            </a:xfrm>
            <a:custGeom>
              <a:avLst/>
              <a:gdLst>
                <a:gd name="T0" fmla="*/ 0 w 50"/>
                <a:gd name="T1" fmla="*/ 187 h 243"/>
                <a:gd name="T2" fmla="*/ 50 w 50"/>
                <a:gd name="T3" fmla="*/ 243 h 243"/>
                <a:gd name="T4" fmla="*/ 50 w 50"/>
                <a:gd name="T5" fmla="*/ 0 h 243"/>
                <a:gd name="T6" fmla="*/ 0 w 50"/>
                <a:gd name="T7" fmla="*/ 54 h 243"/>
                <a:gd name="T8" fmla="*/ 0 w 50"/>
                <a:gd name="T9" fmla="*/ 18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3">
                  <a:moveTo>
                    <a:pt x="0" y="187"/>
                  </a:moveTo>
                  <a:lnTo>
                    <a:pt x="50" y="243"/>
                  </a:lnTo>
                  <a:lnTo>
                    <a:pt x="50" y="0"/>
                  </a:lnTo>
                  <a:lnTo>
                    <a:pt x="0" y="5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5"/>
            <p:cNvSpPr/>
            <p:nvPr/>
          </p:nvSpPr>
          <p:spPr bwMode="auto">
            <a:xfrm>
              <a:off x="9588501" y="3686918"/>
              <a:ext cx="612775" cy="38100"/>
            </a:xfrm>
            <a:custGeom>
              <a:avLst/>
              <a:gdLst>
                <a:gd name="T0" fmla="*/ 386 w 386"/>
                <a:gd name="T1" fmla="*/ 24 h 24"/>
                <a:gd name="T2" fmla="*/ 0 w 386"/>
                <a:gd name="T3" fmla="*/ 24 h 24"/>
                <a:gd name="T4" fmla="*/ 0 w 386"/>
                <a:gd name="T5" fmla="*/ 0 h 24"/>
                <a:gd name="T6" fmla="*/ 362 w 386"/>
                <a:gd name="T7" fmla="*/ 0 h 24"/>
                <a:gd name="T8" fmla="*/ 386 w 38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4">
                  <a:moveTo>
                    <a:pt x="38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86" y="2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6"/>
            <p:cNvSpPr/>
            <p:nvPr/>
          </p:nvSpPr>
          <p:spPr bwMode="auto">
            <a:xfrm>
              <a:off x="9588501" y="3725018"/>
              <a:ext cx="612775" cy="36513"/>
            </a:xfrm>
            <a:custGeom>
              <a:avLst/>
              <a:gdLst>
                <a:gd name="T0" fmla="*/ 386 w 386"/>
                <a:gd name="T1" fmla="*/ 0 h 23"/>
                <a:gd name="T2" fmla="*/ 0 w 386"/>
                <a:gd name="T3" fmla="*/ 0 h 23"/>
                <a:gd name="T4" fmla="*/ 0 w 386"/>
                <a:gd name="T5" fmla="*/ 23 h 23"/>
                <a:gd name="T6" fmla="*/ 362 w 386"/>
                <a:gd name="T7" fmla="*/ 23 h 23"/>
                <a:gd name="T8" fmla="*/ 386 w 38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3">
                  <a:moveTo>
                    <a:pt x="386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362" y="2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8"/>
            <p:cNvSpPr/>
            <p:nvPr/>
          </p:nvSpPr>
          <p:spPr bwMode="auto">
            <a:xfrm>
              <a:off x="6461126" y="3615481"/>
              <a:ext cx="2247900" cy="1736725"/>
            </a:xfrm>
            <a:custGeom>
              <a:avLst/>
              <a:gdLst>
                <a:gd name="T0" fmla="*/ 757 w 757"/>
                <a:gd name="T1" fmla="*/ 72 h 584"/>
                <a:gd name="T2" fmla="*/ 684 w 757"/>
                <a:gd name="T3" fmla="*/ 88 h 584"/>
                <a:gd name="T4" fmla="*/ 579 w 757"/>
                <a:gd name="T5" fmla="*/ 149 h 584"/>
                <a:gd name="T6" fmla="*/ 96 w 757"/>
                <a:gd name="T7" fmla="*/ 584 h 584"/>
                <a:gd name="T8" fmla="*/ 104 w 757"/>
                <a:gd name="T9" fmla="*/ 474 h 584"/>
                <a:gd name="T10" fmla="*/ 0 w 757"/>
                <a:gd name="T11" fmla="*/ 475 h 584"/>
                <a:gd name="T12" fmla="*/ 459 w 757"/>
                <a:gd name="T13" fmla="*/ 88 h 584"/>
                <a:gd name="T14" fmla="*/ 596 w 757"/>
                <a:gd name="T15" fmla="*/ 18 h 584"/>
                <a:gd name="T16" fmla="*/ 757 w 757"/>
                <a:gd name="T17" fmla="*/ 0 h 584"/>
                <a:gd name="T18" fmla="*/ 757 w 757"/>
                <a:gd name="T19" fmla="*/ 7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72"/>
                  </a:moveTo>
                  <a:cubicBezTo>
                    <a:pt x="757" y="72"/>
                    <a:pt x="718" y="75"/>
                    <a:pt x="684" y="88"/>
                  </a:cubicBezTo>
                  <a:cubicBezTo>
                    <a:pt x="651" y="100"/>
                    <a:pt x="614" y="122"/>
                    <a:pt x="579" y="149"/>
                  </a:cubicBezTo>
                  <a:cubicBezTo>
                    <a:pt x="544" y="177"/>
                    <a:pt x="96" y="584"/>
                    <a:pt x="96" y="584"/>
                  </a:cubicBezTo>
                  <a:cubicBezTo>
                    <a:pt x="104" y="474"/>
                    <a:pt x="104" y="474"/>
                    <a:pt x="104" y="474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459" y="88"/>
                    <a:pt x="459" y="88"/>
                    <a:pt x="459" y="88"/>
                  </a:cubicBezTo>
                  <a:cubicBezTo>
                    <a:pt x="459" y="88"/>
                    <a:pt x="526" y="34"/>
                    <a:pt x="596" y="18"/>
                  </a:cubicBezTo>
                  <a:cubicBezTo>
                    <a:pt x="665" y="2"/>
                    <a:pt x="757" y="0"/>
                    <a:pt x="757" y="0"/>
                  </a:cubicBezTo>
                  <a:lnTo>
                    <a:pt x="757" y="7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9"/>
            <p:cNvSpPr/>
            <p:nvPr/>
          </p:nvSpPr>
          <p:spPr bwMode="auto">
            <a:xfrm>
              <a:off x="5741988" y="3604368"/>
              <a:ext cx="2338388" cy="1144588"/>
            </a:xfrm>
            <a:custGeom>
              <a:avLst/>
              <a:gdLst>
                <a:gd name="T0" fmla="*/ 96 w 787"/>
                <a:gd name="T1" fmla="*/ 296 h 385"/>
                <a:gd name="T2" fmla="*/ 0 w 787"/>
                <a:gd name="T3" fmla="*/ 259 h 385"/>
                <a:gd name="T4" fmla="*/ 718 w 787"/>
                <a:gd name="T5" fmla="*/ 0 h 385"/>
                <a:gd name="T6" fmla="*/ 787 w 787"/>
                <a:gd name="T7" fmla="*/ 40 h 385"/>
                <a:gd name="T8" fmla="*/ 707 w 787"/>
                <a:gd name="T9" fmla="*/ 87 h 385"/>
                <a:gd name="T10" fmla="*/ 667 w 787"/>
                <a:gd name="T11" fmla="*/ 121 h 385"/>
                <a:gd name="T12" fmla="*/ 596 w 787"/>
                <a:gd name="T13" fmla="*/ 181 h 385"/>
                <a:gd name="T14" fmla="*/ 44 w 787"/>
                <a:gd name="T15" fmla="*/ 385 h 385"/>
                <a:gd name="T16" fmla="*/ 96 w 787"/>
                <a:gd name="T17" fmla="*/ 2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7" h="385">
                  <a:moveTo>
                    <a:pt x="96" y="296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18" y="0"/>
                    <a:pt x="760" y="29"/>
                    <a:pt x="787" y="40"/>
                  </a:cubicBezTo>
                  <a:cubicBezTo>
                    <a:pt x="760" y="52"/>
                    <a:pt x="731" y="69"/>
                    <a:pt x="707" y="87"/>
                  </a:cubicBezTo>
                  <a:cubicBezTo>
                    <a:pt x="693" y="99"/>
                    <a:pt x="680" y="111"/>
                    <a:pt x="667" y="121"/>
                  </a:cubicBezTo>
                  <a:cubicBezTo>
                    <a:pt x="640" y="144"/>
                    <a:pt x="622" y="159"/>
                    <a:pt x="596" y="181"/>
                  </a:cubicBezTo>
                  <a:cubicBezTo>
                    <a:pt x="44" y="385"/>
                    <a:pt x="44" y="385"/>
                    <a:pt x="44" y="385"/>
                  </a:cubicBezTo>
                  <a:lnTo>
                    <a:pt x="96" y="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6461126" y="2093068"/>
              <a:ext cx="2247900" cy="1736725"/>
            </a:xfrm>
            <a:custGeom>
              <a:avLst/>
              <a:gdLst>
                <a:gd name="T0" fmla="*/ 757 w 757"/>
                <a:gd name="T1" fmla="*/ 512 h 584"/>
                <a:gd name="T2" fmla="*/ 684 w 757"/>
                <a:gd name="T3" fmla="*/ 496 h 584"/>
                <a:gd name="T4" fmla="*/ 579 w 757"/>
                <a:gd name="T5" fmla="*/ 435 h 584"/>
                <a:gd name="T6" fmla="*/ 96 w 757"/>
                <a:gd name="T7" fmla="*/ 0 h 584"/>
                <a:gd name="T8" fmla="*/ 104 w 757"/>
                <a:gd name="T9" fmla="*/ 110 h 584"/>
                <a:gd name="T10" fmla="*/ 0 w 757"/>
                <a:gd name="T11" fmla="*/ 109 h 584"/>
                <a:gd name="T12" fmla="*/ 459 w 757"/>
                <a:gd name="T13" fmla="*/ 496 h 584"/>
                <a:gd name="T14" fmla="*/ 596 w 757"/>
                <a:gd name="T15" fmla="*/ 566 h 584"/>
                <a:gd name="T16" fmla="*/ 757 w 757"/>
                <a:gd name="T17" fmla="*/ 584 h 584"/>
                <a:gd name="T18" fmla="*/ 757 w 757"/>
                <a:gd name="T19" fmla="*/ 51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584">
                  <a:moveTo>
                    <a:pt x="757" y="512"/>
                  </a:moveTo>
                  <a:cubicBezTo>
                    <a:pt x="757" y="512"/>
                    <a:pt x="718" y="509"/>
                    <a:pt x="684" y="496"/>
                  </a:cubicBezTo>
                  <a:cubicBezTo>
                    <a:pt x="651" y="484"/>
                    <a:pt x="614" y="462"/>
                    <a:pt x="579" y="435"/>
                  </a:cubicBezTo>
                  <a:cubicBezTo>
                    <a:pt x="544" y="407"/>
                    <a:pt x="96" y="0"/>
                    <a:pt x="96" y="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59" y="496"/>
                    <a:pt x="526" y="550"/>
                    <a:pt x="596" y="566"/>
                  </a:cubicBezTo>
                  <a:cubicBezTo>
                    <a:pt x="665" y="582"/>
                    <a:pt x="757" y="584"/>
                    <a:pt x="757" y="584"/>
                  </a:cubicBezTo>
                  <a:lnTo>
                    <a:pt x="757" y="512"/>
                  </a:lnTo>
                  <a:close/>
                </a:path>
              </a:pathLst>
            </a:custGeom>
            <a:solidFill>
              <a:srgbClr val="595959"/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425445" y="1845996"/>
            <a:ext cx="817548" cy="817526"/>
            <a:chOff x="3140888" y="1558570"/>
            <a:chExt cx="1005662" cy="1005634"/>
          </a:xfrm>
          <a:solidFill>
            <a:srgbClr val="595959"/>
          </a:solidFill>
        </p:grpSpPr>
        <p:sp>
          <p:nvSpPr>
            <p:cNvPr id="84" name="椭圆 83"/>
            <p:cNvSpPr/>
            <p:nvPr/>
          </p:nvSpPr>
          <p:spPr>
            <a:xfrm>
              <a:off x="3140888" y="1558570"/>
              <a:ext cx="1005662" cy="100563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229788" y="1647469"/>
              <a:ext cx="827862" cy="82783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</p:grpSp>
      <p:sp>
        <p:nvSpPr>
          <p:cNvPr id="86" name="椭圆 85"/>
          <p:cNvSpPr/>
          <p:nvPr/>
        </p:nvSpPr>
        <p:spPr>
          <a:xfrm>
            <a:off x="3582928" y="2003478"/>
            <a:ext cx="502584" cy="5025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solidFill>
                  <a:srgbClr val="595959"/>
                </a:solidFill>
                <a:cs typeface="+mn-ea"/>
                <a:sym typeface="+mn-lt"/>
              </a:rPr>
              <a:t>01</a:t>
            </a:r>
            <a:endParaRPr lang="zh-CN" altLang="en-US" sz="180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92" name="MH_Text_1"/>
          <p:cNvSpPr/>
          <p:nvPr>
            <p:custDataLst>
              <p:tags r:id="rId1"/>
            </p:custDataLst>
          </p:nvPr>
        </p:nvSpPr>
        <p:spPr>
          <a:xfrm>
            <a:off x="4404492" y="1833741"/>
            <a:ext cx="2269433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3" name="MH_Text_1"/>
          <p:cNvSpPr/>
          <p:nvPr>
            <p:custDataLst>
              <p:tags r:id="rId2"/>
            </p:custDataLst>
          </p:nvPr>
        </p:nvSpPr>
        <p:spPr>
          <a:xfrm>
            <a:off x="4404493" y="2259350"/>
            <a:ext cx="3394175" cy="424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425445" y="3924810"/>
            <a:ext cx="817548" cy="817526"/>
            <a:chOff x="3140888" y="1558570"/>
            <a:chExt cx="1005662" cy="1005634"/>
          </a:xfrm>
          <a:solidFill>
            <a:srgbClr val="595959"/>
          </a:solidFill>
        </p:grpSpPr>
        <p:sp>
          <p:nvSpPr>
            <p:cNvPr id="95" name="椭圆 94"/>
            <p:cNvSpPr/>
            <p:nvPr/>
          </p:nvSpPr>
          <p:spPr>
            <a:xfrm>
              <a:off x="3140888" y="1558570"/>
              <a:ext cx="1005662" cy="100563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229788" y="1647469"/>
              <a:ext cx="827862" cy="82783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</p:grpSp>
      <p:sp>
        <p:nvSpPr>
          <p:cNvPr id="97" name="椭圆 96"/>
          <p:cNvSpPr/>
          <p:nvPr/>
        </p:nvSpPr>
        <p:spPr>
          <a:xfrm>
            <a:off x="3582928" y="4082292"/>
            <a:ext cx="502584" cy="5025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solidFill>
                  <a:srgbClr val="595959"/>
                </a:solidFill>
                <a:cs typeface="+mn-ea"/>
                <a:sym typeface="+mn-lt"/>
              </a:rPr>
              <a:t>03</a:t>
            </a:r>
            <a:endParaRPr lang="zh-CN" altLang="en-US" sz="180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98" name="MH_Text_1"/>
          <p:cNvSpPr/>
          <p:nvPr>
            <p:custDataLst>
              <p:tags r:id="rId3"/>
            </p:custDataLst>
          </p:nvPr>
        </p:nvSpPr>
        <p:spPr>
          <a:xfrm>
            <a:off x="4404492" y="3912555"/>
            <a:ext cx="2269433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9" name="MH_Text_1"/>
          <p:cNvSpPr/>
          <p:nvPr>
            <p:custDataLst>
              <p:tags r:id="rId4"/>
            </p:custDataLst>
          </p:nvPr>
        </p:nvSpPr>
        <p:spPr>
          <a:xfrm>
            <a:off x="4404493" y="4338164"/>
            <a:ext cx="3394175" cy="424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169782" y="2797286"/>
            <a:ext cx="817548" cy="817526"/>
            <a:chOff x="3140888" y="1558570"/>
            <a:chExt cx="1005662" cy="1005634"/>
          </a:xfrm>
          <a:solidFill>
            <a:srgbClr val="595959"/>
          </a:solidFill>
        </p:grpSpPr>
        <p:sp>
          <p:nvSpPr>
            <p:cNvPr id="101" name="椭圆 100"/>
            <p:cNvSpPr/>
            <p:nvPr/>
          </p:nvSpPr>
          <p:spPr>
            <a:xfrm>
              <a:off x="3140888" y="1558570"/>
              <a:ext cx="1005662" cy="100563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229789" y="1647469"/>
              <a:ext cx="827862" cy="82783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</p:grpSp>
      <p:sp>
        <p:nvSpPr>
          <p:cNvPr id="103" name="椭圆 102"/>
          <p:cNvSpPr/>
          <p:nvPr/>
        </p:nvSpPr>
        <p:spPr>
          <a:xfrm>
            <a:off x="8327265" y="2954768"/>
            <a:ext cx="502584" cy="5025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solidFill>
                  <a:srgbClr val="595959"/>
                </a:solidFill>
                <a:cs typeface="+mn-ea"/>
                <a:sym typeface="+mn-lt"/>
              </a:rPr>
              <a:t>02</a:t>
            </a:r>
            <a:endParaRPr lang="zh-CN" altLang="en-US" sz="180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04" name="MH_Text_1"/>
          <p:cNvSpPr/>
          <p:nvPr>
            <p:custDataLst>
              <p:tags r:id="rId5"/>
            </p:custDataLst>
          </p:nvPr>
        </p:nvSpPr>
        <p:spPr>
          <a:xfrm>
            <a:off x="5527150" y="2785031"/>
            <a:ext cx="2269433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20000"/>
              </a:lnSpc>
              <a:buClr>
                <a:schemeClr val="accent2"/>
              </a:buClr>
            </a:pP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5" name="MH_Text_1"/>
          <p:cNvSpPr/>
          <p:nvPr>
            <p:custDataLst>
              <p:tags r:id="rId6"/>
            </p:custDataLst>
          </p:nvPr>
        </p:nvSpPr>
        <p:spPr>
          <a:xfrm>
            <a:off x="4372692" y="3210640"/>
            <a:ext cx="3423891" cy="424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169782" y="4953113"/>
            <a:ext cx="817548" cy="817526"/>
            <a:chOff x="3140888" y="1558570"/>
            <a:chExt cx="1005662" cy="1005634"/>
          </a:xfrm>
          <a:solidFill>
            <a:srgbClr val="595959"/>
          </a:solidFill>
        </p:grpSpPr>
        <p:sp>
          <p:nvSpPr>
            <p:cNvPr id="107" name="椭圆 106"/>
            <p:cNvSpPr/>
            <p:nvPr/>
          </p:nvSpPr>
          <p:spPr>
            <a:xfrm>
              <a:off x="3140888" y="1558570"/>
              <a:ext cx="1005662" cy="1005634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229788" y="1647469"/>
              <a:ext cx="827862" cy="82783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0">
                <a:cs typeface="+mn-ea"/>
                <a:sym typeface="+mn-lt"/>
              </a:endParaRPr>
            </a:p>
          </p:txBody>
        </p:sp>
      </p:grpSp>
      <p:sp>
        <p:nvSpPr>
          <p:cNvPr id="109" name="椭圆 108"/>
          <p:cNvSpPr/>
          <p:nvPr/>
        </p:nvSpPr>
        <p:spPr>
          <a:xfrm>
            <a:off x="8327265" y="5110595"/>
            <a:ext cx="502584" cy="5025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dirty="0">
                <a:solidFill>
                  <a:srgbClr val="595959"/>
                </a:solidFill>
                <a:cs typeface="+mn-ea"/>
                <a:sym typeface="+mn-lt"/>
              </a:rPr>
              <a:t>04</a:t>
            </a:r>
            <a:endParaRPr lang="zh-CN" altLang="en-US" sz="180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10" name="MH_Text_1"/>
          <p:cNvSpPr/>
          <p:nvPr>
            <p:custDataLst>
              <p:tags r:id="rId7"/>
            </p:custDataLst>
          </p:nvPr>
        </p:nvSpPr>
        <p:spPr>
          <a:xfrm>
            <a:off x="5527150" y="4940858"/>
            <a:ext cx="2269433" cy="38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20000"/>
              </a:lnSpc>
              <a:buClr>
                <a:schemeClr val="accent2"/>
              </a:buClr>
            </a:pP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点击输入标题</a:t>
            </a:r>
            <a:endParaRPr lang="en-US" altLang="zh-CN" sz="1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1" name="MH_Text_1"/>
          <p:cNvSpPr/>
          <p:nvPr>
            <p:custDataLst>
              <p:tags r:id="rId8"/>
            </p:custDataLst>
          </p:nvPr>
        </p:nvSpPr>
        <p:spPr>
          <a:xfrm>
            <a:off x="4372692" y="5366467"/>
            <a:ext cx="3423891" cy="424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7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1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2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7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5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6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7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9" dur="8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20" dur="8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8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9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86" grpId="0" animBg="1"/>
          <p:bldP spid="92" grpId="0"/>
          <p:bldP spid="93" grpId="0"/>
          <p:bldP spid="97" grpId="0" animBg="1"/>
          <p:bldP spid="98" grpId="0"/>
          <p:bldP spid="99" grpId="0"/>
          <p:bldP spid="103" grpId="0" animBg="1"/>
          <p:bldP spid="104" grpId="0"/>
          <p:bldP spid="105" grpId="0"/>
          <p:bldP spid="109" grpId="0" animBg="1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86" grpId="0" animBg="1"/>
          <p:bldP spid="92" grpId="0"/>
          <p:bldP spid="93" grpId="0"/>
          <p:bldP spid="97" grpId="0" animBg="1"/>
          <p:bldP spid="98" grpId="0"/>
          <p:bldP spid="99" grpId="0"/>
          <p:bldP spid="103" grpId="0" animBg="1"/>
          <p:bldP spid="104" grpId="0"/>
          <p:bldP spid="105" grpId="0"/>
          <p:bldP spid="109" grpId="0" animBg="1"/>
          <p:bldP spid="110" grpId="0"/>
          <p:bldP spid="11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实现过程</a:t>
            </a:r>
          </a:p>
        </p:txBody>
      </p:sp>
      <p:sp>
        <p:nvSpPr>
          <p:cNvPr id="27" name="MH_Text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13885" y="3933056"/>
            <a:ext cx="1447227" cy="12674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noAutofit/>
          </a:bodyPr>
          <a:lstStyle>
            <a:defPPr>
              <a:defRPr lang="zh-CN"/>
            </a:defPPr>
            <a:lvl1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prstClr val="white">
                    <a:lumMod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28" name="MH_SubTitle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80167" y="3229504"/>
            <a:ext cx="1100479" cy="323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中段完成</a:t>
            </a:r>
          </a:p>
        </p:txBody>
      </p:sp>
      <p:sp>
        <p:nvSpPr>
          <p:cNvPr id="29" name="MH_Text_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73309" y="3933056"/>
            <a:ext cx="1447227" cy="128664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noAutofit/>
          </a:bodyPr>
          <a:lstStyle>
            <a:defPPr>
              <a:defRPr lang="zh-CN"/>
            </a:defPPr>
            <a:lvl1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prstClr val="white">
                    <a:lumMod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30" name="MH_SubTitle_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67470" y="3213312"/>
            <a:ext cx="1348634" cy="356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最终达成</a:t>
            </a:r>
          </a:p>
        </p:txBody>
      </p:sp>
      <p:sp>
        <p:nvSpPr>
          <p:cNvPr id="31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144055" y="2944135"/>
            <a:ext cx="1383052" cy="165301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noAutofit/>
          </a:bodyPr>
          <a:lstStyle>
            <a:defPPr>
              <a:defRPr lang="zh-CN"/>
            </a:defPPr>
            <a:lvl1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prstClr val="white">
                    <a:lumMod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25616" y="2149641"/>
            <a:ext cx="1263972" cy="323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初步实施</a:t>
            </a:r>
          </a:p>
        </p:txBody>
      </p:sp>
      <p:sp>
        <p:nvSpPr>
          <p:cNvPr id="33" name="MH_Text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47312" y="2944135"/>
            <a:ext cx="1454318" cy="138323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noAutofit/>
          </a:bodyPr>
          <a:lstStyle>
            <a:defPPr>
              <a:defRPr lang="zh-CN"/>
            </a:defPPr>
            <a:lvl1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prstClr val="white">
                    <a:lumMod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34" name="MH_SubTitle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191141" y="2134123"/>
            <a:ext cx="1263972" cy="354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思考调整</a:t>
            </a:r>
          </a:p>
        </p:txBody>
      </p:sp>
      <p:cxnSp>
        <p:nvCxnSpPr>
          <p:cNvPr id="37" name="Straight Connector 7"/>
          <p:cNvCxnSpPr/>
          <p:nvPr/>
        </p:nvCxnSpPr>
        <p:spPr>
          <a:xfrm>
            <a:off x="1803400" y="5522946"/>
            <a:ext cx="7366000" cy="0"/>
          </a:xfrm>
          <a:prstGeom prst="line">
            <a:avLst/>
          </a:prstGeom>
          <a:ln w="19050" cap="flat">
            <a:solidFill>
              <a:srgbClr val="595959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5"/>
          <p:cNvSpPr/>
          <p:nvPr/>
        </p:nvSpPr>
        <p:spPr>
          <a:xfrm>
            <a:off x="1474490" y="5782832"/>
            <a:ext cx="686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cs typeface="+mn-ea"/>
                <a:sym typeface="+mn-lt"/>
              </a:rPr>
              <a:t>Start</a:t>
            </a:r>
          </a:p>
        </p:txBody>
      </p:sp>
      <p:sp>
        <p:nvSpPr>
          <p:cNvPr id="48" name="Rectangle 46"/>
          <p:cNvSpPr/>
          <p:nvPr/>
        </p:nvSpPr>
        <p:spPr>
          <a:xfrm>
            <a:off x="8808830" y="5782832"/>
            <a:ext cx="79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cs typeface="+mn-ea"/>
                <a:sym typeface="+mn-lt"/>
              </a:rPr>
              <a:t>Finish</a:t>
            </a:r>
          </a:p>
        </p:txBody>
      </p:sp>
      <p:sp>
        <p:nvSpPr>
          <p:cNvPr id="50" name="Oval 12"/>
          <p:cNvSpPr/>
          <p:nvPr/>
        </p:nvSpPr>
        <p:spPr>
          <a:xfrm>
            <a:off x="1644635" y="5373216"/>
            <a:ext cx="332434" cy="277608"/>
          </a:xfrm>
          <a:prstGeom prst="chevr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63" name="Oval 16"/>
          <p:cNvSpPr/>
          <p:nvPr/>
        </p:nvSpPr>
        <p:spPr>
          <a:xfrm>
            <a:off x="6549405" y="5373216"/>
            <a:ext cx="332434" cy="277608"/>
          </a:xfrm>
          <a:prstGeom prst="chevr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75" name="Oval 14"/>
          <p:cNvSpPr/>
          <p:nvPr/>
        </p:nvSpPr>
        <p:spPr>
          <a:xfrm>
            <a:off x="4097020" y="5373216"/>
            <a:ext cx="332434" cy="277608"/>
          </a:xfrm>
          <a:prstGeom prst="chevr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84" name="Oval 18"/>
          <p:cNvSpPr/>
          <p:nvPr/>
        </p:nvSpPr>
        <p:spPr>
          <a:xfrm>
            <a:off x="9001789" y="5373216"/>
            <a:ext cx="332434" cy="277608"/>
          </a:xfrm>
          <a:prstGeom prst="chevr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5538" y="1944282"/>
            <a:ext cx="720638" cy="3271871"/>
            <a:chOff x="1434863" y="1944282"/>
            <a:chExt cx="720638" cy="3271871"/>
          </a:xfrm>
          <a:solidFill>
            <a:srgbClr val="595959"/>
          </a:solidFill>
        </p:grpSpPr>
        <p:cxnSp>
          <p:nvCxnSpPr>
            <p:cNvPr id="8" name="直接连接符 7"/>
            <p:cNvCxnSpPr/>
            <p:nvPr/>
          </p:nvCxnSpPr>
          <p:spPr>
            <a:xfrm>
              <a:off x="1795182" y="2908713"/>
              <a:ext cx="0" cy="2307440"/>
            </a:xfrm>
            <a:prstGeom prst="line">
              <a:avLst/>
            </a:prstGeom>
            <a:grpFill/>
            <a:ln w="12700">
              <a:solidFill>
                <a:srgbClr val="59595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1434863" y="1944282"/>
              <a:ext cx="720638" cy="1031008"/>
            </a:xfrm>
            <a:custGeom>
              <a:avLst/>
              <a:gdLst>
                <a:gd name="connsiteX0" fmla="*/ 384304 w 768608"/>
                <a:gd name="connsiteY0" fmla="*/ 0 h 1099639"/>
                <a:gd name="connsiteX1" fmla="*/ 656048 w 768608"/>
                <a:gd name="connsiteY1" fmla="*/ 112561 h 1099639"/>
                <a:gd name="connsiteX2" fmla="*/ 656049 w 768608"/>
                <a:gd name="connsiteY2" fmla="*/ 656050 h 1099639"/>
                <a:gd name="connsiteX3" fmla="*/ 384305 w 768608"/>
                <a:gd name="connsiteY3" fmla="*/ 1099639 h 1099639"/>
                <a:gd name="connsiteX4" fmla="*/ 112560 w 768608"/>
                <a:gd name="connsiteY4" fmla="*/ 656049 h 1099639"/>
                <a:gd name="connsiteX5" fmla="*/ 112559 w 768608"/>
                <a:gd name="connsiteY5" fmla="*/ 112560 h 1099639"/>
                <a:gd name="connsiteX6" fmla="*/ 384304 w 768608"/>
                <a:gd name="connsiteY6" fmla="*/ 0 h 109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608" h="1099639">
                  <a:moveTo>
                    <a:pt x="384304" y="0"/>
                  </a:moveTo>
                  <a:cubicBezTo>
                    <a:pt x="482656" y="1"/>
                    <a:pt x="581008" y="37521"/>
                    <a:pt x="656048" y="112561"/>
                  </a:cubicBezTo>
                  <a:cubicBezTo>
                    <a:pt x="806129" y="262642"/>
                    <a:pt x="806129" y="505970"/>
                    <a:pt x="656049" y="656050"/>
                  </a:cubicBezTo>
                  <a:cubicBezTo>
                    <a:pt x="536826" y="775272"/>
                    <a:pt x="446245" y="923135"/>
                    <a:pt x="384305" y="1099639"/>
                  </a:cubicBezTo>
                  <a:cubicBezTo>
                    <a:pt x="322364" y="923135"/>
                    <a:pt x="231783" y="775272"/>
                    <a:pt x="112560" y="656049"/>
                  </a:cubicBezTo>
                  <a:cubicBezTo>
                    <a:pt x="-37521" y="505969"/>
                    <a:pt x="-37521" y="262640"/>
                    <a:pt x="112559" y="112560"/>
                  </a:cubicBezTo>
                  <a:cubicBezTo>
                    <a:pt x="187599" y="37520"/>
                    <a:pt x="285951" y="0"/>
                    <a:pt x="3843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55" name="Freeform 63"/>
            <p:cNvSpPr>
              <a:spLocks noEditPoints="1"/>
            </p:cNvSpPr>
            <p:nvPr/>
          </p:nvSpPr>
          <p:spPr bwMode="auto">
            <a:xfrm>
              <a:off x="1661906" y="2197314"/>
              <a:ext cx="266552" cy="228475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67424" y="1944282"/>
            <a:ext cx="720638" cy="3271871"/>
            <a:chOff x="6336749" y="1944282"/>
            <a:chExt cx="720638" cy="3271871"/>
          </a:xfrm>
          <a:solidFill>
            <a:srgbClr val="595959"/>
          </a:solidFill>
        </p:grpSpPr>
        <p:cxnSp>
          <p:nvCxnSpPr>
            <p:cNvPr id="53" name="直接连接符 52"/>
            <p:cNvCxnSpPr/>
            <p:nvPr/>
          </p:nvCxnSpPr>
          <p:spPr>
            <a:xfrm>
              <a:off x="6697068" y="2908713"/>
              <a:ext cx="0" cy="2307440"/>
            </a:xfrm>
            <a:prstGeom prst="line">
              <a:avLst/>
            </a:prstGeom>
            <a:grpFill/>
            <a:ln w="12700">
              <a:solidFill>
                <a:srgbClr val="59595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任意多边形 99"/>
            <p:cNvSpPr/>
            <p:nvPr/>
          </p:nvSpPr>
          <p:spPr>
            <a:xfrm>
              <a:off x="6336749" y="1944282"/>
              <a:ext cx="720638" cy="1031008"/>
            </a:xfrm>
            <a:custGeom>
              <a:avLst/>
              <a:gdLst>
                <a:gd name="connsiteX0" fmla="*/ 384304 w 768608"/>
                <a:gd name="connsiteY0" fmla="*/ 0 h 1099639"/>
                <a:gd name="connsiteX1" fmla="*/ 656048 w 768608"/>
                <a:gd name="connsiteY1" fmla="*/ 112561 h 1099639"/>
                <a:gd name="connsiteX2" fmla="*/ 656049 w 768608"/>
                <a:gd name="connsiteY2" fmla="*/ 656050 h 1099639"/>
                <a:gd name="connsiteX3" fmla="*/ 384305 w 768608"/>
                <a:gd name="connsiteY3" fmla="*/ 1099639 h 1099639"/>
                <a:gd name="connsiteX4" fmla="*/ 112560 w 768608"/>
                <a:gd name="connsiteY4" fmla="*/ 656049 h 1099639"/>
                <a:gd name="connsiteX5" fmla="*/ 112559 w 768608"/>
                <a:gd name="connsiteY5" fmla="*/ 112560 h 1099639"/>
                <a:gd name="connsiteX6" fmla="*/ 384304 w 768608"/>
                <a:gd name="connsiteY6" fmla="*/ 0 h 109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608" h="1099639">
                  <a:moveTo>
                    <a:pt x="384304" y="0"/>
                  </a:moveTo>
                  <a:cubicBezTo>
                    <a:pt x="482656" y="1"/>
                    <a:pt x="581008" y="37521"/>
                    <a:pt x="656048" y="112561"/>
                  </a:cubicBezTo>
                  <a:cubicBezTo>
                    <a:pt x="806129" y="262642"/>
                    <a:pt x="806129" y="505970"/>
                    <a:pt x="656049" y="656050"/>
                  </a:cubicBezTo>
                  <a:cubicBezTo>
                    <a:pt x="536826" y="775272"/>
                    <a:pt x="446245" y="923135"/>
                    <a:pt x="384305" y="1099639"/>
                  </a:cubicBezTo>
                  <a:cubicBezTo>
                    <a:pt x="322365" y="923135"/>
                    <a:pt x="231783" y="775272"/>
                    <a:pt x="112560" y="656049"/>
                  </a:cubicBezTo>
                  <a:cubicBezTo>
                    <a:pt x="-37521" y="505969"/>
                    <a:pt x="-37521" y="262640"/>
                    <a:pt x="112559" y="112560"/>
                  </a:cubicBezTo>
                  <a:cubicBezTo>
                    <a:pt x="187600" y="37520"/>
                    <a:pt x="285952" y="0"/>
                    <a:pt x="3843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71" name="Freeform 100"/>
            <p:cNvSpPr/>
            <p:nvPr/>
          </p:nvSpPr>
          <p:spPr bwMode="auto">
            <a:xfrm>
              <a:off x="6579519" y="2179102"/>
              <a:ext cx="235099" cy="264899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21243" y="3017170"/>
            <a:ext cx="720638" cy="2198983"/>
            <a:chOff x="3890568" y="3017170"/>
            <a:chExt cx="720638" cy="2198983"/>
          </a:xfrm>
          <a:solidFill>
            <a:srgbClr val="595959"/>
          </a:solidFill>
        </p:grpSpPr>
        <p:cxnSp>
          <p:nvCxnSpPr>
            <p:cNvPr id="54" name="直接连接符 53"/>
            <p:cNvCxnSpPr/>
            <p:nvPr/>
          </p:nvCxnSpPr>
          <p:spPr>
            <a:xfrm>
              <a:off x="4250887" y="4023360"/>
              <a:ext cx="0" cy="1192793"/>
            </a:xfrm>
            <a:prstGeom prst="line">
              <a:avLst/>
            </a:prstGeom>
            <a:grpFill/>
            <a:ln w="12700">
              <a:solidFill>
                <a:srgbClr val="59595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任意多边形 100"/>
            <p:cNvSpPr/>
            <p:nvPr/>
          </p:nvSpPr>
          <p:spPr>
            <a:xfrm>
              <a:off x="3890568" y="3017170"/>
              <a:ext cx="720638" cy="1031008"/>
            </a:xfrm>
            <a:custGeom>
              <a:avLst/>
              <a:gdLst>
                <a:gd name="connsiteX0" fmla="*/ 384304 w 768608"/>
                <a:gd name="connsiteY0" fmla="*/ 0 h 1099639"/>
                <a:gd name="connsiteX1" fmla="*/ 656048 w 768608"/>
                <a:gd name="connsiteY1" fmla="*/ 112561 h 1099639"/>
                <a:gd name="connsiteX2" fmla="*/ 656049 w 768608"/>
                <a:gd name="connsiteY2" fmla="*/ 656050 h 1099639"/>
                <a:gd name="connsiteX3" fmla="*/ 384305 w 768608"/>
                <a:gd name="connsiteY3" fmla="*/ 1099639 h 1099639"/>
                <a:gd name="connsiteX4" fmla="*/ 112560 w 768608"/>
                <a:gd name="connsiteY4" fmla="*/ 656049 h 1099639"/>
                <a:gd name="connsiteX5" fmla="*/ 112559 w 768608"/>
                <a:gd name="connsiteY5" fmla="*/ 112560 h 1099639"/>
                <a:gd name="connsiteX6" fmla="*/ 384304 w 768608"/>
                <a:gd name="connsiteY6" fmla="*/ 0 h 109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608" h="1099639">
                  <a:moveTo>
                    <a:pt x="384304" y="0"/>
                  </a:moveTo>
                  <a:cubicBezTo>
                    <a:pt x="482656" y="1"/>
                    <a:pt x="581008" y="37521"/>
                    <a:pt x="656048" y="112561"/>
                  </a:cubicBezTo>
                  <a:cubicBezTo>
                    <a:pt x="806129" y="262642"/>
                    <a:pt x="806129" y="505970"/>
                    <a:pt x="656049" y="656050"/>
                  </a:cubicBezTo>
                  <a:cubicBezTo>
                    <a:pt x="536826" y="775272"/>
                    <a:pt x="446245" y="923135"/>
                    <a:pt x="384305" y="1099639"/>
                  </a:cubicBezTo>
                  <a:cubicBezTo>
                    <a:pt x="322365" y="923135"/>
                    <a:pt x="231783" y="775272"/>
                    <a:pt x="112560" y="656049"/>
                  </a:cubicBezTo>
                  <a:cubicBezTo>
                    <a:pt x="-37521" y="505969"/>
                    <a:pt x="-37521" y="262640"/>
                    <a:pt x="112559" y="112560"/>
                  </a:cubicBezTo>
                  <a:cubicBezTo>
                    <a:pt x="187599" y="37520"/>
                    <a:pt x="285952" y="0"/>
                    <a:pt x="3843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80" name="Freeform 103"/>
            <p:cNvSpPr/>
            <p:nvPr/>
          </p:nvSpPr>
          <p:spPr bwMode="auto">
            <a:xfrm>
              <a:off x="4125887" y="3278106"/>
              <a:ext cx="250000" cy="221853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85312" y="3019552"/>
            <a:ext cx="720638" cy="2196601"/>
            <a:chOff x="8785312" y="3019552"/>
            <a:chExt cx="720638" cy="2196601"/>
          </a:xfrm>
          <a:solidFill>
            <a:srgbClr val="595959"/>
          </a:solidFill>
        </p:grpSpPr>
        <p:cxnSp>
          <p:nvCxnSpPr>
            <p:cNvPr id="56" name="直接连接符 55"/>
            <p:cNvCxnSpPr/>
            <p:nvPr/>
          </p:nvCxnSpPr>
          <p:spPr>
            <a:xfrm>
              <a:off x="9145146" y="4023360"/>
              <a:ext cx="0" cy="1192793"/>
            </a:xfrm>
            <a:prstGeom prst="line">
              <a:avLst/>
            </a:prstGeom>
            <a:grpFill/>
            <a:ln w="12700">
              <a:solidFill>
                <a:srgbClr val="59595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任意多边形 98"/>
            <p:cNvSpPr/>
            <p:nvPr/>
          </p:nvSpPr>
          <p:spPr>
            <a:xfrm>
              <a:off x="8785312" y="3019552"/>
              <a:ext cx="720638" cy="1031008"/>
            </a:xfrm>
            <a:custGeom>
              <a:avLst/>
              <a:gdLst>
                <a:gd name="connsiteX0" fmla="*/ 384303 w 768608"/>
                <a:gd name="connsiteY0" fmla="*/ 0 h 1099639"/>
                <a:gd name="connsiteX1" fmla="*/ 656048 w 768608"/>
                <a:gd name="connsiteY1" fmla="*/ 112561 h 1099639"/>
                <a:gd name="connsiteX2" fmla="*/ 656049 w 768608"/>
                <a:gd name="connsiteY2" fmla="*/ 656050 h 1099639"/>
                <a:gd name="connsiteX3" fmla="*/ 384305 w 768608"/>
                <a:gd name="connsiteY3" fmla="*/ 1099639 h 1099639"/>
                <a:gd name="connsiteX4" fmla="*/ 112560 w 768608"/>
                <a:gd name="connsiteY4" fmla="*/ 656049 h 1099639"/>
                <a:gd name="connsiteX5" fmla="*/ 112559 w 768608"/>
                <a:gd name="connsiteY5" fmla="*/ 112560 h 1099639"/>
                <a:gd name="connsiteX6" fmla="*/ 384303 w 768608"/>
                <a:gd name="connsiteY6" fmla="*/ 0 h 109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608" h="1099639">
                  <a:moveTo>
                    <a:pt x="384303" y="0"/>
                  </a:moveTo>
                  <a:cubicBezTo>
                    <a:pt x="482655" y="1"/>
                    <a:pt x="581007" y="37521"/>
                    <a:pt x="656048" y="112561"/>
                  </a:cubicBezTo>
                  <a:cubicBezTo>
                    <a:pt x="806129" y="262642"/>
                    <a:pt x="806129" y="505970"/>
                    <a:pt x="656049" y="656050"/>
                  </a:cubicBezTo>
                  <a:cubicBezTo>
                    <a:pt x="536826" y="775272"/>
                    <a:pt x="446244" y="923135"/>
                    <a:pt x="384305" y="1099639"/>
                  </a:cubicBezTo>
                  <a:cubicBezTo>
                    <a:pt x="322364" y="923135"/>
                    <a:pt x="231782" y="775272"/>
                    <a:pt x="112560" y="656049"/>
                  </a:cubicBezTo>
                  <a:cubicBezTo>
                    <a:pt x="-37521" y="505969"/>
                    <a:pt x="-37521" y="262640"/>
                    <a:pt x="112559" y="112560"/>
                  </a:cubicBezTo>
                  <a:cubicBezTo>
                    <a:pt x="187599" y="37520"/>
                    <a:pt x="285951" y="0"/>
                    <a:pt x="3843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  <p:grpSp>
          <p:nvGrpSpPr>
            <p:cNvPr id="89" name="Group 58"/>
            <p:cNvGrpSpPr/>
            <p:nvPr/>
          </p:nvGrpSpPr>
          <p:grpSpPr>
            <a:xfrm>
              <a:off x="9019805" y="3224197"/>
              <a:ext cx="251653" cy="334435"/>
              <a:chOff x="8429652" y="3143254"/>
              <a:chExt cx="241300" cy="320675"/>
            </a:xfrm>
            <a:grpFill/>
          </p:grpSpPr>
          <p:sp>
            <p:nvSpPr>
              <p:cNvPr id="90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>
                  <a:cs typeface="+mn-ea"/>
                  <a:sym typeface="+mn-lt"/>
                </a:endParaRPr>
              </a:p>
            </p:txBody>
          </p:sp>
          <p:sp>
            <p:nvSpPr>
              <p:cNvPr id="91" name="Freeform 109"/>
              <p:cNvSpPr/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8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8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47" grpId="0"/>
          <p:bldP spid="48" grpId="0"/>
          <p:bldP spid="50" grpId="0" animBg="1"/>
          <p:bldP spid="63" grpId="0" animBg="1"/>
          <p:bldP spid="75" grpId="0" animBg="1"/>
          <p:bldP spid="8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1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3" presetClass="entr" presetSubtype="28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8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47" grpId="0"/>
          <p:bldP spid="48" grpId="0"/>
          <p:bldP spid="50" grpId="0" animBg="1"/>
          <p:bldP spid="63" grpId="0" animBg="1"/>
          <p:bldP spid="75" grpId="0" animBg="1"/>
          <p:bldP spid="84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2426970"/>
            <a:ext cx="3638550" cy="3141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总结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9496" y="2564904"/>
            <a:ext cx="5040684" cy="283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700" dirty="0">
                <a:solidFill>
                  <a:srgbClr val="595959"/>
                </a:solidFill>
                <a:cs typeface="+mn-ea"/>
                <a:sym typeface="+mn-lt"/>
              </a:rPr>
              <a:t>本人供职于</a:t>
            </a:r>
            <a:r>
              <a:rPr lang="en-US" altLang="zh-CN" sz="1700" dirty="0">
                <a:solidFill>
                  <a:srgbClr val="595959"/>
                </a:solidFill>
                <a:cs typeface="+mn-ea"/>
                <a:sym typeface="+mn-lt"/>
              </a:rPr>
              <a:t>XXX</a:t>
            </a:r>
            <a:r>
              <a:rPr lang="zh-CN" altLang="en-US" sz="1700" dirty="0">
                <a:solidFill>
                  <a:srgbClr val="595959"/>
                </a:solidFill>
                <a:cs typeface="+mn-ea"/>
                <a:sym typeface="+mn-lt"/>
              </a:rPr>
              <a:t>，对待工作认真负责，善于沟通、协调有较强的组织能力与团队精神</a:t>
            </a:r>
            <a:r>
              <a:rPr lang="en-US" altLang="zh-CN" sz="1700" dirty="0">
                <a:solidFill>
                  <a:srgbClr val="595959"/>
                </a:solidFill>
                <a:cs typeface="+mn-ea"/>
                <a:sym typeface="+mn-lt"/>
              </a:rPr>
              <a:t>;</a:t>
            </a:r>
            <a:r>
              <a:rPr lang="zh-CN" altLang="en-US" sz="1700" dirty="0">
                <a:solidFill>
                  <a:srgbClr val="595959"/>
                </a:solidFill>
                <a:cs typeface="+mn-ea"/>
                <a:sym typeface="+mn-lt"/>
              </a:rPr>
              <a:t>活泼开朗、乐观上进、有爱心并善于施教并行；上进心强、勤于学习，能不断提高自身的能力与综合素质。在未来的工作中，我将以充沛的精力，刻苦钻研的精神来努力工作，稳定地提高自己的工作能力，与公司同步发展</a:t>
            </a:r>
            <a:r>
              <a:rPr lang="en-US" altLang="zh-CN" sz="1700" dirty="0">
                <a:solidFill>
                  <a:srgbClr val="595959"/>
                </a:solidFill>
                <a:cs typeface="+mn-ea"/>
                <a:sym typeface="+mn-lt"/>
              </a:rPr>
              <a:t>……</a:t>
            </a:r>
            <a:endParaRPr lang="zh-CN" altLang="en-US" sz="1700" dirty="0">
              <a:solidFill>
                <a:srgbClr val="59595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48400" y="836712"/>
            <a:ext cx="11095200" cy="51672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字"/>
          <p:cNvSpPr txBox="1"/>
          <p:nvPr/>
        </p:nvSpPr>
        <p:spPr>
          <a:xfrm>
            <a:off x="3347169" y="1988840"/>
            <a:ext cx="5497662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200" b="1" spc="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感谢聆听</a:t>
            </a:r>
          </a:p>
        </p:txBody>
      </p:sp>
      <p:sp>
        <p:nvSpPr>
          <p:cNvPr id="33" name="矩形 32"/>
          <p:cNvSpPr/>
          <p:nvPr/>
        </p:nvSpPr>
        <p:spPr>
          <a:xfrm>
            <a:off x="548400" y="3285842"/>
            <a:ext cx="11095200" cy="246458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598863" y="3988516"/>
            <a:ext cx="4994274" cy="304580"/>
          </a:xfrm>
          <a:prstGeom prst="roundRect">
            <a:avLst>
              <a:gd name="adj" fmla="val 50000"/>
            </a:avLst>
          </a:prstGeom>
          <a:solidFill>
            <a:srgbClr val="595959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2"/>
                </a:solidFill>
                <a:latin typeface="逼格青春体简2.0" panose="02010604000000000000" pitchFamily="2" charset="-122"/>
                <a:ea typeface="逼格青春体简2.0" panose="02010604000000000000" pitchFamily="2" charset="-122"/>
              </a:defRPr>
            </a:lvl1pPr>
          </a:lstStyle>
          <a:p>
            <a:r>
              <a:rPr lang="en-US" altLang="zh-CN" sz="1400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 FOR LISTENING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0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5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30" grpId="0"/>
          <p:bldP spid="33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30" grpId="0"/>
          <p:bldP spid="33" grpId="0" animBg="1"/>
          <p:bldP spid="1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8400" y="836712"/>
            <a:ext cx="11095200" cy="51672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400" y="2876165"/>
            <a:ext cx="11095200" cy="246458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6" y="1556792"/>
            <a:ext cx="547260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9800" b="1" dirty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  <a:cs typeface="+mn-ea"/>
                <a:sym typeface="+mn-lt"/>
              </a:rPr>
              <a:t>个人简介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51904" y="4046746"/>
            <a:ext cx="5173880" cy="1223684"/>
            <a:chOff x="4656908" y="4353225"/>
            <a:chExt cx="5173880" cy="1223684"/>
          </a:xfrm>
        </p:grpSpPr>
        <p:sp>
          <p:nvSpPr>
            <p:cNvPr id="13" name="TextBox 12"/>
            <p:cNvSpPr txBox="1"/>
            <p:nvPr/>
          </p:nvSpPr>
          <p:spPr>
            <a:xfrm>
              <a:off x="4656908" y="4353225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1.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基本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信息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6908" y="5053689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2.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个人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履历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7228" y="4353225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3.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荣誉奖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项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74724" y="5053689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4.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语言能力</a:t>
              </a:r>
              <a:endParaRPr lang="zh-CN" altLang="en-US" sz="2800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pic>
        <p:nvPicPr>
          <p:cNvPr id="3" name="图片 2" descr="D:\商务办公摄影图\新建文件夹 (2)\QQ图片20190108132314.jpgQQ图片20190108132314"/>
          <p:cNvPicPr>
            <a:picLocks noChangeAspect="1"/>
          </p:cNvPicPr>
          <p:nvPr/>
        </p:nvPicPr>
        <p:blipFill>
          <a:blip r:embed="rId3"/>
          <a:srcRect l="12815" r="12815"/>
          <a:stretch>
            <a:fillRect/>
          </a:stretch>
        </p:blipFill>
        <p:spPr>
          <a:xfrm>
            <a:off x="7320280" y="2444115"/>
            <a:ext cx="3332480" cy="29870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29013" y="325760"/>
            <a:ext cx="5133974" cy="553804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基本信息</a:t>
            </a:r>
          </a:p>
        </p:txBody>
      </p:sp>
      <p:sp>
        <p:nvSpPr>
          <p:cNvPr id="23" name="矩形 22"/>
          <p:cNvSpPr/>
          <p:nvPr/>
        </p:nvSpPr>
        <p:spPr>
          <a:xfrm>
            <a:off x="1562735" y="2087880"/>
            <a:ext cx="5951855" cy="360045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姓名：张某某                       </a:t>
            </a:r>
            <a:r>
              <a:rPr lang="en-US" altLang="zh-CN" sz="1500" kern="0" dirty="0">
                <a:solidFill>
                  <a:srgbClr val="595959"/>
                </a:solidFill>
                <a:cs typeface="+mn-ea"/>
                <a:sym typeface="+mn-lt"/>
              </a:rPr>
              <a:t>  </a:t>
            </a:r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性别：男</a:t>
            </a:r>
            <a:endParaRPr lang="en-US" altLang="zh-CN" sz="1500" kern="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62735" y="2484120"/>
            <a:ext cx="6005830" cy="39624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年龄：</a:t>
            </a:r>
            <a:r>
              <a:rPr lang="en-US" altLang="zh-CN" sz="1500" kern="0" dirty="0">
                <a:solidFill>
                  <a:srgbClr val="595959"/>
                </a:solidFill>
                <a:cs typeface="+mn-ea"/>
                <a:sym typeface="+mn-lt"/>
              </a:rPr>
              <a:t>30</a:t>
            </a:r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岁                           民族：汉族</a:t>
            </a:r>
            <a:endParaRPr lang="en-US" altLang="zh-CN" sz="1500" kern="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62735" y="2916555"/>
            <a:ext cx="5951220" cy="39624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体重：</a:t>
            </a:r>
            <a:r>
              <a:rPr lang="en-US" altLang="zh-CN" sz="1500" kern="0" dirty="0">
                <a:solidFill>
                  <a:srgbClr val="595959"/>
                </a:solidFill>
                <a:cs typeface="+mn-ea"/>
                <a:sym typeface="+mn-lt"/>
              </a:rPr>
              <a:t>55kg</a:t>
            </a:r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                           身高：</a:t>
            </a:r>
            <a:r>
              <a:rPr lang="en-US" altLang="zh-CN" sz="1500" kern="0" dirty="0">
                <a:solidFill>
                  <a:srgbClr val="595959"/>
                </a:solidFill>
                <a:cs typeface="+mn-ea"/>
                <a:sym typeface="+mn-lt"/>
              </a:rPr>
              <a:t>178cm</a:t>
            </a:r>
          </a:p>
        </p:txBody>
      </p:sp>
      <p:sp>
        <p:nvSpPr>
          <p:cNvPr id="26" name="矩形 25"/>
          <p:cNvSpPr/>
          <p:nvPr/>
        </p:nvSpPr>
        <p:spPr>
          <a:xfrm>
            <a:off x="1562735" y="3349625"/>
            <a:ext cx="6076950" cy="39624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籍贯：上海                           学历：硕士</a:t>
            </a:r>
            <a:endParaRPr lang="en-US" altLang="zh-CN" sz="1500" kern="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62735" y="3782060"/>
            <a:ext cx="6076315" cy="39624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婚姻状况：未婚                       政治面貌：党员</a:t>
            </a:r>
            <a:endParaRPr lang="en-US" altLang="zh-CN" sz="1500" kern="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62963" y="4214639"/>
            <a:ext cx="5376000" cy="39600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联系方式：</a:t>
            </a:r>
            <a:r>
              <a:rPr lang="en-US" altLang="zh-CN" sz="1500" kern="0" dirty="0">
                <a:solidFill>
                  <a:srgbClr val="595959"/>
                </a:solidFill>
                <a:cs typeface="+mn-ea"/>
                <a:sym typeface="+mn-lt"/>
              </a:rPr>
              <a:t>13812345678</a:t>
            </a:r>
          </a:p>
        </p:txBody>
      </p:sp>
      <p:sp>
        <p:nvSpPr>
          <p:cNvPr id="29" name="矩形 28"/>
          <p:cNvSpPr/>
          <p:nvPr/>
        </p:nvSpPr>
        <p:spPr>
          <a:xfrm>
            <a:off x="1562963" y="4647232"/>
            <a:ext cx="5376000" cy="39600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电子邮箱：</a:t>
            </a:r>
            <a:r>
              <a:rPr lang="en-US" altLang="zh-CN" sz="1500" kern="0" dirty="0">
                <a:solidFill>
                  <a:srgbClr val="595959"/>
                </a:solidFill>
                <a:cs typeface="+mn-ea"/>
                <a:sym typeface="+mn-lt"/>
              </a:rPr>
              <a:t>yourname@163.com</a:t>
            </a:r>
          </a:p>
        </p:txBody>
      </p:sp>
      <p:sp>
        <p:nvSpPr>
          <p:cNvPr id="30" name="矩形 29"/>
          <p:cNvSpPr/>
          <p:nvPr/>
        </p:nvSpPr>
        <p:spPr>
          <a:xfrm>
            <a:off x="1562963" y="5079822"/>
            <a:ext cx="5376000" cy="39600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</a:ln>
          <a:effectLst/>
        </p:spPr>
        <p:txBody>
          <a:bodyPr lIns="288000" anchor="ctr"/>
          <a:lstStyle/>
          <a:p>
            <a:r>
              <a:rPr lang="zh-CN" altLang="en-US" sz="1500" kern="0" dirty="0">
                <a:solidFill>
                  <a:srgbClr val="595959"/>
                </a:solidFill>
                <a:cs typeface="+mn-ea"/>
                <a:sym typeface="+mn-lt"/>
              </a:rPr>
              <a:t>现在住址：上海浦东新区</a:t>
            </a:r>
            <a:endParaRPr lang="en-US" altLang="zh-CN" sz="1500" kern="0" dirty="0">
              <a:solidFill>
                <a:srgbClr val="59595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900" decel="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900" decel="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3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900" decel="100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7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900" decel="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7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37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9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37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9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5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5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 bldLvl="0" animBg="1"/>
          <p:bldP spid="24" grpId="0" bldLvl="0" animBg="1"/>
          <p:bldP spid="25" grpId="0" bldLvl="0" animBg="1"/>
          <p:bldP spid="26" grpId="0" bldLvl="0" animBg="1"/>
          <p:bldP spid="27" grpId="0" bldLvl="0" animBg="1"/>
          <p:bldP spid="28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3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900" decel="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900" decel="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3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900" decel="100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7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900" decel="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7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37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9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37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9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 bldLvl="0" animBg="1"/>
          <p:bldP spid="24" grpId="0" bldLvl="0" animBg="1"/>
          <p:bldP spid="25" grpId="0" bldLvl="0" animBg="1"/>
          <p:bldP spid="26" grpId="0" bldLvl="0" animBg="1"/>
          <p:bldP spid="27" grpId="0" bldLvl="0" animBg="1"/>
          <p:bldP spid="28" grpId="0"/>
          <p:bldP spid="29" grpId="0"/>
          <p:bldP spid="3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个人履历</a:t>
            </a:r>
          </a:p>
        </p:txBody>
      </p:sp>
      <p:sp>
        <p:nvSpPr>
          <p:cNvPr id="4" name="空心弧 3"/>
          <p:cNvSpPr/>
          <p:nvPr/>
        </p:nvSpPr>
        <p:spPr>
          <a:xfrm rot="5400000">
            <a:off x="7734672" y="2094796"/>
            <a:ext cx="1800200" cy="1800200"/>
          </a:xfrm>
          <a:prstGeom prst="blockArc">
            <a:avLst>
              <a:gd name="adj1" fmla="val 10800000"/>
              <a:gd name="adj2" fmla="val 28588"/>
              <a:gd name="adj3" fmla="val 7582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664" y="2094796"/>
            <a:ext cx="5579987" cy="136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6200000">
            <a:off x="2693119" y="3758196"/>
            <a:ext cx="1800200" cy="1800200"/>
          </a:xfrm>
          <a:prstGeom prst="blockArc">
            <a:avLst>
              <a:gd name="adj1" fmla="val 10800000"/>
              <a:gd name="adj2" fmla="val 28588"/>
              <a:gd name="adj3" fmla="val 7582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rot="10800000">
            <a:off x="3593716" y="3758196"/>
            <a:ext cx="5040560" cy="136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3716" y="5421596"/>
            <a:ext cx="5742644" cy="136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84" name="Rectangle 18"/>
          <p:cNvSpPr/>
          <p:nvPr/>
        </p:nvSpPr>
        <p:spPr>
          <a:xfrm>
            <a:off x="2102353" y="2684968"/>
            <a:ext cx="1408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cs typeface="+mn-ea"/>
                <a:sym typeface="+mn-lt"/>
              </a:rPr>
              <a:t>北京大学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dirty="0">
                <a:cs typeface="+mn-ea"/>
                <a:sym typeface="+mn-lt"/>
              </a:rPr>
              <a:t>工商管理专业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dirty="0">
                <a:cs typeface="+mn-ea"/>
                <a:sym typeface="+mn-lt"/>
              </a:rPr>
              <a:t>学士学位</a:t>
            </a:r>
          </a:p>
        </p:txBody>
      </p:sp>
      <p:sp>
        <p:nvSpPr>
          <p:cNvPr id="85" name="Rectangle 19"/>
          <p:cNvSpPr/>
          <p:nvPr/>
        </p:nvSpPr>
        <p:spPr>
          <a:xfrm>
            <a:off x="5330405" y="2684968"/>
            <a:ext cx="1531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芝加哥大学</a:t>
            </a:r>
            <a:endParaRPr lang="en-US" altLang="zh-CN" sz="1600" dirty="0"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cs typeface="+mn-ea"/>
                <a:sym typeface="+mn-lt"/>
              </a:rPr>
              <a:t>工商管理</a:t>
            </a:r>
            <a:r>
              <a:rPr lang="en-US" altLang="zh-CN" sz="1600" dirty="0">
                <a:cs typeface="+mn-ea"/>
                <a:sym typeface="+mn-lt"/>
              </a:rPr>
              <a:t>MBA</a:t>
            </a:r>
          </a:p>
        </p:txBody>
      </p:sp>
      <p:sp>
        <p:nvSpPr>
          <p:cNvPr id="89" name="Rectangle 28"/>
          <p:cNvSpPr/>
          <p:nvPr/>
        </p:nvSpPr>
        <p:spPr>
          <a:xfrm>
            <a:off x="911424" y="4372386"/>
            <a:ext cx="1426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市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公司</a:t>
            </a:r>
            <a:endParaRPr lang="en-US" altLang="zh-CN" sz="1600" dirty="0">
              <a:cs typeface="+mn-ea"/>
              <a:sym typeface="+mn-lt"/>
            </a:endParaRPr>
          </a:p>
          <a:p>
            <a:pPr algn="r"/>
            <a:r>
              <a:rPr lang="zh-CN" altLang="en-US" sz="1600" dirty="0">
                <a:cs typeface="+mn-ea"/>
                <a:sym typeface="+mn-lt"/>
              </a:rPr>
              <a:t>出任</a:t>
            </a:r>
            <a:r>
              <a:rPr lang="en-US" altLang="zh-CN" sz="1600" dirty="0">
                <a:cs typeface="+mn-ea"/>
                <a:sym typeface="+mn-lt"/>
              </a:rPr>
              <a:t>CEO</a:t>
            </a:r>
          </a:p>
        </p:txBody>
      </p:sp>
      <p:sp>
        <p:nvSpPr>
          <p:cNvPr id="92" name="Rectangle 33"/>
          <p:cNvSpPr/>
          <p:nvPr/>
        </p:nvSpPr>
        <p:spPr>
          <a:xfrm>
            <a:off x="9877125" y="2702509"/>
            <a:ext cx="1358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市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公司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中层管理</a:t>
            </a:r>
          </a:p>
        </p:txBody>
      </p:sp>
      <p:sp>
        <p:nvSpPr>
          <p:cNvPr id="95" name="Rectangle 38"/>
          <p:cNvSpPr/>
          <p:nvPr/>
        </p:nvSpPr>
        <p:spPr>
          <a:xfrm>
            <a:off x="5204513" y="4344062"/>
            <a:ext cx="1782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市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公司</a:t>
            </a:r>
            <a:endParaRPr lang="en-US" altLang="zh-CN" sz="1600" dirty="0"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cs typeface="+mn-ea"/>
                <a:sym typeface="+mn-lt"/>
              </a:rPr>
              <a:t>执行总裁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98" name="Rectangle 43"/>
          <p:cNvSpPr/>
          <p:nvPr/>
        </p:nvSpPr>
        <p:spPr>
          <a:xfrm>
            <a:off x="8603490" y="4344062"/>
            <a:ext cx="1506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市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公司</a:t>
            </a:r>
            <a:endParaRPr lang="en-US" altLang="zh-CN" sz="1600" dirty="0"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cs typeface="+mn-ea"/>
                <a:sym typeface="+mn-lt"/>
              </a:rPr>
              <a:t>执行总裁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83" name="Oval 17"/>
          <p:cNvSpPr/>
          <p:nvPr/>
        </p:nvSpPr>
        <p:spPr>
          <a:xfrm>
            <a:off x="5680935" y="1770493"/>
            <a:ext cx="830130" cy="830128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20XX</a:t>
            </a:r>
          </a:p>
        </p:txBody>
      </p:sp>
      <p:sp>
        <p:nvSpPr>
          <p:cNvPr id="88" name="Oval 27"/>
          <p:cNvSpPr/>
          <p:nvPr/>
        </p:nvSpPr>
        <p:spPr>
          <a:xfrm>
            <a:off x="2391781" y="4249709"/>
            <a:ext cx="830130" cy="830128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20XX</a:t>
            </a:r>
          </a:p>
        </p:txBody>
      </p:sp>
      <p:sp>
        <p:nvSpPr>
          <p:cNvPr id="91" name="Oval 32"/>
          <p:cNvSpPr/>
          <p:nvPr/>
        </p:nvSpPr>
        <p:spPr>
          <a:xfrm>
            <a:off x="8941453" y="2579832"/>
            <a:ext cx="830130" cy="830128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20XX</a:t>
            </a:r>
          </a:p>
        </p:txBody>
      </p:sp>
      <p:sp>
        <p:nvSpPr>
          <p:cNvPr id="94" name="Oval 37"/>
          <p:cNvSpPr/>
          <p:nvPr/>
        </p:nvSpPr>
        <p:spPr>
          <a:xfrm>
            <a:off x="5680935" y="5034370"/>
            <a:ext cx="830130" cy="830128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20XX</a:t>
            </a:r>
          </a:p>
        </p:txBody>
      </p:sp>
      <p:sp>
        <p:nvSpPr>
          <p:cNvPr id="97" name="Oval 42"/>
          <p:cNvSpPr/>
          <p:nvPr/>
        </p:nvSpPr>
        <p:spPr>
          <a:xfrm>
            <a:off x="8941453" y="5034370"/>
            <a:ext cx="883064" cy="883062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20XX</a:t>
            </a:r>
          </a:p>
        </p:txBody>
      </p:sp>
      <p:sp>
        <p:nvSpPr>
          <p:cNvPr id="82" name="Oval 16"/>
          <p:cNvSpPr/>
          <p:nvPr/>
        </p:nvSpPr>
        <p:spPr>
          <a:xfrm>
            <a:off x="2391781" y="1770493"/>
            <a:ext cx="830130" cy="830128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20XX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3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4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7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4" grpId="0" animBg="1"/>
          <p:bldP spid="5" grpId="0" animBg="1"/>
          <p:bldP spid="28" grpId="0" animBg="1"/>
          <p:bldP spid="29" grpId="0" animBg="1"/>
          <p:bldP spid="30" grpId="0" animBg="1"/>
          <p:bldP spid="84" grpId="0"/>
          <p:bldP spid="85" grpId="0"/>
          <p:bldP spid="89" grpId="0"/>
          <p:bldP spid="92" grpId="0"/>
          <p:bldP spid="95" grpId="0"/>
          <p:bldP spid="98" grpId="0"/>
          <p:bldP spid="83" grpId="0" animBg="1"/>
          <p:bldP spid="88" grpId="0" animBg="1"/>
          <p:bldP spid="91" grpId="0" animBg="1"/>
          <p:bldP spid="94" grpId="0" animBg="1"/>
          <p:bldP spid="97" grpId="0" animBg="1"/>
          <p:bldP spid="8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3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4" grpId="0" animBg="1"/>
          <p:bldP spid="5" grpId="0" animBg="1"/>
          <p:bldP spid="28" grpId="0" animBg="1"/>
          <p:bldP spid="29" grpId="0" animBg="1"/>
          <p:bldP spid="30" grpId="0" animBg="1"/>
          <p:bldP spid="84" grpId="0"/>
          <p:bldP spid="85" grpId="0"/>
          <p:bldP spid="89" grpId="0"/>
          <p:bldP spid="92" grpId="0"/>
          <p:bldP spid="95" grpId="0"/>
          <p:bldP spid="98" grpId="0"/>
          <p:bldP spid="83" grpId="0" animBg="1"/>
          <p:bldP spid="88" grpId="0" animBg="1"/>
          <p:bldP spid="91" grpId="0" animBg="1"/>
          <p:bldP spid="94" grpId="0" animBg="1"/>
          <p:bldP spid="97" grpId="0" animBg="1"/>
          <p:bldP spid="8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977433" y="3627308"/>
            <a:ext cx="2381934" cy="434110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Rectangle 16"/>
          <p:cNvSpPr/>
          <p:nvPr/>
        </p:nvSpPr>
        <p:spPr bwMode="auto">
          <a:xfrm>
            <a:off x="1232400" y="3641637"/>
            <a:ext cx="1872000" cy="384707"/>
          </a:xfrm>
          <a:prstGeom prst="rect">
            <a:avLst/>
          </a:prstGeom>
        </p:spPr>
        <p:txBody>
          <a:bodyPr lIns="91424" tIns="45713" rIns="91424" bIns="45713" anchor="b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zh-CN" altLang="en-US" sz="1900" b="1" kern="0" spc="-53" dirty="0">
                <a:solidFill>
                  <a:prstClr val="white">
                    <a:alpha val="99000"/>
                  </a:prstClr>
                </a:solidFill>
                <a:cs typeface="+mn-ea"/>
                <a:sym typeface="+mn-lt"/>
              </a:rPr>
              <a:t>一等奖学金</a:t>
            </a:r>
          </a:p>
        </p:txBody>
      </p:sp>
      <p:sp>
        <p:nvSpPr>
          <p:cNvPr id="39" name="Rectangle 42"/>
          <p:cNvSpPr/>
          <p:nvPr/>
        </p:nvSpPr>
        <p:spPr bwMode="auto">
          <a:xfrm>
            <a:off x="1306790" y="4414609"/>
            <a:ext cx="1723220" cy="105269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6" tIns="34288" rIns="68576" bIns="34288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ts val="2000"/>
              </a:lnSpc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成绩优异，获得国家一等奖学金。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荣誉奖项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3591198" y="3619501"/>
            <a:ext cx="2381934" cy="434110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Rectangle 16"/>
          <p:cNvSpPr/>
          <p:nvPr/>
        </p:nvSpPr>
        <p:spPr bwMode="auto">
          <a:xfrm>
            <a:off x="3846165" y="3641637"/>
            <a:ext cx="1872000" cy="384707"/>
          </a:xfrm>
          <a:prstGeom prst="rect">
            <a:avLst/>
          </a:prstGeom>
        </p:spPr>
        <p:txBody>
          <a:bodyPr lIns="91424" tIns="45713" rIns="91424" bIns="45713" anchor="b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zh-CN" altLang="en-US" sz="1900" b="1" kern="0" spc="-53" dirty="0">
                <a:solidFill>
                  <a:prstClr val="white">
                    <a:alpha val="99000"/>
                  </a:prstClr>
                </a:solidFill>
                <a:cs typeface="+mn-ea"/>
                <a:sym typeface="+mn-lt"/>
              </a:rPr>
              <a:t>杰出新人</a:t>
            </a:r>
          </a:p>
        </p:txBody>
      </p:sp>
      <p:sp>
        <p:nvSpPr>
          <p:cNvPr id="38" name="Rectangle 42"/>
          <p:cNvSpPr/>
          <p:nvPr/>
        </p:nvSpPr>
        <p:spPr bwMode="auto">
          <a:xfrm>
            <a:off x="3920555" y="4414609"/>
            <a:ext cx="1723220" cy="105269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6" tIns="34288" rIns="68576" bIns="34288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ts val="2000"/>
              </a:lnSpc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全年销售业绩第一，获得公司最杰出新人称号。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204963" y="3619501"/>
            <a:ext cx="2381934" cy="434110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Rectangle 16"/>
          <p:cNvSpPr/>
          <p:nvPr/>
        </p:nvSpPr>
        <p:spPr bwMode="auto">
          <a:xfrm>
            <a:off x="6459930" y="3641637"/>
            <a:ext cx="1872000" cy="384707"/>
          </a:xfrm>
          <a:prstGeom prst="rect">
            <a:avLst/>
          </a:prstGeom>
        </p:spPr>
        <p:txBody>
          <a:bodyPr lIns="91424" tIns="45713" rIns="91424" bIns="45713" anchor="b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zh-CN" altLang="en-US" sz="1900" b="1" kern="0" spc="-53" dirty="0">
                <a:solidFill>
                  <a:prstClr val="white">
                    <a:alpha val="99000"/>
                  </a:prstClr>
                </a:solidFill>
                <a:cs typeface="+mn-ea"/>
                <a:sym typeface="+mn-lt"/>
              </a:rPr>
              <a:t>销售总冠军</a:t>
            </a:r>
          </a:p>
        </p:txBody>
      </p:sp>
      <p:sp>
        <p:nvSpPr>
          <p:cNvPr id="48" name="Rectangle 42"/>
          <p:cNvSpPr/>
          <p:nvPr/>
        </p:nvSpPr>
        <p:spPr bwMode="auto">
          <a:xfrm>
            <a:off x="6534320" y="4414609"/>
            <a:ext cx="1723220" cy="105269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6" tIns="34288" rIns="68576" bIns="34288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ts val="2000"/>
              </a:lnSpc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带领的区域销售团队夺得年度销售总冠军 。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8818729" y="3649280"/>
            <a:ext cx="2381934" cy="369422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Rectangle 16"/>
          <p:cNvSpPr/>
          <p:nvPr/>
        </p:nvSpPr>
        <p:spPr bwMode="auto">
          <a:xfrm>
            <a:off x="9073696" y="3641637"/>
            <a:ext cx="1872000" cy="384707"/>
          </a:xfrm>
          <a:prstGeom prst="rect">
            <a:avLst/>
          </a:prstGeom>
        </p:spPr>
        <p:txBody>
          <a:bodyPr lIns="91424" tIns="45713" rIns="91424" bIns="45713" anchor="b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zh-CN" altLang="en-US" sz="1900" b="1" kern="0" spc="-53" dirty="0">
                <a:solidFill>
                  <a:prstClr val="white">
                    <a:alpha val="99000"/>
                  </a:prstClr>
                </a:solidFill>
                <a:cs typeface="+mn-ea"/>
                <a:sym typeface="+mn-lt"/>
              </a:rPr>
              <a:t>年度风云人物</a:t>
            </a:r>
          </a:p>
        </p:txBody>
      </p:sp>
      <p:sp>
        <p:nvSpPr>
          <p:cNvPr id="57" name="Rectangle 42"/>
          <p:cNvSpPr/>
          <p:nvPr/>
        </p:nvSpPr>
        <p:spPr bwMode="auto">
          <a:xfrm>
            <a:off x="9148086" y="4414609"/>
            <a:ext cx="1723220" cy="105269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6" tIns="34288" rIns="68576" bIns="34288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0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9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38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6765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990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193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ts val="2000"/>
              </a:lnSpc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升任公司副总裁，被评为公司年度风云人物 。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52133" y="1967427"/>
            <a:ext cx="632534" cy="1230298"/>
            <a:chOff x="2047876" y="1490663"/>
            <a:chExt cx="750888" cy="1460501"/>
          </a:xfrm>
          <a:solidFill>
            <a:schemeClr val="accent5"/>
          </a:solidFill>
          <a:effectLst/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2047876" y="1490663"/>
              <a:ext cx="750888" cy="723900"/>
            </a:xfrm>
            <a:custGeom>
              <a:avLst/>
              <a:gdLst>
                <a:gd name="T0" fmla="*/ 166 w 959"/>
                <a:gd name="T1" fmla="*/ 922 h 925"/>
                <a:gd name="T2" fmla="*/ 481 w 959"/>
                <a:gd name="T3" fmla="*/ 779 h 925"/>
                <a:gd name="T4" fmla="*/ 800 w 959"/>
                <a:gd name="T5" fmla="*/ 925 h 925"/>
                <a:gd name="T6" fmla="*/ 959 w 959"/>
                <a:gd name="T7" fmla="*/ 348 h 925"/>
                <a:gd name="T8" fmla="*/ 477 w 959"/>
                <a:gd name="T9" fmla="*/ 0 h 925"/>
                <a:gd name="T10" fmla="*/ 0 w 959"/>
                <a:gd name="T11" fmla="*/ 356 h 925"/>
                <a:gd name="T12" fmla="*/ 166 w 959"/>
                <a:gd name="T13" fmla="*/ 922 h 925"/>
                <a:gd name="T14" fmla="*/ 466 w 959"/>
                <a:gd name="T15" fmla="*/ 128 h 925"/>
                <a:gd name="T16" fmla="*/ 466 w 959"/>
                <a:gd name="T17" fmla="*/ 455 h 925"/>
                <a:gd name="T18" fmla="*/ 119 w 959"/>
                <a:gd name="T19" fmla="*/ 383 h 925"/>
                <a:gd name="T20" fmla="*/ 116 w 959"/>
                <a:gd name="T21" fmla="*/ 352 h 925"/>
                <a:gd name="T22" fmla="*/ 466 w 959"/>
                <a:gd name="T23" fmla="*/ 12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9" h="925">
                  <a:moveTo>
                    <a:pt x="166" y="922"/>
                  </a:moveTo>
                  <a:cubicBezTo>
                    <a:pt x="293" y="861"/>
                    <a:pt x="387" y="779"/>
                    <a:pt x="481" y="779"/>
                  </a:cubicBezTo>
                  <a:cubicBezTo>
                    <a:pt x="575" y="779"/>
                    <a:pt x="669" y="861"/>
                    <a:pt x="800" y="925"/>
                  </a:cubicBezTo>
                  <a:cubicBezTo>
                    <a:pt x="671" y="671"/>
                    <a:pt x="750" y="494"/>
                    <a:pt x="959" y="348"/>
                  </a:cubicBezTo>
                  <a:cubicBezTo>
                    <a:pt x="692" y="371"/>
                    <a:pt x="548" y="251"/>
                    <a:pt x="477" y="0"/>
                  </a:cubicBezTo>
                  <a:cubicBezTo>
                    <a:pt x="426" y="274"/>
                    <a:pt x="249" y="353"/>
                    <a:pt x="0" y="356"/>
                  </a:cubicBezTo>
                  <a:cubicBezTo>
                    <a:pt x="226" y="492"/>
                    <a:pt x="277" y="675"/>
                    <a:pt x="166" y="922"/>
                  </a:cubicBezTo>
                  <a:close/>
                  <a:moveTo>
                    <a:pt x="466" y="128"/>
                  </a:moveTo>
                  <a:cubicBezTo>
                    <a:pt x="466" y="234"/>
                    <a:pt x="466" y="340"/>
                    <a:pt x="466" y="455"/>
                  </a:cubicBezTo>
                  <a:cubicBezTo>
                    <a:pt x="346" y="430"/>
                    <a:pt x="232" y="407"/>
                    <a:pt x="119" y="383"/>
                  </a:cubicBezTo>
                  <a:cubicBezTo>
                    <a:pt x="118" y="373"/>
                    <a:pt x="117" y="362"/>
                    <a:pt x="116" y="352"/>
                  </a:cubicBezTo>
                  <a:cubicBezTo>
                    <a:pt x="302" y="376"/>
                    <a:pt x="414" y="299"/>
                    <a:pt x="466" y="12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082801" y="2171701"/>
              <a:ext cx="679450" cy="779463"/>
            </a:xfrm>
            <a:custGeom>
              <a:avLst/>
              <a:gdLst>
                <a:gd name="T0" fmla="*/ 683 w 868"/>
                <a:gd name="T1" fmla="*/ 294 h 995"/>
                <a:gd name="T2" fmla="*/ 585 w 868"/>
                <a:gd name="T3" fmla="*/ 183 h 995"/>
                <a:gd name="T4" fmla="*/ 565 w 868"/>
                <a:gd name="T5" fmla="*/ 122 h 995"/>
                <a:gd name="T6" fmla="*/ 436 w 868"/>
                <a:gd name="T7" fmla="*/ 0 h 995"/>
                <a:gd name="T8" fmla="*/ 307 w 868"/>
                <a:gd name="T9" fmla="*/ 119 h 995"/>
                <a:gd name="T10" fmla="*/ 290 w 868"/>
                <a:gd name="T11" fmla="*/ 182 h 995"/>
                <a:gd name="T12" fmla="*/ 182 w 868"/>
                <a:gd name="T13" fmla="*/ 297 h 995"/>
                <a:gd name="T14" fmla="*/ 200 w 868"/>
                <a:gd name="T15" fmla="*/ 327 h 995"/>
                <a:gd name="T16" fmla="*/ 0 w 868"/>
                <a:gd name="T17" fmla="*/ 327 h 995"/>
                <a:gd name="T18" fmla="*/ 0 w 868"/>
                <a:gd name="T19" fmla="*/ 995 h 995"/>
                <a:gd name="T20" fmla="*/ 868 w 868"/>
                <a:gd name="T21" fmla="*/ 995 h 995"/>
                <a:gd name="T22" fmla="*/ 868 w 868"/>
                <a:gd name="T23" fmla="*/ 322 h 995"/>
                <a:gd name="T24" fmla="*/ 664 w 868"/>
                <a:gd name="T25" fmla="*/ 322 h 995"/>
                <a:gd name="T26" fmla="*/ 683 w 868"/>
                <a:gd name="T27" fmla="*/ 294 h 995"/>
                <a:gd name="T28" fmla="*/ 767 w 868"/>
                <a:gd name="T29" fmla="*/ 435 h 995"/>
                <a:gd name="T30" fmla="*/ 767 w 868"/>
                <a:gd name="T31" fmla="*/ 895 h 995"/>
                <a:gd name="T32" fmla="*/ 104 w 868"/>
                <a:gd name="T33" fmla="*/ 895 h 995"/>
                <a:gd name="T34" fmla="*/ 104 w 868"/>
                <a:gd name="T35" fmla="*/ 435 h 995"/>
                <a:gd name="T36" fmla="*/ 767 w 868"/>
                <a:gd name="T37" fmla="*/ 435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8" h="995">
                  <a:moveTo>
                    <a:pt x="683" y="294"/>
                  </a:moveTo>
                  <a:cubicBezTo>
                    <a:pt x="650" y="257"/>
                    <a:pt x="615" y="222"/>
                    <a:pt x="585" y="183"/>
                  </a:cubicBezTo>
                  <a:cubicBezTo>
                    <a:pt x="573" y="167"/>
                    <a:pt x="564" y="142"/>
                    <a:pt x="565" y="122"/>
                  </a:cubicBezTo>
                  <a:cubicBezTo>
                    <a:pt x="571" y="28"/>
                    <a:pt x="491" y="1"/>
                    <a:pt x="436" y="0"/>
                  </a:cubicBezTo>
                  <a:cubicBezTo>
                    <a:pt x="382" y="0"/>
                    <a:pt x="300" y="24"/>
                    <a:pt x="307" y="119"/>
                  </a:cubicBezTo>
                  <a:cubicBezTo>
                    <a:pt x="309" y="140"/>
                    <a:pt x="303" y="166"/>
                    <a:pt x="290" y="182"/>
                  </a:cubicBezTo>
                  <a:cubicBezTo>
                    <a:pt x="257" y="223"/>
                    <a:pt x="219" y="259"/>
                    <a:pt x="182" y="297"/>
                  </a:cubicBezTo>
                  <a:cubicBezTo>
                    <a:pt x="188" y="307"/>
                    <a:pt x="194" y="317"/>
                    <a:pt x="200" y="327"/>
                  </a:cubicBezTo>
                  <a:cubicBezTo>
                    <a:pt x="135" y="327"/>
                    <a:pt x="70" y="327"/>
                    <a:pt x="0" y="327"/>
                  </a:cubicBezTo>
                  <a:cubicBezTo>
                    <a:pt x="0" y="556"/>
                    <a:pt x="0" y="773"/>
                    <a:pt x="0" y="995"/>
                  </a:cubicBezTo>
                  <a:cubicBezTo>
                    <a:pt x="295" y="995"/>
                    <a:pt x="582" y="995"/>
                    <a:pt x="868" y="995"/>
                  </a:cubicBezTo>
                  <a:cubicBezTo>
                    <a:pt x="868" y="768"/>
                    <a:pt x="868" y="550"/>
                    <a:pt x="868" y="322"/>
                  </a:cubicBezTo>
                  <a:cubicBezTo>
                    <a:pt x="795" y="322"/>
                    <a:pt x="729" y="322"/>
                    <a:pt x="664" y="322"/>
                  </a:cubicBezTo>
                  <a:cubicBezTo>
                    <a:pt x="671" y="313"/>
                    <a:pt x="677" y="304"/>
                    <a:pt x="683" y="294"/>
                  </a:cubicBezTo>
                  <a:close/>
                  <a:moveTo>
                    <a:pt x="767" y="435"/>
                  </a:moveTo>
                  <a:cubicBezTo>
                    <a:pt x="767" y="591"/>
                    <a:pt x="767" y="738"/>
                    <a:pt x="767" y="895"/>
                  </a:cubicBezTo>
                  <a:cubicBezTo>
                    <a:pt x="544" y="895"/>
                    <a:pt x="327" y="895"/>
                    <a:pt x="104" y="895"/>
                  </a:cubicBezTo>
                  <a:cubicBezTo>
                    <a:pt x="104" y="741"/>
                    <a:pt x="104" y="594"/>
                    <a:pt x="104" y="435"/>
                  </a:cubicBezTo>
                  <a:cubicBezTo>
                    <a:pt x="321" y="435"/>
                    <a:pt x="537" y="435"/>
                    <a:pt x="767" y="43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65898" y="1967427"/>
            <a:ext cx="632534" cy="1230298"/>
            <a:chOff x="2047876" y="1490663"/>
            <a:chExt cx="750888" cy="1460501"/>
          </a:xfrm>
          <a:solidFill>
            <a:srgbClr val="595959"/>
          </a:solidFill>
          <a:effectLst/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2047876" y="1490663"/>
              <a:ext cx="750888" cy="723900"/>
            </a:xfrm>
            <a:custGeom>
              <a:avLst/>
              <a:gdLst>
                <a:gd name="T0" fmla="*/ 166 w 959"/>
                <a:gd name="T1" fmla="*/ 922 h 925"/>
                <a:gd name="T2" fmla="*/ 481 w 959"/>
                <a:gd name="T3" fmla="*/ 779 h 925"/>
                <a:gd name="T4" fmla="*/ 800 w 959"/>
                <a:gd name="T5" fmla="*/ 925 h 925"/>
                <a:gd name="T6" fmla="*/ 959 w 959"/>
                <a:gd name="T7" fmla="*/ 348 h 925"/>
                <a:gd name="T8" fmla="*/ 477 w 959"/>
                <a:gd name="T9" fmla="*/ 0 h 925"/>
                <a:gd name="T10" fmla="*/ 0 w 959"/>
                <a:gd name="T11" fmla="*/ 356 h 925"/>
                <a:gd name="T12" fmla="*/ 166 w 959"/>
                <a:gd name="T13" fmla="*/ 922 h 925"/>
                <a:gd name="T14" fmla="*/ 466 w 959"/>
                <a:gd name="T15" fmla="*/ 128 h 925"/>
                <a:gd name="T16" fmla="*/ 466 w 959"/>
                <a:gd name="T17" fmla="*/ 455 h 925"/>
                <a:gd name="T18" fmla="*/ 119 w 959"/>
                <a:gd name="T19" fmla="*/ 383 h 925"/>
                <a:gd name="T20" fmla="*/ 116 w 959"/>
                <a:gd name="T21" fmla="*/ 352 h 925"/>
                <a:gd name="T22" fmla="*/ 466 w 959"/>
                <a:gd name="T23" fmla="*/ 12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9" h="925">
                  <a:moveTo>
                    <a:pt x="166" y="922"/>
                  </a:moveTo>
                  <a:cubicBezTo>
                    <a:pt x="293" y="861"/>
                    <a:pt x="387" y="779"/>
                    <a:pt x="481" y="779"/>
                  </a:cubicBezTo>
                  <a:cubicBezTo>
                    <a:pt x="575" y="779"/>
                    <a:pt x="669" y="861"/>
                    <a:pt x="800" y="925"/>
                  </a:cubicBezTo>
                  <a:cubicBezTo>
                    <a:pt x="671" y="671"/>
                    <a:pt x="750" y="494"/>
                    <a:pt x="959" y="348"/>
                  </a:cubicBezTo>
                  <a:cubicBezTo>
                    <a:pt x="692" y="371"/>
                    <a:pt x="548" y="251"/>
                    <a:pt x="477" y="0"/>
                  </a:cubicBezTo>
                  <a:cubicBezTo>
                    <a:pt x="426" y="274"/>
                    <a:pt x="249" y="353"/>
                    <a:pt x="0" y="356"/>
                  </a:cubicBezTo>
                  <a:cubicBezTo>
                    <a:pt x="226" y="492"/>
                    <a:pt x="277" y="675"/>
                    <a:pt x="166" y="922"/>
                  </a:cubicBezTo>
                  <a:close/>
                  <a:moveTo>
                    <a:pt x="466" y="128"/>
                  </a:moveTo>
                  <a:cubicBezTo>
                    <a:pt x="466" y="234"/>
                    <a:pt x="466" y="340"/>
                    <a:pt x="466" y="455"/>
                  </a:cubicBezTo>
                  <a:cubicBezTo>
                    <a:pt x="346" y="430"/>
                    <a:pt x="232" y="407"/>
                    <a:pt x="119" y="383"/>
                  </a:cubicBezTo>
                  <a:cubicBezTo>
                    <a:pt x="118" y="373"/>
                    <a:pt x="117" y="362"/>
                    <a:pt x="116" y="352"/>
                  </a:cubicBezTo>
                  <a:cubicBezTo>
                    <a:pt x="302" y="376"/>
                    <a:pt x="414" y="299"/>
                    <a:pt x="466" y="1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735" b="1">
                <a:cs typeface="+mn-ea"/>
                <a:sym typeface="+mn-lt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2082801" y="2171701"/>
              <a:ext cx="679450" cy="779463"/>
            </a:xfrm>
            <a:custGeom>
              <a:avLst/>
              <a:gdLst>
                <a:gd name="T0" fmla="*/ 683 w 868"/>
                <a:gd name="T1" fmla="*/ 294 h 995"/>
                <a:gd name="T2" fmla="*/ 585 w 868"/>
                <a:gd name="T3" fmla="*/ 183 h 995"/>
                <a:gd name="T4" fmla="*/ 565 w 868"/>
                <a:gd name="T5" fmla="*/ 122 h 995"/>
                <a:gd name="T6" fmla="*/ 436 w 868"/>
                <a:gd name="T7" fmla="*/ 0 h 995"/>
                <a:gd name="T8" fmla="*/ 307 w 868"/>
                <a:gd name="T9" fmla="*/ 119 h 995"/>
                <a:gd name="T10" fmla="*/ 290 w 868"/>
                <a:gd name="T11" fmla="*/ 182 h 995"/>
                <a:gd name="T12" fmla="*/ 182 w 868"/>
                <a:gd name="T13" fmla="*/ 297 h 995"/>
                <a:gd name="T14" fmla="*/ 200 w 868"/>
                <a:gd name="T15" fmla="*/ 327 h 995"/>
                <a:gd name="T16" fmla="*/ 0 w 868"/>
                <a:gd name="T17" fmla="*/ 327 h 995"/>
                <a:gd name="T18" fmla="*/ 0 w 868"/>
                <a:gd name="T19" fmla="*/ 995 h 995"/>
                <a:gd name="T20" fmla="*/ 868 w 868"/>
                <a:gd name="T21" fmla="*/ 995 h 995"/>
                <a:gd name="T22" fmla="*/ 868 w 868"/>
                <a:gd name="T23" fmla="*/ 322 h 995"/>
                <a:gd name="T24" fmla="*/ 664 w 868"/>
                <a:gd name="T25" fmla="*/ 322 h 995"/>
                <a:gd name="T26" fmla="*/ 683 w 868"/>
                <a:gd name="T27" fmla="*/ 294 h 995"/>
                <a:gd name="T28" fmla="*/ 767 w 868"/>
                <a:gd name="T29" fmla="*/ 435 h 995"/>
                <a:gd name="T30" fmla="*/ 767 w 868"/>
                <a:gd name="T31" fmla="*/ 895 h 995"/>
                <a:gd name="T32" fmla="*/ 104 w 868"/>
                <a:gd name="T33" fmla="*/ 895 h 995"/>
                <a:gd name="T34" fmla="*/ 104 w 868"/>
                <a:gd name="T35" fmla="*/ 435 h 995"/>
                <a:gd name="T36" fmla="*/ 767 w 868"/>
                <a:gd name="T37" fmla="*/ 435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8" h="995">
                  <a:moveTo>
                    <a:pt x="683" y="294"/>
                  </a:moveTo>
                  <a:cubicBezTo>
                    <a:pt x="650" y="257"/>
                    <a:pt x="615" y="222"/>
                    <a:pt x="585" y="183"/>
                  </a:cubicBezTo>
                  <a:cubicBezTo>
                    <a:pt x="573" y="167"/>
                    <a:pt x="564" y="142"/>
                    <a:pt x="565" y="122"/>
                  </a:cubicBezTo>
                  <a:cubicBezTo>
                    <a:pt x="571" y="28"/>
                    <a:pt x="491" y="1"/>
                    <a:pt x="436" y="0"/>
                  </a:cubicBezTo>
                  <a:cubicBezTo>
                    <a:pt x="382" y="0"/>
                    <a:pt x="300" y="24"/>
                    <a:pt x="307" y="119"/>
                  </a:cubicBezTo>
                  <a:cubicBezTo>
                    <a:pt x="309" y="140"/>
                    <a:pt x="303" y="166"/>
                    <a:pt x="290" y="182"/>
                  </a:cubicBezTo>
                  <a:cubicBezTo>
                    <a:pt x="257" y="223"/>
                    <a:pt x="219" y="259"/>
                    <a:pt x="182" y="297"/>
                  </a:cubicBezTo>
                  <a:cubicBezTo>
                    <a:pt x="188" y="307"/>
                    <a:pt x="194" y="317"/>
                    <a:pt x="200" y="327"/>
                  </a:cubicBezTo>
                  <a:cubicBezTo>
                    <a:pt x="135" y="327"/>
                    <a:pt x="70" y="327"/>
                    <a:pt x="0" y="327"/>
                  </a:cubicBezTo>
                  <a:cubicBezTo>
                    <a:pt x="0" y="556"/>
                    <a:pt x="0" y="773"/>
                    <a:pt x="0" y="995"/>
                  </a:cubicBezTo>
                  <a:cubicBezTo>
                    <a:pt x="295" y="995"/>
                    <a:pt x="582" y="995"/>
                    <a:pt x="868" y="995"/>
                  </a:cubicBezTo>
                  <a:cubicBezTo>
                    <a:pt x="868" y="768"/>
                    <a:pt x="868" y="550"/>
                    <a:pt x="868" y="322"/>
                  </a:cubicBezTo>
                  <a:cubicBezTo>
                    <a:pt x="795" y="322"/>
                    <a:pt x="729" y="322"/>
                    <a:pt x="664" y="322"/>
                  </a:cubicBezTo>
                  <a:cubicBezTo>
                    <a:pt x="671" y="313"/>
                    <a:pt x="677" y="304"/>
                    <a:pt x="683" y="294"/>
                  </a:cubicBezTo>
                  <a:close/>
                  <a:moveTo>
                    <a:pt x="767" y="435"/>
                  </a:moveTo>
                  <a:cubicBezTo>
                    <a:pt x="767" y="591"/>
                    <a:pt x="767" y="738"/>
                    <a:pt x="767" y="895"/>
                  </a:cubicBezTo>
                  <a:cubicBezTo>
                    <a:pt x="544" y="895"/>
                    <a:pt x="327" y="895"/>
                    <a:pt x="104" y="895"/>
                  </a:cubicBezTo>
                  <a:cubicBezTo>
                    <a:pt x="104" y="741"/>
                    <a:pt x="104" y="594"/>
                    <a:pt x="104" y="435"/>
                  </a:cubicBezTo>
                  <a:cubicBezTo>
                    <a:pt x="321" y="435"/>
                    <a:pt x="537" y="435"/>
                    <a:pt x="767" y="4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735" b="1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079663" y="1967427"/>
            <a:ext cx="632534" cy="1230298"/>
            <a:chOff x="2047876" y="1490663"/>
            <a:chExt cx="750888" cy="1460501"/>
          </a:xfrm>
          <a:solidFill>
            <a:srgbClr val="595959"/>
          </a:solidFill>
          <a:effectLst/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047876" y="1490663"/>
              <a:ext cx="750888" cy="723900"/>
            </a:xfrm>
            <a:custGeom>
              <a:avLst/>
              <a:gdLst>
                <a:gd name="T0" fmla="*/ 166 w 959"/>
                <a:gd name="T1" fmla="*/ 922 h 925"/>
                <a:gd name="T2" fmla="*/ 481 w 959"/>
                <a:gd name="T3" fmla="*/ 779 h 925"/>
                <a:gd name="T4" fmla="*/ 800 w 959"/>
                <a:gd name="T5" fmla="*/ 925 h 925"/>
                <a:gd name="T6" fmla="*/ 959 w 959"/>
                <a:gd name="T7" fmla="*/ 348 h 925"/>
                <a:gd name="T8" fmla="*/ 477 w 959"/>
                <a:gd name="T9" fmla="*/ 0 h 925"/>
                <a:gd name="T10" fmla="*/ 0 w 959"/>
                <a:gd name="T11" fmla="*/ 356 h 925"/>
                <a:gd name="T12" fmla="*/ 166 w 959"/>
                <a:gd name="T13" fmla="*/ 922 h 925"/>
                <a:gd name="T14" fmla="*/ 466 w 959"/>
                <a:gd name="T15" fmla="*/ 128 h 925"/>
                <a:gd name="T16" fmla="*/ 466 w 959"/>
                <a:gd name="T17" fmla="*/ 455 h 925"/>
                <a:gd name="T18" fmla="*/ 119 w 959"/>
                <a:gd name="T19" fmla="*/ 383 h 925"/>
                <a:gd name="T20" fmla="*/ 116 w 959"/>
                <a:gd name="T21" fmla="*/ 352 h 925"/>
                <a:gd name="T22" fmla="*/ 466 w 959"/>
                <a:gd name="T23" fmla="*/ 12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9" h="925">
                  <a:moveTo>
                    <a:pt x="166" y="922"/>
                  </a:moveTo>
                  <a:cubicBezTo>
                    <a:pt x="293" y="861"/>
                    <a:pt x="387" y="779"/>
                    <a:pt x="481" y="779"/>
                  </a:cubicBezTo>
                  <a:cubicBezTo>
                    <a:pt x="575" y="779"/>
                    <a:pt x="669" y="861"/>
                    <a:pt x="800" y="925"/>
                  </a:cubicBezTo>
                  <a:cubicBezTo>
                    <a:pt x="671" y="671"/>
                    <a:pt x="750" y="494"/>
                    <a:pt x="959" y="348"/>
                  </a:cubicBezTo>
                  <a:cubicBezTo>
                    <a:pt x="692" y="371"/>
                    <a:pt x="548" y="251"/>
                    <a:pt x="477" y="0"/>
                  </a:cubicBezTo>
                  <a:cubicBezTo>
                    <a:pt x="426" y="274"/>
                    <a:pt x="249" y="353"/>
                    <a:pt x="0" y="356"/>
                  </a:cubicBezTo>
                  <a:cubicBezTo>
                    <a:pt x="226" y="492"/>
                    <a:pt x="277" y="675"/>
                    <a:pt x="166" y="922"/>
                  </a:cubicBezTo>
                  <a:close/>
                  <a:moveTo>
                    <a:pt x="466" y="128"/>
                  </a:moveTo>
                  <a:cubicBezTo>
                    <a:pt x="466" y="234"/>
                    <a:pt x="466" y="340"/>
                    <a:pt x="466" y="455"/>
                  </a:cubicBezTo>
                  <a:cubicBezTo>
                    <a:pt x="346" y="430"/>
                    <a:pt x="232" y="407"/>
                    <a:pt x="119" y="383"/>
                  </a:cubicBezTo>
                  <a:cubicBezTo>
                    <a:pt x="118" y="373"/>
                    <a:pt x="117" y="362"/>
                    <a:pt x="116" y="352"/>
                  </a:cubicBezTo>
                  <a:cubicBezTo>
                    <a:pt x="302" y="376"/>
                    <a:pt x="414" y="299"/>
                    <a:pt x="466" y="1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2082801" y="2171701"/>
              <a:ext cx="679450" cy="779463"/>
            </a:xfrm>
            <a:custGeom>
              <a:avLst/>
              <a:gdLst>
                <a:gd name="T0" fmla="*/ 683 w 868"/>
                <a:gd name="T1" fmla="*/ 294 h 995"/>
                <a:gd name="T2" fmla="*/ 585 w 868"/>
                <a:gd name="T3" fmla="*/ 183 h 995"/>
                <a:gd name="T4" fmla="*/ 565 w 868"/>
                <a:gd name="T5" fmla="*/ 122 h 995"/>
                <a:gd name="T6" fmla="*/ 436 w 868"/>
                <a:gd name="T7" fmla="*/ 0 h 995"/>
                <a:gd name="T8" fmla="*/ 307 w 868"/>
                <a:gd name="T9" fmla="*/ 119 h 995"/>
                <a:gd name="T10" fmla="*/ 290 w 868"/>
                <a:gd name="T11" fmla="*/ 182 h 995"/>
                <a:gd name="T12" fmla="*/ 182 w 868"/>
                <a:gd name="T13" fmla="*/ 297 h 995"/>
                <a:gd name="T14" fmla="*/ 200 w 868"/>
                <a:gd name="T15" fmla="*/ 327 h 995"/>
                <a:gd name="T16" fmla="*/ 0 w 868"/>
                <a:gd name="T17" fmla="*/ 327 h 995"/>
                <a:gd name="T18" fmla="*/ 0 w 868"/>
                <a:gd name="T19" fmla="*/ 995 h 995"/>
                <a:gd name="T20" fmla="*/ 868 w 868"/>
                <a:gd name="T21" fmla="*/ 995 h 995"/>
                <a:gd name="T22" fmla="*/ 868 w 868"/>
                <a:gd name="T23" fmla="*/ 322 h 995"/>
                <a:gd name="T24" fmla="*/ 664 w 868"/>
                <a:gd name="T25" fmla="*/ 322 h 995"/>
                <a:gd name="T26" fmla="*/ 683 w 868"/>
                <a:gd name="T27" fmla="*/ 294 h 995"/>
                <a:gd name="T28" fmla="*/ 767 w 868"/>
                <a:gd name="T29" fmla="*/ 435 h 995"/>
                <a:gd name="T30" fmla="*/ 767 w 868"/>
                <a:gd name="T31" fmla="*/ 895 h 995"/>
                <a:gd name="T32" fmla="*/ 104 w 868"/>
                <a:gd name="T33" fmla="*/ 895 h 995"/>
                <a:gd name="T34" fmla="*/ 104 w 868"/>
                <a:gd name="T35" fmla="*/ 435 h 995"/>
                <a:gd name="T36" fmla="*/ 767 w 868"/>
                <a:gd name="T37" fmla="*/ 435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8" h="995">
                  <a:moveTo>
                    <a:pt x="683" y="294"/>
                  </a:moveTo>
                  <a:cubicBezTo>
                    <a:pt x="650" y="257"/>
                    <a:pt x="615" y="222"/>
                    <a:pt x="585" y="183"/>
                  </a:cubicBezTo>
                  <a:cubicBezTo>
                    <a:pt x="573" y="167"/>
                    <a:pt x="564" y="142"/>
                    <a:pt x="565" y="122"/>
                  </a:cubicBezTo>
                  <a:cubicBezTo>
                    <a:pt x="571" y="28"/>
                    <a:pt x="491" y="1"/>
                    <a:pt x="436" y="0"/>
                  </a:cubicBezTo>
                  <a:cubicBezTo>
                    <a:pt x="382" y="0"/>
                    <a:pt x="300" y="24"/>
                    <a:pt x="307" y="119"/>
                  </a:cubicBezTo>
                  <a:cubicBezTo>
                    <a:pt x="309" y="140"/>
                    <a:pt x="303" y="166"/>
                    <a:pt x="290" y="182"/>
                  </a:cubicBezTo>
                  <a:cubicBezTo>
                    <a:pt x="257" y="223"/>
                    <a:pt x="219" y="259"/>
                    <a:pt x="182" y="297"/>
                  </a:cubicBezTo>
                  <a:cubicBezTo>
                    <a:pt x="188" y="307"/>
                    <a:pt x="194" y="317"/>
                    <a:pt x="200" y="327"/>
                  </a:cubicBezTo>
                  <a:cubicBezTo>
                    <a:pt x="135" y="327"/>
                    <a:pt x="70" y="327"/>
                    <a:pt x="0" y="327"/>
                  </a:cubicBezTo>
                  <a:cubicBezTo>
                    <a:pt x="0" y="556"/>
                    <a:pt x="0" y="773"/>
                    <a:pt x="0" y="995"/>
                  </a:cubicBezTo>
                  <a:cubicBezTo>
                    <a:pt x="295" y="995"/>
                    <a:pt x="582" y="995"/>
                    <a:pt x="868" y="995"/>
                  </a:cubicBezTo>
                  <a:cubicBezTo>
                    <a:pt x="868" y="768"/>
                    <a:pt x="868" y="550"/>
                    <a:pt x="868" y="322"/>
                  </a:cubicBezTo>
                  <a:cubicBezTo>
                    <a:pt x="795" y="322"/>
                    <a:pt x="729" y="322"/>
                    <a:pt x="664" y="322"/>
                  </a:cubicBezTo>
                  <a:cubicBezTo>
                    <a:pt x="671" y="313"/>
                    <a:pt x="677" y="304"/>
                    <a:pt x="683" y="294"/>
                  </a:cubicBezTo>
                  <a:close/>
                  <a:moveTo>
                    <a:pt x="767" y="435"/>
                  </a:moveTo>
                  <a:cubicBezTo>
                    <a:pt x="767" y="591"/>
                    <a:pt x="767" y="738"/>
                    <a:pt x="767" y="895"/>
                  </a:cubicBezTo>
                  <a:cubicBezTo>
                    <a:pt x="544" y="895"/>
                    <a:pt x="327" y="895"/>
                    <a:pt x="104" y="895"/>
                  </a:cubicBezTo>
                  <a:cubicBezTo>
                    <a:pt x="104" y="741"/>
                    <a:pt x="104" y="594"/>
                    <a:pt x="104" y="435"/>
                  </a:cubicBezTo>
                  <a:cubicBezTo>
                    <a:pt x="321" y="435"/>
                    <a:pt x="537" y="435"/>
                    <a:pt x="767" y="4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693429" y="1967427"/>
            <a:ext cx="632534" cy="1230298"/>
            <a:chOff x="2047876" y="1490663"/>
            <a:chExt cx="750888" cy="1460501"/>
          </a:xfrm>
          <a:solidFill>
            <a:srgbClr val="595959"/>
          </a:solidFill>
          <a:effectLst/>
        </p:grpSpPr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2047876" y="1490663"/>
              <a:ext cx="750888" cy="723900"/>
            </a:xfrm>
            <a:custGeom>
              <a:avLst/>
              <a:gdLst>
                <a:gd name="T0" fmla="*/ 166 w 959"/>
                <a:gd name="T1" fmla="*/ 922 h 925"/>
                <a:gd name="T2" fmla="*/ 481 w 959"/>
                <a:gd name="T3" fmla="*/ 779 h 925"/>
                <a:gd name="T4" fmla="*/ 800 w 959"/>
                <a:gd name="T5" fmla="*/ 925 h 925"/>
                <a:gd name="T6" fmla="*/ 959 w 959"/>
                <a:gd name="T7" fmla="*/ 348 h 925"/>
                <a:gd name="T8" fmla="*/ 477 w 959"/>
                <a:gd name="T9" fmla="*/ 0 h 925"/>
                <a:gd name="T10" fmla="*/ 0 w 959"/>
                <a:gd name="T11" fmla="*/ 356 h 925"/>
                <a:gd name="T12" fmla="*/ 166 w 959"/>
                <a:gd name="T13" fmla="*/ 922 h 925"/>
                <a:gd name="T14" fmla="*/ 466 w 959"/>
                <a:gd name="T15" fmla="*/ 128 h 925"/>
                <a:gd name="T16" fmla="*/ 466 w 959"/>
                <a:gd name="T17" fmla="*/ 455 h 925"/>
                <a:gd name="T18" fmla="*/ 119 w 959"/>
                <a:gd name="T19" fmla="*/ 383 h 925"/>
                <a:gd name="T20" fmla="*/ 116 w 959"/>
                <a:gd name="T21" fmla="*/ 352 h 925"/>
                <a:gd name="T22" fmla="*/ 466 w 959"/>
                <a:gd name="T23" fmla="*/ 12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9" h="925">
                  <a:moveTo>
                    <a:pt x="166" y="922"/>
                  </a:moveTo>
                  <a:cubicBezTo>
                    <a:pt x="293" y="861"/>
                    <a:pt x="387" y="779"/>
                    <a:pt x="481" y="779"/>
                  </a:cubicBezTo>
                  <a:cubicBezTo>
                    <a:pt x="575" y="779"/>
                    <a:pt x="669" y="861"/>
                    <a:pt x="800" y="925"/>
                  </a:cubicBezTo>
                  <a:cubicBezTo>
                    <a:pt x="671" y="671"/>
                    <a:pt x="750" y="494"/>
                    <a:pt x="959" y="348"/>
                  </a:cubicBezTo>
                  <a:cubicBezTo>
                    <a:pt x="692" y="371"/>
                    <a:pt x="548" y="251"/>
                    <a:pt x="477" y="0"/>
                  </a:cubicBezTo>
                  <a:cubicBezTo>
                    <a:pt x="426" y="274"/>
                    <a:pt x="249" y="353"/>
                    <a:pt x="0" y="356"/>
                  </a:cubicBezTo>
                  <a:cubicBezTo>
                    <a:pt x="226" y="492"/>
                    <a:pt x="277" y="675"/>
                    <a:pt x="166" y="922"/>
                  </a:cubicBezTo>
                  <a:close/>
                  <a:moveTo>
                    <a:pt x="466" y="128"/>
                  </a:moveTo>
                  <a:cubicBezTo>
                    <a:pt x="466" y="234"/>
                    <a:pt x="466" y="340"/>
                    <a:pt x="466" y="455"/>
                  </a:cubicBezTo>
                  <a:cubicBezTo>
                    <a:pt x="346" y="430"/>
                    <a:pt x="232" y="407"/>
                    <a:pt x="119" y="383"/>
                  </a:cubicBezTo>
                  <a:cubicBezTo>
                    <a:pt x="118" y="373"/>
                    <a:pt x="117" y="362"/>
                    <a:pt x="116" y="352"/>
                  </a:cubicBezTo>
                  <a:cubicBezTo>
                    <a:pt x="302" y="376"/>
                    <a:pt x="414" y="299"/>
                    <a:pt x="466" y="1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735" b="1">
                <a:cs typeface="+mn-ea"/>
                <a:sym typeface="+mn-lt"/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2082801" y="2171701"/>
              <a:ext cx="679450" cy="779463"/>
            </a:xfrm>
            <a:custGeom>
              <a:avLst/>
              <a:gdLst>
                <a:gd name="T0" fmla="*/ 683 w 868"/>
                <a:gd name="T1" fmla="*/ 294 h 995"/>
                <a:gd name="T2" fmla="*/ 585 w 868"/>
                <a:gd name="T3" fmla="*/ 183 h 995"/>
                <a:gd name="T4" fmla="*/ 565 w 868"/>
                <a:gd name="T5" fmla="*/ 122 h 995"/>
                <a:gd name="T6" fmla="*/ 436 w 868"/>
                <a:gd name="T7" fmla="*/ 0 h 995"/>
                <a:gd name="T8" fmla="*/ 307 w 868"/>
                <a:gd name="T9" fmla="*/ 119 h 995"/>
                <a:gd name="T10" fmla="*/ 290 w 868"/>
                <a:gd name="T11" fmla="*/ 182 h 995"/>
                <a:gd name="T12" fmla="*/ 182 w 868"/>
                <a:gd name="T13" fmla="*/ 297 h 995"/>
                <a:gd name="T14" fmla="*/ 200 w 868"/>
                <a:gd name="T15" fmla="*/ 327 h 995"/>
                <a:gd name="T16" fmla="*/ 0 w 868"/>
                <a:gd name="T17" fmla="*/ 327 h 995"/>
                <a:gd name="T18" fmla="*/ 0 w 868"/>
                <a:gd name="T19" fmla="*/ 995 h 995"/>
                <a:gd name="T20" fmla="*/ 868 w 868"/>
                <a:gd name="T21" fmla="*/ 995 h 995"/>
                <a:gd name="T22" fmla="*/ 868 w 868"/>
                <a:gd name="T23" fmla="*/ 322 h 995"/>
                <a:gd name="T24" fmla="*/ 664 w 868"/>
                <a:gd name="T25" fmla="*/ 322 h 995"/>
                <a:gd name="T26" fmla="*/ 683 w 868"/>
                <a:gd name="T27" fmla="*/ 294 h 995"/>
                <a:gd name="T28" fmla="*/ 767 w 868"/>
                <a:gd name="T29" fmla="*/ 435 h 995"/>
                <a:gd name="T30" fmla="*/ 767 w 868"/>
                <a:gd name="T31" fmla="*/ 895 h 995"/>
                <a:gd name="T32" fmla="*/ 104 w 868"/>
                <a:gd name="T33" fmla="*/ 895 h 995"/>
                <a:gd name="T34" fmla="*/ 104 w 868"/>
                <a:gd name="T35" fmla="*/ 435 h 995"/>
                <a:gd name="T36" fmla="*/ 767 w 868"/>
                <a:gd name="T37" fmla="*/ 435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8" h="995">
                  <a:moveTo>
                    <a:pt x="683" y="294"/>
                  </a:moveTo>
                  <a:cubicBezTo>
                    <a:pt x="650" y="257"/>
                    <a:pt x="615" y="222"/>
                    <a:pt x="585" y="183"/>
                  </a:cubicBezTo>
                  <a:cubicBezTo>
                    <a:pt x="573" y="167"/>
                    <a:pt x="564" y="142"/>
                    <a:pt x="565" y="122"/>
                  </a:cubicBezTo>
                  <a:cubicBezTo>
                    <a:pt x="571" y="28"/>
                    <a:pt x="491" y="1"/>
                    <a:pt x="436" y="0"/>
                  </a:cubicBezTo>
                  <a:cubicBezTo>
                    <a:pt x="382" y="0"/>
                    <a:pt x="300" y="24"/>
                    <a:pt x="307" y="119"/>
                  </a:cubicBezTo>
                  <a:cubicBezTo>
                    <a:pt x="309" y="140"/>
                    <a:pt x="303" y="166"/>
                    <a:pt x="290" y="182"/>
                  </a:cubicBezTo>
                  <a:cubicBezTo>
                    <a:pt x="257" y="223"/>
                    <a:pt x="219" y="259"/>
                    <a:pt x="182" y="297"/>
                  </a:cubicBezTo>
                  <a:cubicBezTo>
                    <a:pt x="188" y="307"/>
                    <a:pt x="194" y="317"/>
                    <a:pt x="200" y="327"/>
                  </a:cubicBezTo>
                  <a:cubicBezTo>
                    <a:pt x="135" y="327"/>
                    <a:pt x="70" y="327"/>
                    <a:pt x="0" y="327"/>
                  </a:cubicBezTo>
                  <a:cubicBezTo>
                    <a:pt x="0" y="556"/>
                    <a:pt x="0" y="773"/>
                    <a:pt x="0" y="995"/>
                  </a:cubicBezTo>
                  <a:cubicBezTo>
                    <a:pt x="295" y="995"/>
                    <a:pt x="582" y="995"/>
                    <a:pt x="868" y="995"/>
                  </a:cubicBezTo>
                  <a:cubicBezTo>
                    <a:pt x="868" y="768"/>
                    <a:pt x="868" y="550"/>
                    <a:pt x="868" y="322"/>
                  </a:cubicBezTo>
                  <a:cubicBezTo>
                    <a:pt x="795" y="322"/>
                    <a:pt x="729" y="322"/>
                    <a:pt x="664" y="322"/>
                  </a:cubicBezTo>
                  <a:cubicBezTo>
                    <a:pt x="671" y="313"/>
                    <a:pt x="677" y="304"/>
                    <a:pt x="683" y="294"/>
                  </a:cubicBezTo>
                  <a:close/>
                  <a:moveTo>
                    <a:pt x="767" y="435"/>
                  </a:moveTo>
                  <a:cubicBezTo>
                    <a:pt x="767" y="591"/>
                    <a:pt x="767" y="738"/>
                    <a:pt x="767" y="895"/>
                  </a:cubicBezTo>
                  <a:cubicBezTo>
                    <a:pt x="544" y="895"/>
                    <a:pt x="327" y="895"/>
                    <a:pt x="104" y="895"/>
                  </a:cubicBezTo>
                  <a:cubicBezTo>
                    <a:pt x="104" y="741"/>
                    <a:pt x="104" y="594"/>
                    <a:pt x="104" y="435"/>
                  </a:cubicBezTo>
                  <a:cubicBezTo>
                    <a:pt x="321" y="435"/>
                    <a:pt x="537" y="435"/>
                    <a:pt x="767" y="4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735" b="1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86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7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" grpId="0" animBg="1"/>
          <p:bldP spid="37" grpId="0"/>
          <p:bldP spid="39" grpId="0"/>
          <p:bldP spid="33" grpId="0" animBg="1"/>
          <p:bldP spid="34" grpId="0"/>
          <p:bldP spid="38" grpId="0"/>
          <p:bldP spid="43" grpId="0" animBg="1"/>
          <p:bldP spid="46" grpId="0"/>
          <p:bldP spid="48" grpId="0"/>
          <p:bldP spid="54" grpId="0" animBg="1"/>
          <p:bldP spid="55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45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" grpId="0" animBg="1"/>
          <p:bldP spid="37" grpId="0"/>
          <p:bldP spid="39" grpId="0"/>
          <p:bldP spid="33" grpId="0" animBg="1"/>
          <p:bldP spid="34" grpId="0"/>
          <p:bldP spid="38" grpId="0"/>
          <p:bldP spid="43" grpId="0" animBg="1"/>
          <p:bldP spid="46" grpId="0"/>
          <p:bldP spid="48" grpId="0"/>
          <p:bldP spid="54" grpId="0" animBg="1"/>
          <p:bldP spid="55" grpId="0"/>
          <p:bldP spid="5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927521" y="3312493"/>
            <a:ext cx="2863032" cy="2863032"/>
          </a:xfrm>
          <a:prstGeom prst="rect">
            <a:avLst/>
          </a:prstGeom>
        </p:spPr>
      </p:pic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语言能力</a:t>
            </a:r>
          </a:p>
        </p:txBody>
      </p:sp>
      <p:sp>
        <p:nvSpPr>
          <p:cNvPr id="16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41094" y="2539048"/>
            <a:ext cx="2510225" cy="88930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ts val="16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+mn-lt"/>
                <a:cs typeface="+mn-ea"/>
                <a:sym typeface="+mn-lt"/>
              </a:rPr>
              <a:t>点击输入您的文字内容，或复制粘贴具体文本，语言精练概括的说明你所要阐明的观点</a:t>
            </a:r>
            <a:endParaRPr lang="en-US" altLang="zh-CN" sz="1200" dirty="0">
              <a:solidFill>
                <a:srgbClr val="595959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37743" y="2072064"/>
            <a:ext cx="2313575" cy="431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tx1"/>
                </a:solidFill>
                <a:sym typeface="+mn-lt"/>
              </a:rPr>
              <a:t>TOFEL</a:t>
            </a:r>
            <a:r>
              <a:rPr lang="zh-CN" altLang="en-US" sz="1800" dirty="0">
                <a:solidFill>
                  <a:schemeClr val="tx1"/>
                </a:solidFill>
                <a:sym typeface="+mn-lt"/>
              </a:rPr>
              <a:t>考试</a:t>
            </a:r>
            <a:r>
              <a:rPr lang="en-US" altLang="zh-CN" sz="1800" dirty="0">
                <a:solidFill>
                  <a:schemeClr val="tx1"/>
                </a:solidFill>
                <a:sym typeface="+mn-lt"/>
              </a:rPr>
              <a:t>120</a:t>
            </a:r>
            <a:r>
              <a:rPr lang="zh-CN" altLang="en-US" sz="1800" dirty="0">
                <a:solidFill>
                  <a:schemeClr val="tx1"/>
                </a:solidFill>
                <a:sym typeface="+mn-lt"/>
              </a:rPr>
              <a:t>分</a:t>
            </a:r>
          </a:p>
        </p:txBody>
      </p:sp>
      <p:sp>
        <p:nvSpPr>
          <p:cNvPr id="20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33466" y="2400658"/>
            <a:ext cx="3357231" cy="66525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+mn-lt"/>
                <a:cs typeface="+mn-ea"/>
                <a:sym typeface="+mn-lt"/>
              </a:rPr>
              <a:t>您点击输入您的文字内容，或复制粘贴具体文本，语言精练概括的说明你所要阐明的观点</a:t>
            </a:r>
            <a:endParaRPr lang="en-US" altLang="zh-CN" sz="1200" dirty="0">
              <a:solidFill>
                <a:srgbClr val="595959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33465" y="1972031"/>
            <a:ext cx="2362935" cy="431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1800" dirty="0">
                <a:solidFill>
                  <a:schemeClr val="tx1"/>
                </a:solidFill>
                <a:sym typeface="+mn-lt"/>
              </a:rPr>
              <a:t>普通话水平</a:t>
            </a:r>
            <a:r>
              <a:rPr lang="en-US" altLang="zh-CN" sz="1800" dirty="0">
                <a:solidFill>
                  <a:schemeClr val="tx1"/>
                </a:solidFill>
                <a:sym typeface="+mn-lt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lt"/>
              </a:rPr>
              <a:t>级甲等</a:t>
            </a:r>
          </a:p>
        </p:txBody>
      </p:sp>
      <p:sp>
        <p:nvSpPr>
          <p:cNvPr id="22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09154" y="5021442"/>
            <a:ext cx="1884618" cy="94721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Autofit/>
          </a:bodyPr>
          <a:lstStyle>
            <a:defPPr>
              <a:defRPr lang="zh-CN"/>
            </a:defPPr>
            <a:lvl1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>
                    <a:lumMod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16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+mn-lt"/>
                <a:sym typeface="+mn-lt"/>
              </a:rPr>
              <a:t>您点击输入您的文字内容或复制粘贴具体文本</a:t>
            </a:r>
            <a:endParaRPr lang="en-US" altLang="zh-CN" sz="1200" dirty="0">
              <a:solidFill>
                <a:srgbClr val="595959"/>
              </a:solidFill>
              <a:latin typeface="+mn-lt"/>
              <a:sym typeface="+mn-lt"/>
            </a:endParaRPr>
          </a:p>
        </p:txBody>
      </p:sp>
      <p:sp>
        <p:nvSpPr>
          <p:cNvPr id="23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176119" y="4601373"/>
            <a:ext cx="1917653" cy="431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None/>
            </a:pPr>
            <a:r>
              <a:rPr lang="zh-CN" altLang="en-US" sz="1800" dirty="0">
                <a:solidFill>
                  <a:schemeClr val="tx1"/>
                </a:solidFill>
                <a:sym typeface="+mn-lt"/>
              </a:rPr>
              <a:t>满足正常交流</a:t>
            </a:r>
          </a:p>
        </p:txBody>
      </p:sp>
      <p:sp>
        <p:nvSpPr>
          <p:cNvPr id="15" name="MH_Other_6"/>
          <p:cNvSpPr/>
          <p:nvPr>
            <p:custDataLst>
              <p:tags r:id="rId9"/>
            </p:custDataLst>
          </p:nvPr>
        </p:nvSpPr>
        <p:spPr>
          <a:xfrm>
            <a:off x="6163482" y="1956103"/>
            <a:ext cx="993083" cy="993083"/>
          </a:xfrm>
          <a:prstGeom prst="wedgeEllipseCallout">
            <a:avLst>
              <a:gd name="adj1" fmla="val -20833"/>
              <a:gd name="adj2" fmla="val 65942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汉语</a:t>
            </a:r>
          </a:p>
        </p:txBody>
      </p:sp>
      <p:sp>
        <p:nvSpPr>
          <p:cNvPr id="19" name="MH_Other_8"/>
          <p:cNvSpPr/>
          <p:nvPr>
            <p:custDataLst>
              <p:tags r:id="rId10"/>
            </p:custDataLst>
          </p:nvPr>
        </p:nvSpPr>
        <p:spPr>
          <a:xfrm>
            <a:off x="8394190" y="3351752"/>
            <a:ext cx="776755" cy="776755"/>
          </a:xfrm>
          <a:prstGeom prst="wedgeEllipseCallout">
            <a:avLst>
              <a:gd name="adj1" fmla="val 48479"/>
              <a:gd name="adj2" fmla="val 49298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粤语</a:t>
            </a:r>
          </a:p>
        </p:txBody>
      </p:sp>
      <p:sp>
        <p:nvSpPr>
          <p:cNvPr id="11" name="MH_Other_4"/>
          <p:cNvSpPr/>
          <p:nvPr>
            <p:custDataLst>
              <p:tags r:id="rId11"/>
            </p:custDataLst>
          </p:nvPr>
        </p:nvSpPr>
        <p:spPr>
          <a:xfrm>
            <a:off x="3464595" y="3418361"/>
            <a:ext cx="1115969" cy="1115969"/>
          </a:xfrm>
          <a:prstGeom prst="wedgeEllipseCallout">
            <a:avLst>
              <a:gd name="adj1" fmla="val -59887"/>
              <a:gd name="adj2" fmla="val 21914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英语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46" y="2837891"/>
            <a:ext cx="1906118" cy="190611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8879">
            <a:off x="8871857" y="3728586"/>
            <a:ext cx="1906118" cy="19061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424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924"/>
                                </p:stCondLst>
                                <p:childTnLst>
                                  <p:par>
                                    <p:cTn id="26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924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5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875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375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375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50" tmFilter="0,0; .5, 1; 1, 1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5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5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6" grpId="0"/>
          <p:bldP spid="17" grpId="0"/>
          <p:bldP spid="20" grpId="0"/>
          <p:bldP spid="21" grpId="0"/>
          <p:bldP spid="22" grpId="0"/>
          <p:bldP spid="23" grpId="0"/>
          <p:bldP spid="15" grpId="0" animBg="1"/>
          <p:bldP spid="19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424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924"/>
                                </p:stCondLst>
                                <p:childTnLst>
                                  <p:par>
                                    <p:cTn id="2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924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5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875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375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375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50" tmFilter="0,0; .5, 1; 1, 1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6" grpId="0"/>
          <p:bldP spid="17" grpId="0"/>
          <p:bldP spid="20" grpId="0"/>
          <p:bldP spid="21" grpId="0"/>
          <p:bldP spid="22" grpId="0"/>
          <p:bldP spid="23" grpId="0"/>
          <p:bldP spid="15" grpId="0" animBg="1"/>
          <p:bldP spid="19" grpId="0" animBg="1"/>
          <p:bldP spid="1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8400" y="836712"/>
            <a:ext cx="11095200" cy="51672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400" y="2876165"/>
            <a:ext cx="11095200" cy="246458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6" y="1556792"/>
            <a:ext cx="547260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9800" dirty="0" smtClean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  <a:cs typeface="+mn-ea"/>
                <a:sym typeface="+mn-lt"/>
              </a:rPr>
              <a:t>专业认知</a:t>
            </a:r>
            <a:endParaRPr lang="zh-CN" altLang="en-US" sz="9800" dirty="0">
              <a:ln>
                <a:solidFill>
                  <a:srgbClr val="595959"/>
                </a:solidFill>
              </a:ln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51904" y="4046746"/>
            <a:ext cx="5136384" cy="1223684"/>
            <a:chOff x="4656908" y="4353225"/>
            <a:chExt cx="5136384" cy="1223684"/>
          </a:xfrm>
        </p:grpSpPr>
        <p:sp>
          <p:nvSpPr>
            <p:cNvPr id="13" name="TextBox 12"/>
            <p:cNvSpPr txBox="1"/>
            <p:nvPr/>
          </p:nvSpPr>
          <p:spPr>
            <a:xfrm>
              <a:off x="4656908" y="4353225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1.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知识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技能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6908" y="5053689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2.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解决问题</a:t>
              </a:r>
              <a:r>
                <a:rPr lang="zh-CN" altLang="en-US" sz="2800" dirty="0">
                  <a:solidFill>
                    <a:srgbClr val="595959"/>
                  </a:solidFill>
                  <a:cs typeface="+mn-ea"/>
                  <a:sym typeface="+mn-lt"/>
                </a:rPr>
                <a:t>能力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7228" y="4353225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3.</a:t>
              </a:r>
              <a:r>
                <a:rPr lang="zh-CN" altLang="en-US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专业职责</a:t>
              </a:r>
              <a:endParaRPr lang="zh-CN" altLang="en-US" sz="2800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37228" y="5053689"/>
              <a:ext cx="225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595959"/>
                </a:buClr>
              </a:pPr>
              <a:r>
                <a:rPr lang="en-US" altLang="zh-CN" sz="2800" dirty="0" smtClean="0">
                  <a:solidFill>
                    <a:srgbClr val="595959"/>
                  </a:solidFill>
                  <a:cs typeface="+mn-ea"/>
                  <a:sym typeface="+mn-lt"/>
                </a:rPr>
                <a:t>4.XXXXX</a:t>
              </a:r>
              <a:endParaRPr lang="zh-CN" altLang="en-US" sz="2800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2" grpId="0" animBg="1"/>
          <p:bldP spid="1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42925" y="1193800"/>
            <a:ext cx="11106150" cy="51943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190500" dist="101600" dir="5400000" algn="t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722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知识技能</a:t>
            </a:r>
          </a:p>
        </p:txBody>
      </p:sp>
      <p:sp>
        <p:nvSpPr>
          <p:cNvPr id="430" name="TextBox 45"/>
          <p:cNvSpPr txBox="1">
            <a:spLocks noChangeArrowheads="1"/>
          </p:cNvSpPr>
          <p:nvPr/>
        </p:nvSpPr>
        <p:spPr bwMode="auto">
          <a:xfrm>
            <a:off x="4873341" y="1941464"/>
            <a:ext cx="2603262" cy="366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865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sym typeface="+mn-lt"/>
              </a:rPr>
              <a:t>人力资源管理意识</a:t>
            </a:r>
          </a:p>
          <a:p>
            <a:pPr>
              <a:lnSpc>
                <a:spcPct val="100000"/>
              </a:lnSpc>
            </a:pPr>
            <a:endParaRPr lang="zh-CN" altLang="en-US" sz="16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31" name="TextBox 46"/>
          <p:cNvSpPr txBox="1">
            <a:spLocks noChangeArrowheads="1"/>
          </p:cNvSpPr>
          <p:nvPr/>
        </p:nvSpPr>
        <p:spPr bwMode="auto">
          <a:xfrm>
            <a:off x="4873341" y="4759464"/>
            <a:ext cx="2668285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865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sym typeface="+mn-lt"/>
              </a:rPr>
              <a:t>良好的人文素质修养</a:t>
            </a:r>
          </a:p>
        </p:txBody>
      </p:sp>
      <p:sp>
        <p:nvSpPr>
          <p:cNvPr id="432" name="TextBox 47"/>
          <p:cNvSpPr txBox="1">
            <a:spLocks noChangeArrowheads="1"/>
          </p:cNvSpPr>
          <p:nvPr/>
        </p:nvSpPr>
        <p:spPr bwMode="auto">
          <a:xfrm>
            <a:off x="4873341" y="3339140"/>
            <a:ext cx="2182312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865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sym typeface="+mn-lt"/>
              </a:rPr>
              <a:t>持之以恒的毅力</a:t>
            </a:r>
          </a:p>
        </p:txBody>
      </p:sp>
      <p:sp>
        <p:nvSpPr>
          <p:cNvPr id="433" name="TextBox 48"/>
          <p:cNvSpPr txBox="1">
            <a:spLocks noChangeArrowheads="1"/>
          </p:cNvSpPr>
          <p:nvPr/>
        </p:nvSpPr>
        <p:spPr bwMode="auto">
          <a:xfrm>
            <a:off x="8372896" y="1837929"/>
            <a:ext cx="1667444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865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sym typeface="+mn-lt"/>
              </a:rPr>
              <a:t>良好的心态</a:t>
            </a:r>
          </a:p>
        </p:txBody>
      </p:sp>
      <p:sp>
        <p:nvSpPr>
          <p:cNvPr id="434" name="TextBox 49"/>
          <p:cNvSpPr txBox="1">
            <a:spLocks noChangeArrowheads="1"/>
          </p:cNvSpPr>
          <p:nvPr/>
        </p:nvSpPr>
        <p:spPr bwMode="auto">
          <a:xfrm>
            <a:off x="8372896" y="4744971"/>
            <a:ext cx="2145139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865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sym typeface="+mn-lt"/>
              </a:rPr>
              <a:t>专业的知识技能</a:t>
            </a:r>
          </a:p>
        </p:txBody>
      </p:sp>
      <p:sp>
        <p:nvSpPr>
          <p:cNvPr id="435" name="TextBox 50"/>
          <p:cNvSpPr txBox="1">
            <a:spLocks noChangeArrowheads="1"/>
          </p:cNvSpPr>
          <p:nvPr/>
        </p:nvSpPr>
        <p:spPr bwMode="auto">
          <a:xfrm>
            <a:off x="8372896" y="3339140"/>
            <a:ext cx="2145139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  <a:defRPr sz="1865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sym typeface="+mn-lt"/>
              </a:rPr>
              <a:t>全面的知识结构</a:t>
            </a:r>
          </a:p>
        </p:txBody>
      </p:sp>
      <p:sp>
        <p:nvSpPr>
          <p:cNvPr id="443" name="矩形 47"/>
          <p:cNvSpPr>
            <a:spLocks noChangeArrowheads="1"/>
          </p:cNvSpPr>
          <p:nvPr/>
        </p:nvSpPr>
        <p:spPr bwMode="auto">
          <a:xfrm>
            <a:off x="4898978" y="2277410"/>
            <a:ext cx="2093887" cy="55399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defTabSz="913130">
              <a:buFont typeface="宋体" panose="02010600030101010101" pitchFamily="2" charset="-122"/>
              <a:buNone/>
            </a:pPr>
            <a:r>
              <a:rPr lang="zh-CN" altLang="en-US" sz="1200" dirty="0">
                <a:solidFill>
                  <a:srgbClr val="595959"/>
                </a:solidFill>
                <a:cs typeface="+mn-ea"/>
                <a:sym typeface="+mn-lt"/>
              </a:rPr>
              <a:t>在此录入本图表的综合描述说明，在此录入本图表的综合描述说明</a:t>
            </a:r>
          </a:p>
        </p:txBody>
      </p:sp>
      <p:sp>
        <p:nvSpPr>
          <p:cNvPr id="444" name="矩形 47"/>
          <p:cNvSpPr>
            <a:spLocks noChangeArrowheads="1"/>
          </p:cNvSpPr>
          <p:nvPr/>
        </p:nvSpPr>
        <p:spPr bwMode="auto">
          <a:xfrm>
            <a:off x="4898979" y="3760820"/>
            <a:ext cx="2179346" cy="60016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defTabSz="913130">
              <a:buFont typeface="宋体" panose="02010600030101010101" pitchFamily="2" charset="-122"/>
              <a:buNone/>
            </a:pPr>
            <a:r>
              <a:rPr lang="zh-CN" altLang="en-US" sz="1300" dirty="0">
                <a:solidFill>
                  <a:srgbClr val="595959"/>
                </a:solidFill>
                <a:cs typeface="+mn-ea"/>
                <a:sym typeface="+mn-lt"/>
              </a:rPr>
              <a:t>在此录入本图表的综合描述说明，在此录入本图表的综合描述说明</a:t>
            </a:r>
          </a:p>
        </p:txBody>
      </p:sp>
      <p:sp>
        <p:nvSpPr>
          <p:cNvPr id="445" name="矩形 47"/>
          <p:cNvSpPr>
            <a:spLocks noChangeArrowheads="1"/>
          </p:cNvSpPr>
          <p:nvPr/>
        </p:nvSpPr>
        <p:spPr bwMode="auto">
          <a:xfrm>
            <a:off x="4898978" y="5137097"/>
            <a:ext cx="2096736" cy="55399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defTabSz="913130">
              <a:buFont typeface="宋体" panose="02010600030101010101" pitchFamily="2" charset="-122"/>
              <a:buNone/>
            </a:pPr>
            <a:r>
              <a:rPr lang="zh-CN" altLang="en-US" sz="1200" dirty="0">
                <a:solidFill>
                  <a:srgbClr val="595959"/>
                </a:solidFill>
                <a:cs typeface="+mn-ea"/>
                <a:sym typeface="+mn-lt"/>
              </a:rPr>
              <a:t>在此录入本图表的综合描述说明，在此录入本图表的综合描述说明</a:t>
            </a:r>
          </a:p>
        </p:txBody>
      </p:sp>
      <p:sp>
        <p:nvSpPr>
          <p:cNvPr id="446" name="矩形 47"/>
          <p:cNvSpPr>
            <a:spLocks noChangeArrowheads="1"/>
          </p:cNvSpPr>
          <p:nvPr/>
        </p:nvSpPr>
        <p:spPr bwMode="auto">
          <a:xfrm>
            <a:off x="8398534" y="2277410"/>
            <a:ext cx="2012618" cy="55399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defTabSz="913130">
              <a:buFont typeface="宋体" panose="02010600030101010101" pitchFamily="2" charset="-122"/>
              <a:buNone/>
            </a:pPr>
            <a:r>
              <a:rPr lang="zh-CN" altLang="en-US" sz="1200" dirty="0">
                <a:solidFill>
                  <a:srgbClr val="595959"/>
                </a:solidFill>
                <a:cs typeface="+mn-ea"/>
                <a:sym typeface="+mn-lt"/>
              </a:rPr>
              <a:t>在此录入本图表的综合描述说明，在此录入本图表的综合描述说明</a:t>
            </a:r>
          </a:p>
        </p:txBody>
      </p:sp>
      <p:sp>
        <p:nvSpPr>
          <p:cNvPr id="447" name="矩形 47"/>
          <p:cNvSpPr>
            <a:spLocks noChangeArrowheads="1"/>
          </p:cNvSpPr>
          <p:nvPr/>
        </p:nvSpPr>
        <p:spPr bwMode="auto">
          <a:xfrm>
            <a:off x="8398533" y="3760820"/>
            <a:ext cx="2012619" cy="55399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defTabSz="913130">
              <a:buFont typeface="宋体" panose="02010600030101010101" pitchFamily="2" charset="-122"/>
              <a:buNone/>
            </a:pPr>
            <a:r>
              <a:rPr lang="zh-CN" altLang="en-US" sz="1200" dirty="0">
                <a:solidFill>
                  <a:srgbClr val="595959"/>
                </a:solidFill>
                <a:cs typeface="+mn-ea"/>
                <a:sym typeface="+mn-lt"/>
              </a:rPr>
              <a:t>在此录入本图表的综合描述说明，在此录入本图表的综合描述说明</a:t>
            </a:r>
          </a:p>
        </p:txBody>
      </p:sp>
      <p:sp>
        <p:nvSpPr>
          <p:cNvPr id="448" name="矩形 47"/>
          <p:cNvSpPr>
            <a:spLocks noChangeArrowheads="1"/>
          </p:cNvSpPr>
          <p:nvPr/>
        </p:nvSpPr>
        <p:spPr bwMode="auto">
          <a:xfrm>
            <a:off x="8398534" y="5145785"/>
            <a:ext cx="2012618" cy="55399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defTabSz="913130">
              <a:buFont typeface="宋体" panose="02010600030101010101" pitchFamily="2" charset="-122"/>
              <a:buNone/>
            </a:pPr>
            <a:r>
              <a:rPr lang="zh-CN" altLang="en-US" sz="1200" dirty="0">
                <a:solidFill>
                  <a:srgbClr val="595959"/>
                </a:solidFill>
                <a:cs typeface="+mn-ea"/>
                <a:sym typeface="+mn-lt"/>
              </a:rPr>
              <a:t>在此录入本图表的综合描述说明，在此录入本图表的综合描述说明</a:t>
            </a:r>
          </a:p>
        </p:txBody>
      </p:sp>
      <p:sp>
        <p:nvSpPr>
          <p:cNvPr id="456" name="Oval 16"/>
          <p:cNvSpPr/>
          <p:nvPr/>
        </p:nvSpPr>
        <p:spPr>
          <a:xfrm>
            <a:off x="4025347" y="2054787"/>
            <a:ext cx="625718" cy="625716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>
                <a:cs typeface="+mn-ea"/>
                <a:sym typeface="+mn-lt"/>
              </a:rPr>
              <a:t>1</a:t>
            </a:r>
          </a:p>
        </p:txBody>
      </p:sp>
      <p:sp>
        <p:nvSpPr>
          <p:cNvPr id="457" name="Oval 16"/>
          <p:cNvSpPr/>
          <p:nvPr/>
        </p:nvSpPr>
        <p:spPr>
          <a:xfrm>
            <a:off x="4025347" y="3464257"/>
            <a:ext cx="625718" cy="625716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2</a:t>
            </a:r>
          </a:p>
        </p:txBody>
      </p:sp>
      <p:sp>
        <p:nvSpPr>
          <p:cNvPr id="459" name="Oval 16"/>
          <p:cNvSpPr/>
          <p:nvPr/>
        </p:nvSpPr>
        <p:spPr>
          <a:xfrm>
            <a:off x="7582685" y="2054787"/>
            <a:ext cx="625718" cy="625716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4</a:t>
            </a:r>
          </a:p>
        </p:txBody>
      </p:sp>
      <p:sp>
        <p:nvSpPr>
          <p:cNvPr id="460" name="Oval 16"/>
          <p:cNvSpPr/>
          <p:nvPr/>
        </p:nvSpPr>
        <p:spPr>
          <a:xfrm>
            <a:off x="7582685" y="3464257"/>
            <a:ext cx="625718" cy="625716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>
                <a:cs typeface="+mn-ea"/>
                <a:sym typeface="+mn-lt"/>
              </a:rPr>
              <a:t>5</a:t>
            </a:r>
          </a:p>
        </p:txBody>
      </p:sp>
      <p:sp>
        <p:nvSpPr>
          <p:cNvPr id="461" name="Oval 16"/>
          <p:cNvSpPr/>
          <p:nvPr/>
        </p:nvSpPr>
        <p:spPr>
          <a:xfrm>
            <a:off x="7582685" y="4873727"/>
            <a:ext cx="625718" cy="625716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cs typeface="+mn-ea"/>
                <a:sym typeface="+mn-lt"/>
              </a:rPr>
              <a:t>6</a:t>
            </a:r>
          </a:p>
        </p:txBody>
      </p:sp>
      <p:sp>
        <p:nvSpPr>
          <p:cNvPr id="458" name="Oval 16"/>
          <p:cNvSpPr/>
          <p:nvPr/>
        </p:nvSpPr>
        <p:spPr>
          <a:xfrm>
            <a:off x="4025347" y="4873727"/>
            <a:ext cx="625718" cy="625716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>
                <a:cs typeface="+mn-ea"/>
                <a:sym typeface="+mn-lt"/>
              </a:rPr>
              <a:t>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0" y="1211121"/>
            <a:ext cx="3108969" cy="46634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:fade thruBlk="1"/>
      </p:transition>
    </mc:Choice>
    <mc:Fallback xmlns="">
      <p:transition spd="slow" advTm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4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82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30" grpId="0"/>
          <p:bldP spid="431" grpId="0"/>
          <p:bldP spid="432" grpId="0"/>
          <p:bldP spid="433" grpId="0"/>
          <p:bldP spid="434" grpId="0"/>
          <p:bldP spid="435" grpId="0"/>
          <p:bldP spid="443" grpId="0"/>
          <p:bldP spid="444" grpId="0"/>
          <p:bldP spid="445" grpId="0"/>
          <p:bldP spid="446" grpId="0"/>
          <p:bldP spid="447" grpId="0"/>
          <p:bldP spid="448" grpId="0"/>
          <p:bldP spid="456" grpId="0" animBg="1"/>
          <p:bldP spid="457" grpId="0" animBg="1"/>
          <p:bldP spid="459" grpId="0" animBg="1"/>
          <p:bldP spid="460" grpId="0" animBg="1"/>
          <p:bldP spid="461" grpId="0" animBg="1"/>
          <p:bldP spid="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4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30" grpId="0"/>
          <p:bldP spid="431" grpId="0"/>
          <p:bldP spid="432" grpId="0"/>
          <p:bldP spid="433" grpId="0"/>
          <p:bldP spid="434" grpId="0"/>
          <p:bldP spid="435" grpId="0"/>
          <p:bldP spid="443" grpId="0"/>
          <p:bldP spid="444" grpId="0"/>
          <p:bldP spid="445" grpId="0"/>
          <p:bldP spid="446" grpId="0"/>
          <p:bldP spid="447" grpId="0"/>
          <p:bldP spid="448" grpId="0"/>
          <p:bldP spid="456" grpId="0" animBg="1"/>
          <p:bldP spid="457" grpId="0" animBg="1"/>
          <p:bldP spid="459" grpId="0" animBg="1"/>
          <p:bldP spid="460" grpId="0" animBg="1"/>
          <p:bldP spid="461" grpId="0" animBg="1"/>
          <p:bldP spid="458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52B5027-27AA-4E9F-B396-73CABA850EC5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Ie+TEp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CHvkxKCf5wTAkDAAC1CgAAJwAAAHVuaXZlcnNhbC9mbGFzaF9wdWJsaXNoaW5nX3NldHRpbmdzLnhtbNVW3VIaMRS+5yky6XgpixarZRacjsDUUYER2uqVEzYHNmM22W6yIF71afpgfZKebARhtM6qdablBnJ+vvOdnxwSHt4kkswgM0KrJt2p1igBFWku1LRJv4y62weUGMsUZ1IraFKlKTlsVcI0H0th4iFYi6aGIIwyjdQ2aWxt2giC+XxeFSbNnFbL3CK+qUY6CdIMDCgLWZBKtsAvu0jB0FalQkjoRWea5xKI4EhBCceOya5kJqaBNxuz6Hqa6VzxIy11RrLpuEnf1YrP0sZDtUUCyiVnWih0YttgnAvHh8mhuAUSg5jGSHy/TslccBs36W7doaB18BClwPY5MIdypDEZZe/gE7CMM8v80cezcGPNUuBFfKFYIqIRaojLv0nbo6vPl4PO+elx7+Rq1O+fjo4HnkThE2zihMFmoBAJ6TyLYBUnZNayKEbe6DNh0kAYrIuWZhOtNsi5MxlribUvvHAekjHwHktgrRvDa6G6aLlDyQQTkYsm/ZQJJikRlkkRrZxNPjZW2KL/3XVLglg4Z0DOhvQ+vK9OFLPMwDqtpca4mketbzqXnCx0TqS4BmI1wfzzBH/FQNabQyaZTgopjo8lRgqMOBMwB35Y1PQO8E+BLjFEkqMnTm4qwfoI33NxS8Yw0RniApvhjKNcGI9ffRZwyoy5B2VLjlvD0+N25+q41+5cbLkEGZ8xFT0THBsOSWrfAp9h7kpjCCk1VnMNAisTsdxA0R8ueGFWJs3SsWM2K5ruGlmAYrsF8vGYqIhwNIXKoSxgxBTRSi4Ii/AKGTdCM6FzgxI/LB7avIigdyVCFVSneIMwWMYhK4NW29l9X9/7sH/wsVENfv34uf2k091aGUjmovm9cvTkYlktl4d3LgzcLnh8Ndgs/zc3w+C887VMXXudi1GpbnaGpeD6Zaz6J2Wszv0qG6ytsVIUcA9N/dLDTSRFIizwvzliLxiTV/2D+Bl7mzF5w5xfczX+m5T9afUY2Xh9hMGjzyOnSYQSCRbCbcTVm6q1V6/he+ZRVaWCaJtPzVblN1BLAwQUAAIACACHvkxKfXWxL7ECAABVCgAAIQAAAHVuaXZlcnNhbC9mbGFzaF9za2luX3NldHRpbmdzLnhtbJVWbW/aMBD+vl+B2HfSvXaTXKSWMqkSW6u16ncnORILx47sCx3/frZjEwcIpFiV8HPPcz6f744SvWFi/mEyIZnkUj0DIhOFtkjAJiy/maYNohSzTAoEgTMhVUX5dP7xl/uQxDEvqeQW1FjNmmbQHXPtPmMk/oxv13YNCTJZ1VTsVrKQs5Rmm0LJRuQXQyt3NSjOxMYwr35eL5aDB3Cm8QGh6sW0/GHXOEmtQGuwIX1f2nVRxWkKPJx05T4jNd1R529/INsyzdDJbj/ZNSSraQH9JJ+PzjyM8f5uAcI/NNQvn+0apHK6A/Uu57Ju6vfUSK1kYRPa15x/xL2GS5qb9jOC+yu7LgrshexBF1/Bp+frvV0RyX+N+57YdlWSP9m8HgwE++gphzmqBkgSdq1Nl/LtsUHTHzBfU64NIYY60pMJ+ok2OrjpYx3vL7wxkce+PNJRXiVvKli0AUfu+njHXyzu3KyIne6xKEIFWw9GIXZgx/xj8nrEjMCO+cxZDo+C744jODS1ovDId9Q/5/n8GysIara5t4ZdsNqTVrZ1dRSqBwKnkjnMtQ3nhVVg340kDmtDSo5iIoJuWUGRSfHb8tKdu4wmyYHB19rpyiLIkMOpgnMxmjEdp8vt+/Xorf2CbH8Wusu1+wmaKX4zpYg0Kyvzs6SnE68zbWISM01OK+ycNHRQD2ItI407e0hUUbUB9SIlH3uMkAh6rHvZNtcQnSRRDkhyOsvEOzmVftFUKaileTUGOmS5D7bEkhUlN3/4yuAN8gPFgLWVYmn8Ccr2dRkBvgiAqqwMVdtuWkvVcGQcthCaPwLclYfuRrSp0qGCu8UVrDEuOY+Mqkk/K7pa6c+QCD/BfzVh9RwfWEaUPdJUu5v1Oj+M4S6W3mAO48wWXzzJ3N7XUs+xsR9n0ID238n/UEsDBBQAAgAIAIe+TEp41iYJ3gIAAMYJAAAmAAAAdW5pdmVyc2FsL2h0bWxfcHVibGlzaGluZ19zZXR0aW5ncy54bWzNVsFOGzEQvecrLFccyQKlhUaboIoEgaAkImkLJzRZO1kLr721vQnh1K/ph/VLOl6TkAgaLQiq5pLseObNezPj2cQHt5kkE26s0KpJt+tblHCVaCbUuEm/Do429ymxDhQDqRVvUqUpOWjV4rwYSmHTPncOXS1BGGUbuWvS1Lm8EUXT6bQubG78qZaFQ3xbT3QW5YZbrhw3US5hhl9ulnNLW7UaIXEwfdGskJwIhhSU8OxAHrtM0ih4DSG5GRtdKHaopTbEjIdN+m6r/Mx9AlJbZFx5bbaFRm92DWBMeDog++KOk5SLcYq893YpmQrm0ibd2fUo6B09RimxgwTwKIcatSh3D59xBwwchMeQz/FbZ+eGYGIzBZlIBnhCvPwmbQ+uj696nYuzk/PT60G3ezY46QUSZUy0ihNHq4liJKQLk/BFnhicgyRF3hgzAml5HC2b5m4jrVbI+Wcy1BJLX0ZRMkKmctakn40ASYlwIEWyOHVgxtwdCYkafOx2faQcfQAMepMUjOXLieYn1lcxaX3XhWRkpgsixQ0nThNUVGT4K+VkudxkZHRWWiVYR6wUjJOJ4FPODsoq3QP+LdEVpsgKjMRRzCV3IcOPQtyRIR9pg7gcJji0aBc24NefBZyDtQ+gMOe40T87aXeuT87bncsNLxDYBFTyTHBsIc9y9xb4gNqVxhRSaqzmEgRWJoHC8rI/TLDSrYrMyrlTmJRN940sQbHdAvkETDxIcLSEKnhVwAQU0UrOCCR4KawfoYnQhUVLGJYAbV9EMIQSoUqqY1xQmMwwbqqgbW3vvN/98HFv/1OjHv3++WtzbdD9ouhJ8NnCpjhcuyoW6+LxnYsjf0OfvuzOFP/qrvcuOt+qVOq8czmo1J9OvxJct4pX97SK10VYTr2lxVSJAm6WcVhjuFukyITj7DWH5gWNX7/lw1i8UuPfUMXa8f1/RYSnxUt95S0eR0/+zaihffW/V6v2B1BLAwQUAAIACACHvkxK3XghRpIBAAAfBgAAHwAAAHVuaXZlcnNhbC9odG1sX3NraW5fc2V0dGluZ3MuanONlE1vwjAMhu/8iiq7Toh9su02DSZN4jBp3KYd0mJKRZpUSdrRIf77knRAk7qD+EJenryOXcXbQWQWSUj0FG3db7d/9/dOA6tpWcKlr7MePbc6USxbwDzLgWUcSIBU+6MHeXckMGPCnWlcf1hb1fIjwv6zpEy18QKxkIimsMMVAn4j2gY7/HMQB626mppajY5LrQUfJoJr4HrIhcypY8jFq1vtEgNYVCBPoEuagGc6dquPPDrejW20uUTkBeX1TKRiGNNknUpR8kVf/lVdgDSffN0Ao8fxy9SzY5nSbxryMPH0wUY/WUhQCv7y3k9toDCjMbCW78itf1DPuFtQQFeZyvSefr6y0aYLmkKnS90rmIYar3M5DRvdEDfXNjyC0RrkOVaiKIszPmAhRWo70kG7PT+gTNBFxtOGm4xsoJy9rLXt696x0NuJDeI9IRE8oRX2/PK+2RGCCgG1N5b2eVWQd4bZMUzkSA6BaNi0qvA5osM5YvefEaFa02SVm/FghqNpA5VrkHMhmLn916l7hrkGu19QSwMEFAACAAgAh75M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e+TE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e+TE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e+TEork9U6jQ0AANUiAAAXAAAAdW5pdmVyc2FsL3VuaXZlcnNhbC5wbmftmnlUU2fawC9ig5bN6iguLFO14JEqhbDIIpGqRSzbTFsRWWIJi0AhQNjJgqLjgkAxCoQtOgekLQIiCIQlcWERCAlDSlgCBEGIEEIM2QjZ5gb79TtzvjP/fn/lj/vmvM/N773Pfbb3ec+5t/19PQ0/3f8pAACGXufO/B0AtvoAgG7SNggoKf6Lwxj4o4P6u+fXQD3NdAmcbI3y8PEAgMYCfcWPn4Dz7QnnAlEAYPRac+n0IX8JB4CDMV5nPL5PD+VNw279lKbsTfT4attOD/u/lgTv2HLt5cHxs9suPl7zSzl7buvL72dGLu/q7n316mjYF6n/vBFmPX7l0LbGp7utg75lKWWBil6UX+VExTSpjD2dEaoXurKIoRGgHCp1qJJfSVAO90RmSqfTbEJxSnFuABwjHrnpLvoc1Cq76XnvqUi38N6zLYysHMsC85N3rHVBeXOJoNAhxKhUoeDACvS3aCSExHuDHnicYt4iUUdDXiie/0JYWWG/C5w8HF1I78/RM57z3ryjNrPph2r+NNCzDRyHj3+jEafabq6T+5kGCLkLjgAvbCs4XjE5BI6nOvZqkEktokW0iBbRIlpEi2gRLaJFtIgW0SJaRItoES2iRbSIFvl/RwTn6W5Cao91Q2eS4MPb17lObLRwLostn/kuanVsikIionAMrAaLyvIto1nxc0nq+UG4ai2PlhU1ERhVR4yXk0vkuD6O0tZctNJED3XLFB2ZmagZnWKT2NE4kHwvmELRTz6nKGA95VIauRozUxqxynJW2i7anoxUIz/vzQnN4j1P1yOmoigMVfnyLuJ6d7U9kv8yR8/EQvbGc2YMJmksCEFvMIhk0a9+mGWMkORqoXzvyXaVWKjX+yzKWjHBkSReZ10GlZlkofpwE5RsNBZwH3He4Md7UwYxi1AiKQnm99xsCLdTjU9y2AcATg4Ub1ifDn6hFq6MmeLXBVrWZRktNnbl6FuGub0n558bUvrKUXecZWjZQrGN3xmGossEjhZg4iDBj+nbN9YVHBhOlkIxTUPkKw2KqLbqlSiYfOZFv4H3k74w9CqK6Hpi1oE7NBaYVhQkXMyw1f0MisRQQpy86IVWjXm1RWWYChaRs0Zl10urpsS7Y1CsektdYPaoMLfFaSb9kMotw3eEjKxOofW79fqtF/9ma35/9XdMoYTTsngY5RvK4ZZffxzRsnjdtWKY9uAT1q5RUh0ivoAxlMg2OkX9YQ/U347N19sTmf2Tea0MC2lnIlogIcwkIfpigPnQX7slv/1sg36rnzgb4SwyJfEcIy2Y0oBjTvLOSnqaw5U1j+BHqQEBeB0gwXzx0wUR6h3JS05+wHR2El6swVCq9xqfT3tPPidHBXHjDPqMkqheUkm3dEdAKTph0XYClgpt+wouzQkUKts/DYc4Mh/2GLg/iejNdKdmd6t+K5Txa81Zp+mFrHgEmchZShmse4mPyxpxv2X9++pcjB0A0F6jmWc39q2ZVivZ57nlZc5O6deIyJ3zHktG0ybRON/nvpcZnXUyH5XESdlf/ktD7b62rKXGoBxLuc51GRb24Svm2mD7ULMiJWfnzcpDNfHz4wv1Hbiacw19HT+3GAKnWjNqe51x+f2hLpCg6AqUPZLhJcfpawxM1Rj4e+5WxyHWJLE5fuj2GtXp8trL8wXTas5Dr3blj8Pv0qNZAJDsyjF29xmxHQfVq5U1DSztnfK/q1ftmgSvUjqPulz1ERZlDPY8ioh8Ee7+7UFM0SdpsTNhTWa/TGIf94vEe8obld74ukBsV1fEE/oBQkt8LGkZ6lOfmV/enocohl7ZArwgZSxVF8/R8zhfmt2sa6Y5s9RbZHvC3I5M32aN+/XRXM9OEr8zg16x0z14U3WfW36rwXg2WGLVNJXnTIOmPzUvy/iS+eKNwXnqvF3OpdjLsYb/pI45tD0NiYqPct1rq7ublSLRNQkaO+kZ35SXETrzjuwWl2NJUSv5CMoy+3pzHAC4TIvhCehL1YhG0O9RfrM2cb3p/u27WhuJ+RVpd5phNaW7hlPsMt88KqwTt5R3ceMLrKLyxZ3KiCce9xyQkKPMTlI7QszTe1mv8+D5lKQxSNeUweH+oLtT2FbjHt+RRxpy2IGiYkgxs4vfL4nT37CQFIxACqowG6v2t9g0sssCXZ9u80GCFeTCO53UnrCNfyGEWGkHO0QBJlvHer8fNonHuwtXLgfwp3vRlJAoatxQp6ydmFaR/GXLiMsYQW4nb4vjutOwVBwdvKyguHw2mnIyHxGftlGu99PYRMdQ40VfBRqviehZRwmjUehbKNEDw0lcQoVdV6tAheQDODVFn9XgNekIAJjFpi9H6Ll9LvZ1V3NkJPGwqJWi5E2yCPCdNIW4iW+w90lKL0wtow+SIYfjD5oVgL5LYTabtZVcvRsXRFn3ZlCJOtWESOKYigYMeHPTgx2GJJEElstboQ/o3TjFf+jQFuzAK2ZhfUZadID3awohvY+4Gxn2OOUgLPJpOIv5sF9yBgs5oRI34EIkDuO2DEmqRLVWTAk+3tR1B8GsiIb4tgyaW5vhN5Wwl7dOPvLAO8ACuVQs/UX/fvtJY6O6+azRxo68jPgqRFIeaIQD5Dxl8krnd1VKndXQzJPHA3xisRulVXG6wPCCl+J5OUFitcJdLpC5G5behakEBcUYw8PU5NHb6vaNMNdTzyBXRlip+YX5/RcucVxY0TxhHMSn1yU/Vqa0NQXrih09L9m7/rN5j+jXf8bRi+lvG/oWfose8oPjNXHXXkXchYx57Ewi4qWNkNOLA7cIlJO/EvGqRnjktG9pi+4n3OX74owjsf4/qosqENWIZw+YJJp3UwOKHaleHPj5NFgGomEfGiF3IidDSc9SAnIsD5nhY7vT/Sffx63UIDgVB3nGCdIRbiIp5pKQMXY47gCQfXyJ010G+tTYNsRKHPsC8XifdwkdOkEeDRc7y9iToWefQYIWuZmxtE5MxBDl12TvzeiKXpVO8ifo4BNZStMmOIs1ST4WtYjkHIP4qBAwM1f+X6Jx9Wuv9G2C0XIWm5zOrWs1F+Yh0fNzeKIiPFgvnSLKDK4vZSpEDl4sCPBwsAxJ3oe70Hmb0BJQ+uTq1YiK3xusv2ECr7DZlx9zfRWtFj+3z5Q2qfWhTn+YGFqnvEh8bac+yXBx5FJauV9AZ+0Y+xMmsZWDz/L5eHN7AucbF8uxW4KHzW//rBunIy+HV/5ys1NIcy0erEq52lc9Np802gyPl/+hhgllvWe9ac4HdOx2OXY4/Enr6Io6k2ZrpWJZXzDqili4uFTyU3VKPZQxWcB7cBA6HT4cXv+UEF00bbSnrtXy2H/xdH8xWVR9wv8e9dmSY7baq6EvPG+4IdoVqZT+EWGct69vCjg9iCHwuVn77QORdYRoMLzuz1Q2UXgpN/q95bU/xB/9mFORkzMcZ5NQBqheR8GgwR2qgICwZQaVMLH0bEY7L9Ekx1JYfq5vfhtY1h2xB+RL4xk15+RNTsiOCeO7wZwytmKxB4mTs3IpYPpMQTWjDVk+zU+60YDhxQqeJ+3SFCWFLumbeobiNOajfoSoSlK66P3fFATBXtQz7Ohsj8EWqp2ckgDNARhjlwfQuDepXfvOXMQYHpm64GIObi5cqnLSoiCjjCZKefCGCpc/dRqk2hL4UmRfYCuUw6wF828ZGLGj38jwrZpPvP4fZSgK6f46HHbEzniVqBLVfCtUYlXGuPXXuRaKWT1BVXkNfP+R2cSlj5o+IL1Dqgq9hfUbTp9rAtqXDlOjQTWnPtbvNBvyepjbHs87gofJequ5zbAsTfJaHNhB+NtTpZekmWcHUy752cDY4RRT6en9h/9c12Sz9IgHrBu6iQfogS5Gmg1TMhnb0DOfoKvZMbsxGkVd99qNeEnGbaRgKTp5vI9hY7jzQ5voEum2KLNTf7OWZ83nOc3R8zlHzXJA95FKKUWoV6ykIs0LvwM7iaZWCwMvqwkEpdwDL7f+v7RkIspvA42XW37EM1dJnDnbtkf/i+OyaOh/9KsOZ6lJljOVKEq1xxbz4lBrJ4GHwi+mpRDc9gEhYc9S1BvUfQnOug6VH5q5VN2mbt0BdhW0KbCrkIzovVS9Ncal87dmkdl0ovE1pab6j98+IfX8H4MI3V+JStH3Kl9k7dYBTiAsuulVfjnNfI1NhNfphpq+MZSZvIJ8BE9/e0NqeCeYE8TeYPbY4GSD6V/TGDw6ToUyPTyLIwsr+N1jAz5T4i8KUaymPE3du2jujt6Lq3QzEe4zj6a0RhKaV0klfSd40u2b7ShtOrwqeiYGD/G8F+g4DfnQlgF7GwK+Wrxwe1fAZ0A2NG2ViEyiZvCd4YkoT4p3nuChfP1wx9BV+UAAeaeeV1HaTAYniaDMBPtxt65Fk3jOiYSklQw+ych0yH36XzbfITpHQpS968fL14LeF8Oxsrm61plMdnZ/Z8SPM714Jnh8mF1KJdKiCxIZwhmJkvLov50okrM+zHpUam76Lyd1vhOPwQs2P5q4FJJf3Clf7Ui01BxIagcF93LV3povM/SBP77DIBzX84nMlPNa569pRMci0eE+fMNSqkiTrXOjAfA8a81C5bX7jAmJhWofExO1nlwQtEV/t/XmicfrrO+Z+q8vX/s3UEsDBBQAAgAIAIe+TErSKKBSSgAAAGsAAAAbAAAAdW5pdmVyc2FsL3VuaXZlcnNhbC5wbmcueG1ss7GvyM1RKEstKs7Mz7NVMtQzULK34+WyKShKLctMLVeoAIoZ6RlAgJJCJSq3PDOlJAMoZGBujhDMSM1MzyixVbIwsIAL6gPNBABQSwECAAAUAAIACACHvkxKWn+5mToEAADhDgAAHQAAAAAAAAABAAAAAAAAAAAAdW5pdmVyc2FsL2NvbW1vbl9tZXNzYWdlcy5sbmdQSwECAAAUAAIACACHvkxKCf5wTAkDAAC1CgAAJwAAAAAAAAABAAAAAAB1BAAAdW5pdmVyc2FsL2ZsYXNoX3B1Ymxpc2hpbmdfc2V0dGluZ3MueG1sUEsBAgAAFAACAAgAh75MSn11sS+xAgAAVQoAACEAAAAAAAAAAQAAAAAAwwcAAHVuaXZlcnNhbC9mbGFzaF9za2luX3NldHRpbmdzLnhtbFBLAQIAABQAAgAIAIe+TEp41iYJ3gIAAMYJAAAmAAAAAAAAAAEAAAAAALMKAAB1bml2ZXJzYWwvaHRtbF9wdWJsaXNoaW5nX3NldHRpbmdzLnhtbFBLAQIAABQAAgAIAIe+TErdeCFGkgEAAB8GAAAfAAAAAAAAAAEAAAAAANUNAAB1bml2ZXJzYWwvaHRtbF9za2luX3NldHRpbmdzLmpzUEsBAgAAFAACAAgAh75MShra6juqAAAAHwEAABoAAAAAAAAAAQAAAAAApA8AAHVuaXZlcnNhbC9pMThuX3ByZXNldHMueG1sUEsBAgAAFAACAAgAh75MSrDtXVduAAAAdgAAABwAAAAAAAAAAQAAAAAAhhAAAHVuaXZlcnNhbC9sb2NhbF9zZXR0aW5ncy54bWxQSwECAAAUAAIACACDmfVEzoIJN+wCAACICAAAFAAAAAAAAAABAAAAAAAuEQAAdW5pdmVyc2FsL3BsYXllci54bWxQSwECAAAUAAIACACHvkxKF6nhQW8BAAD7AgAAKQAAAAAAAAABAAAAAABMFAAAdW5pdmVyc2FsL3NraW5fY3VzdG9taXphdGlvbl9zZXR0aW5ncy54bWxQSwECAAAUAAIACACHvkxKK5PVOo0NAADVIgAAFwAAAAAAAAAAAAAAAAACFgAAdW5pdmVyc2FsL3VuaXZlcnNhbC5wbmdQSwECAAAUAAIACACHvkxK0iigUkoAAABrAAAAGwAAAAAAAAABAAAAAADEIwAAdW5pdmVyc2FsL3VuaXZlcnNhbC5wbmcueG1sUEsFBgAAAAALAAsASQMAAEckAAAAAA=="/>
  <p:tag name="ISPRING_RESOURCE_PATHS_HASH_PRESENTER" val="fc7da780d55f9774641cd5216a47c07a3aeb962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灰色商务极简岗位竞聘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60219102052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02052"/>
  <p:tag name="MH_LIBRARY" val="GRAPHIC"/>
  <p:tag name="MH_TYPE" val="PageTitle"/>
  <p:tag name="MH_ORDER" val="Page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093239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093239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093239"/>
  <p:tag name="MH_LIBRARY" val="GRAPHIC"/>
  <p:tag name="MH_TYPE" val="SubTitle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093239"/>
  <p:tag name="MH_LIBRARY" val="GRAPHIC"/>
  <p:tag name="MH_TYPE" val="SubTitle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093239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093239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0202204654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04654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Desc"/>
  <p:tag name="MH" val="2016021909402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PageTitle"/>
  <p:tag name="MH_ORDER" val="Page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0219113219"/>
  <p:tag name="MH_LIBRARY" val="GRAPHI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3219"/>
  <p:tag name="MH_LIBRARY" val="GRAPHIC"/>
  <p:tag name="MH_TYPE" val="PageTitle"/>
  <p:tag name="MH_ORDER" val="Page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3219"/>
  <p:tag name="MH_LIBRARY" val="GRAPHIC"/>
  <p:tag name="MH_TYPE" val="SubTitle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3219"/>
  <p:tag name="MH_LIBRARY" val="GRAPHIC"/>
  <p:tag name="MH_TYPE" val="SubTitle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3219"/>
  <p:tag name="MH_LIBRARY" val="GRAPHIC"/>
  <p:tag name="MH_TYPE" val="SubTitle"/>
  <p:tag name="MH_ORDER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3219"/>
  <p:tag name="MH_LIBRARY" val="GRAPHIC"/>
  <p:tag name="MH_TYPE" val="SubTitle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32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  <p:tag name="MH_LAYOUT" val="TitleSubTitle"/>
  <p:tag name="MH" val="20160203101803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Text"/>
  <p:tag name="MH" val="20160218231905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PageTitle"/>
  <p:tag name="MH_ORDER" val="Page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60202215101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PageTitle"/>
  <p:tag name="MH_ORDER" val="Page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7F4E1"/>
      </a:lt2>
      <a:accent1>
        <a:srgbClr val="99BDB5"/>
      </a:accent1>
      <a:accent2>
        <a:srgbClr val="DC541E"/>
      </a:accent2>
      <a:accent3>
        <a:srgbClr val="F3E3C1"/>
      </a:accent3>
      <a:accent4>
        <a:srgbClr val="48A1A9"/>
      </a:accent4>
      <a:accent5>
        <a:srgbClr val="77B8A6"/>
      </a:accent5>
      <a:accent6>
        <a:srgbClr val="FFFFFF"/>
      </a:accent6>
      <a:hlink>
        <a:srgbClr val="FFFFFF"/>
      </a:hlink>
      <a:folHlink>
        <a:srgbClr val="FFFFFF"/>
      </a:folHlink>
    </a:clrScheme>
    <a:fontScheme name="qd1rvpwx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宋体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宋体"/>
        <a:font script="Hebr" typeface="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宋体"/>
        <a:font script="Hebr" typeface="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1704</Words>
  <Application>Microsoft Office PowerPoint</Application>
  <PresentationFormat>宽屏</PresentationFormat>
  <Paragraphs>266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基本信息</vt:lpstr>
      <vt:lpstr>个人履历</vt:lpstr>
      <vt:lpstr>荣誉奖项</vt:lpstr>
      <vt:lpstr>语言能力</vt:lpstr>
      <vt:lpstr>PowerPoint 演示文稿</vt:lpstr>
      <vt:lpstr>知识技能</vt:lpstr>
      <vt:lpstr>解决问题能力</vt:lpstr>
      <vt:lpstr>岗位职责</vt:lpstr>
      <vt:lpstr>PowerPoint 演示文稿</vt:lpstr>
      <vt:lpstr>核心竞争力</vt:lpstr>
      <vt:lpstr>领导力</vt:lpstr>
      <vt:lpstr>专业技能</vt:lpstr>
      <vt:lpstr>创新力</vt:lpstr>
      <vt:lpstr>协调技能</vt:lpstr>
      <vt:lpstr>团队合作</vt:lpstr>
      <vt:lpstr>执行力</vt:lpstr>
      <vt:lpstr>PowerPoint 演示文稿</vt:lpstr>
      <vt:lpstr>目标方向</vt:lpstr>
      <vt:lpstr>目标细分</vt:lpstr>
      <vt:lpstr>实现过程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灰色商务极简岗位竞聘PPT模板</dc:title>
  <dc:creator>.</dc:creator>
  <cp:lastModifiedBy>AutoBVT</cp:lastModifiedBy>
  <cp:revision>543</cp:revision>
  <dcterms:created xsi:type="dcterms:W3CDTF">2016-02-02T00:23:00Z</dcterms:created>
  <dcterms:modified xsi:type="dcterms:W3CDTF">2022-03-14T15:49:11Z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4725B30DAB254219A073D971026437C6</vt:lpwstr>
  </property>
</Properties>
</file>