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7" r:id="rId2"/>
    <p:sldId id="258" r:id="rId3"/>
    <p:sldId id="260" r:id="rId4"/>
    <p:sldId id="259" r:id="rId5"/>
    <p:sldId id="262" r:id="rId6"/>
    <p:sldId id="264" r:id="rId7"/>
    <p:sldId id="269" r:id="rId8"/>
    <p:sldId id="276" r:id="rId9"/>
    <p:sldId id="279" r:id="rId10"/>
    <p:sldId id="263" r:id="rId11"/>
    <p:sldId id="270" r:id="rId12"/>
    <p:sldId id="272" r:id="rId13"/>
    <p:sldId id="268" r:id="rId14"/>
    <p:sldId id="265" r:id="rId15"/>
    <p:sldId id="280" r:id="rId16"/>
    <p:sldId id="261" r:id="rId17"/>
    <p:sldId id="271" r:id="rId18"/>
    <p:sldId id="266" r:id="rId19"/>
    <p:sldId id="273" r:id="rId20"/>
    <p:sldId id="267" r:id="rId21"/>
    <p:sldId id="281" r:id="rId22"/>
    <p:sldId id="275" r:id="rId23"/>
    <p:sldId id="274" r:id="rId24"/>
    <p:sldId id="277" r:id="rId25"/>
    <p:sldId id="278" r:id="rId26"/>
    <p:sldId id="282"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6"/>
    <a:srgbClr val="D7D8C2"/>
    <a:srgbClr val="7F7F7F"/>
    <a:srgbClr val="404040"/>
    <a:srgbClr val="D68A2E"/>
    <a:srgbClr val="EAD074"/>
    <a:srgbClr val="E3AF71"/>
    <a:srgbClr val="1919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showGuides="1">
      <p:cViewPr varScale="1">
        <p:scale>
          <a:sx n="99" d="100"/>
          <a:sy n="99" d="100"/>
        </p:scale>
        <p:origin x="90" y="438"/>
      </p:cViewPr>
      <p:guideLst>
        <p:guide orient="horz" pos="4320"/>
        <p:guide pos="3840"/>
      </p:guideLst>
    </p:cSldViewPr>
  </p:slideViewPr>
  <p:notesTextViewPr>
    <p:cViewPr>
      <p:scale>
        <a:sx n="1" d="1"/>
        <a:sy n="1" d="1"/>
      </p:scale>
      <p:origin x="0" y="0"/>
    </p:cViewPr>
  </p:notesTextViewPr>
  <p:notesViewPr>
    <p:cSldViewPr snapToGrid="0">
      <p:cViewPr varScale="1">
        <p:scale>
          <a:sx n="88" d="100"/>
          <a:sy n="88" d="100"/>
        </p:scale>
        <p:origin x="279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宋体" panose="02010600030101010101" pitchFamily="2" charset="-122"/>
              <a:cs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B4ACE-30D0-4464-B97B-FFB557FE8AFB}" type="datetimeFigureOut">
              <a:rPr lang="zh-CN" altLang="en-US" smtClean="0">
                <a:latin typeface="宋体" panose="02010600030101010101" pitchFamily="2" charset="-122"/>
              </a:rPr>
              <a:t>2022-03-14</a:t>
            </a:fld>
            <a:endParaRPr lang="zh-CN" altLang="en-US">
              <a:latin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宋体" panose="02010600030101010101" pitchFamily="2" charset="-122"/>
              <a:cs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58E7E5-772A-434D-B209-F579F4B778EF}" type="slidenum">
              <a:rPr lang="zh-CN" altLang="en-US" smtClean="0">
                <a:latin typeface="宋体" panose="02010600030101010101" pitchFamily="2" charset="-122"/>
              </a:rPr>
              <a:t>‹#›</a:t>
            </a:fld>
            <a:endParaRPr lang="zh-CN" altLang="en-US">
              <a:latin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cs typeface="宋体" panose="02010600030101010101" pitchFamily="2"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cs typeface="宋体" panose="02010600030101010101" pitchFamily="2" charset="-122"/>
              </a:defRPr>
            </a:lvl1pPr>
          </a:lstStyle>
          <a:p>
            <a:fld id="{9A30FBD5-DCE2-4BA9-9835-11DA65BF3AC5}" type="datetimeFigureOut">
              <a:rPr lang="zh-CN" altLang="en-US" smtClean="0"/>
              <a:t>2022-03-14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cs typeface="宋体" panose="02010600030101010101" pitchFamily="2"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cs typeface="宋体" panose="02010600030101010101" pitchFamily="2" charset="-122"/>
              </a:defRPr>
            </a:lvl1pPr>
          </a:lstStyle>
          <a:p>
            <a:fld id="{9E3DAA3E-411B-466B-BE8B-F9E3B06C630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E3DAA3E-411B-466B-BE8B-F9E3B06C630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3000">
    <p:cov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advTm="3000">
    <p:cov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spd="slow" advTm="3000">
    <p:cove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Tm="3000">
    <p:cover/>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8.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5194207" y="2092980"/>
            <a:ext cx="6165256" cy="1446550"/>
          </a:xfrm>
          <a:prstGeom prst="rect">
            <a:avLst/>
          </a:prstGeom>
          <a:noFill/>
        </p:spPr>
        <p:txBody>
          <a:bodyPr wrap="square" rtlCol="0">
            <a:spAutoFit/>
          </a:bodyPr>
          <a:lstStyle/>
          <a:p>
            <a:pPr algn="ctr"/>
            <a:r>
              <a:rPr lang="zh-CN" altLang="en-US" sz="8800" b="1" spc="300" dirty="0" smtClean="0">
                <a:solidFill>
                  <a:schemeClr val="tx1">
                    <a:lumMod val="75000"/>
                    <a:lumOff val="25000"/>
                  </a:schemeClr>
                </a:solidFill>
                <a:cs typeface="+mn-ea"/>
                <a:sym typeface="+mn-lt"/>
              </a:rPr>
              <a:t>研究生简历</a:t>
            </a:r>
            <a:endParaRPr lang="zh-CN" altLang="en-US" sz="8800" b="1" spc="300" dirty="0">
              <a:solidFill>
                <a:schemeClr val="tx1">
                  <a:lumMod val="75000"/>
                  <a:lumOff val="25000"/>
                </a:schemeClr>
              </a:solidFill>
              <a:cs typeface="+mn-ea"/>
              <a:sym typeface="+mn-lt"/>
            </a:endParaRPr>
          </a:p>
        </p:txBody>
      </p:sp>
      <p:cxnSp>
        <p:nvCxnSpPr>
          <p:cNvPr id="13" name="直接连接符 12"/>
          <p:cNvCxnSpPr/>
          <p:nvPr/>
        </p:nvCxnSpPr>
        <p:spPr>
          <a:xfrm>
            <a:off x="7374089" y="3826736"/>
            <a:ext cx="1805492" cy="429"/>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998329" y="4126718"/>
            <a:ext cx="2791354" cy="338554"/>
          </a:xfrm>
          <a:prstGeom prst="rect">
            <a:avLst/>
          </a:prstGeom>
          <a:noFill/>
        </p:spPr>
        <p:txBody>
          <a:bodyPr wrap="square" rtlCol="0">
            <a:spAutoFit/>
          </a:bodyPr>
          <a:lstStyle/>
          <a:p>
            <a:r>
              <a:rPr lang="en-US" altLang="zh-CN" sz="1600" spc="90" dirty="0">
                <a:solidFill>
                  <a:srgbClr val="404046"/>
                </a:solidFill>
                <a:cs typeface="+mn-ea"/>
                <a:sym typeface="+mn-lt"/>
              </a:rPr>
              <a:t>BUTTERFIY MY RESUME</a:t>
            </a:r>
            <a:endParaRPr lang="zh-CN" altLang="en-US" sz="1600" spc="90" dirty="0">
              <a:solidFill>
                <a:srgbClr val="404046"/>
              </a:solidFill>
              <a:cs typeface="+mn-ea"/>
              <a:sym typeface="+mn-lt"/>
            </a:endParaRPr>
          </a:p>
        </p:txBody>
      </p:sp>
      <p:grpSp>
        <p:nvGrpSpPr>
          <p:cNvPr id="3" name="组合 2"/>
          <p:cNvGrpSpPr/>
          <p:nvPr/>
        </p:nvGrpSpPr>
        <p:grpSpPr>
          <a:xfrm>
            <a:off x="7403246" y="4755783"/>
            <a:ext cx="1761634" cy="1033732"/>
            <a:chOff x="6897151" y="4272124"/>
            <a:chExt cx="1761634" cy="1033732"/>
          </a:xfrm>
        </p:grpSpPr>
        <p:grpSp>
          <p:nvGrpSpPr>
            <p:cNvPr id="20" name="组合 19"/>
            <p:cNvGrpSpPr>
              <a:grpSpLocks noChangeAspect="1"/>
            </p:cNvGrpSpPr>
            <p:nvPr/>
          </p:nvGrpSpPr>
          <p:grpSpPr>
            <a:xfrm>
              <a:off x="6897242" y="4649314"/>
              <a:ext cx="179954" cy="179951"/>
              <a:chOff x="121058" y="2756825"/>
              <a:chExt cx="608706" cy="608706"/>
            </a:xfrm>
          </p:grpSpPr>
          <p:sp>
            <p:nvSpPr>
              <p:cNvPr id="21" name="椭圆 20"/>
              <p:cNvSpPr/>
              <p:nvPr/>
            </p:nvSpPr>
            <p:spPr>
              <a:xfrm>
                <a:off x="121058" y="2756825"/>
                <a:ext cx="608706" cy="608706"/>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22" name="Freeform 5"/>
              <p:cNvSpPr>
                <a:spLocks noEditPoints="1"/>
              </p:cNvSpPr>
              <p:nvPr/>
            </p:nvSpPr>
            <p:spPr bwMode="auto">
              <a:xfrm>
                <a:off x="336342" y="2904783"/>
                <a:ext cx="211093" cy="400395"/>
              </a:xfrm>
              <a:custGeom>
                <a:avLst/>
                <a:gdLst>
                  <a:gd name="T0" fmla="*/ 1472 w 1715"/>
                  <a:gd name="T1" fmla="*/ 3 h 3229"/>
                  <a:gd name="T2" fmla="*/ 1540 w 1715"/>
                  <a:gd name="T3" fmla="*/ 22 h 3229"/>
                  <a:gd name="T4" fmla="*/ 1600 w 1715"/>
                  <a:gd name="T5" fmla="*/ 57 h 3229"/>
                  <a:gd name="T6" fmla="*/ 1649 w 1715"/>
                  <a:gd name="T7" fmla="*/ 104 h 3229"/>
                  <a:gd name="T8" fmla="*/ 1686 w 1715"/>
                  <a:gd name="T9" fmla="*/ 162 h 3229"/>
                  <a:gd name="T10" fmla="*/ 1709 w 1715"/>
                  <a:gd name="T11" fmla="*/ 228 h 3229"/>
                  <a:gd name="T12" fmla="*/ 1715 w 1715"/>
                  <a:gd name="T13" fmla="*/ 2944 h 3229"/>
                  <a:gd name="T14" fmla="*/ 1705 w 1715"/>
                  <a:gd name="T15" fmla="*/ 3016 h 3229"/>
                  <a:gd name="T16" fmla="*/ 1680 w 1715"/>
                  <a:gd name="T17" fmla="*/ 3080 h 3229"/>
                  <a:gd name="T18" fmla="*/ 1640 w 1715"/>
                  <a:gd name="T19" fmla="*/ 3135 h 3229"/>
                  <a:gd name="T20" fmla="*/ 1588 w 1715"/>
                  <a:gd name="T21" fmla="*/ 3181 h 3229"/>
                  <a:gd name="T22" fmla="*/ 1527 w 1715"/>
                  <a:gd name="T23" fmla="*/ 3212 h 3229"/>
                  <a:gd name="T24" fmla="*/ 1458 w 1715"/>
                  <a:gd name="T25" fmla="*/ 3228 h 3229"/>
                  <a:gd name="T26" fmla="*/ 256 w 1715"/>
                  <a:gd name="T27" fmla="*/ 3228 h 3229"/>
                  <a:gd name="T28" fmla="*/ 188 w 1715"/>
                  <a:gd name="T29" fmla="*/ 3212 h 3229"/>
                  <a:gd name="T30" fmla="*/ 126 w 1715"/>
                  <a:gd name="T31" fmla="*/ 3181 h 3229"/>
                  <a:gd name="T32" fmla="*/ 75 w 1715"/>
                  <a:gd name="T33" fmla="*/ 3135 h 3229"/>
                  <a:gd name="T34" fmla="*/ 34 w 1715"/>
                  <a:gd name="T35" fmla="*/ 3080 h 3229"/>
                  <a:gd name="T36" fmla="*/ 9 w 1715"/>
                  <a:gd name="T37" fmla="*/ 3016 h 3229"/>
                  <a:gd name="T38" fmla="*/ 0 w 1715"/>
                  <a:gd name="T39" fmla="*/ 2944 h 3229"/>
                  <a:gd name="T40" fmla="*/ 6 w 1715"/>
                  <a:gd name="T41" fmla="*/ 228 h 3229"/>
                  <a:gd name="T42" fmla="*/ 28 w 1715"/>
                  <a:gd name="T43" fmla="*/ 162 h 3229"/>
                  <a:gd name="T44" fmla="*/ 66 w 1715"/>
                  <a:gd name="T45" fmla="*/ 104 h 3229"/>
                  <a:gd name="T46" fmla="*/ 115 w 1715"/>
                  <a:gd name="T47" fmla="*/ 57 h 3229"/>
                  <a:gd name="T48" fmla="*/ 175 w 1715"/>
                  <a:gd name="T49" fmla="*/ 22 h 3229"/>
                  <a:gd name="T50" fmla="*/ 242 w 1715"/>
                  <a:gd name="T51" fmla="*/ 3 h 3229"/>
                  <a:gd name="T52" fmla="*/ 874 w 1715"/>
                  <a:gd name="T53" fmla="*/ 2796 h 3229"/>
                  <a:gd name="T54" fmla="*/ 950 w 1715"/>
                  <a:gd name="T55" fmla="*/ 2823 h 3229"/>
                  <a:gd name="T56" fmla="*/ 1003 w 1715"/>
                  <a:gd name="T57" fmla="*/ 2882 h 3229"/>
                  <a:gd name="T58" fmla="*/ 1022 w 1715"/>
                  <a:gd name="T59" fmla="*/ 2960 h 3229"/>
                  <a:gd name="T60" fmla="*/ 1003 w 1715"/>
                  <a:gd name="T61" fmla="*/ 3039 h 3229"/>
                  <a:gd name="T62" fmla="*/ 950 w 1715"/>
                  <a:gd name="T63" fmla="*/ 3097 h 3229"/>
                  <a:gd name="T64" fmla="*/ 874 w 1715"/>
                  <a:gd name="T65" fmla="*/ 3124 h 3229"/>
                  <a:gd name="T66" fmla="*/ 793 w 1715"/>
                  <a:gd name="T67" fmla="*/ 3112 h 3229"/>
                  <a:gd name="T68" fmla="*/ 730 w 1715"/>
                  <a:gd name="T69" fmla="*/ 3065 h 3229"/>
                  <a:gd name="T70" fmla="*/ 695 w 1715"/>
                  <a:gd name="T71" fmla="*/ 2993 h 3229"/>
                  <a:gd name="T72" fmla="*/ 699 w 1715"/>
                  <a:gd name="T73" fmla="*/ 2912 h 3229"/>
                  <a:gd name="T74" fmla="*/ 741 w 1715"/>
                  <a:gd name="T75" fmla="*/ 2843 h 3229"/>
                  <a:gd name="T76" fmla="*/ 808 w 1715"/>
                  <a:gd name="T77" fmla="*/ 2803 h 3229"/>
                  <a:gd name="T78" fmla="*/ 1017 w 1715"/>
                  <a:gd name="T79" fmla="*/ 208 h 3229"/>
                  <a:gd name="T80" fmla="*/ 1050 w 1715"/>
                  <a:gd name="T81" fmla="*/ 217 h 3229"/>
                  <a:gd name="T82" fmla="*/ 1074 w 1715"/>
                  <a:gd name="T83" fmla="*/ 239 h 3229"/>
                  <a:gd name="T84" fmla="*/ 1085 w 1715"/>
                  <a:gd name="T85" fmla="*/ 269 h 3229"/>
                  <a:gd name="T86" fmla="*/ 1082 w 1715"/>
                  <a:gd name="T87" fmla="*/ 296 h 3229"/>
                  <a:gd name="T88" fmla="*/ 1065 w 1715"/>
                  <a:gd name="T89" fmla="*/ 324 h 3229"/>
                  <a:gd name="T90" fmla="*/ 1037 w 1715"/>
                  <a:gd name="T91" fmla="*/ 340 h 3229"/>
                  <a:gd name="T92" fmla="*/ 690 w 1715"/>
                  <a:gd name="T93" fmla="*/ 343 h 3229"/>
                  <a:gd name="T94" fmla="*/ 659 w 1715"/>
                  <a:gd name="T95" fmla="*/ 332 h 3229"/>
                  <a:gd name="T96" fmla="*/ 638 w 1715"/>
                  <a:gd name="T97" fmla="*/ 308 h 3229"/>
                  <a:gd name="T98" fmla="*/ 630 w 1715"/>
                  <a:gd name="T99" fmla="*/ 276 h 3229"/>
                  <a:gd name="T100" fmla="*/ 635 w 1715"/>
                  <a:gd name="T101" fmla="*/ 250 h 3229"/>
                  <a:gd name="T102" fmla="*/ 654 w 1715"/>
                  <a:gd name="T103" fmla="*/ 224 h 3229"/>
                  <a:gd name="T104" fmla="*/ 683 w 1715"/>
                  <a:gd name="T105" fmla="*/ 209 h 3229"/>
                  <a:gd name="T106" fmla="*/ 1587 w 1715"/>
                  <a:gd name="T107" fmla="*/ 2699 h 3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15" h="3229">
                    <a:moveTo>
                      <a:pt x="286" y="0"/>
                    </a:moveTo>
                    <a:lnTo>
                      <a:pt x="1429" y="0"/>
                    </a:lnTo>
                    <a:lnTo>
                      <a:pt x="1443" y="0"/>
                    </a:lnTo>
                    <a:lnTo>
                      <a:pt x="1458" y="1"/>
                    </a:lnTo>
                    <a:lnTo>
                      <a:pt x="1472" y="3"/>
                    </a:lnTo>
                    <a:lnTo>
                      <a:pt x="1487" y="6"/>
                    </a:lnTo>
                    <a:lnTo>
                      <a:pt x="1500" y="9"/>
                    </a:lnTo>
                    <a:lnTo>
                      <a:pt x="1514" y="13"/>
                    </a:lnTo>
                    <a:lnTo>
                      <a:pt x="1527" y="17"/>
                    </a:lnTo>
                    <a:lnTo>
                      <a:pt x="1540" y="22"/>
                    </a:lnTo>
                    <a:lnTo>
                      <a:pt x="1552" y="28"/>
                    </a:lnTo>
                    <a:lnTo>
                      <a:pt x="1565" y="34"/>
                    </a:lnTo>
                    <a:lnTo>
                      <a:pt x="1576" y="41"/>
                    </a:lnTo>
                    <a:lnTo>
                      <a:pt x="1588" y="49"/>
                    </a:lnTo>
                    <a:lnTo>
                      <a:pt x="1600" y="57"/>
                    </a:lnTo>
                    <a:lnTo>
                      <a:pt x="1611" y="65"/>
                    </a:lnTo>
                    <a:lnTo>
                      <a:pt x="1621" y="75"/>
                    </a:lnTo>
                    <a:lnTo>
                      <a:pt x="1631" y="84"/>
                    </a:lnTo>
                    <a:lnTo>
                      <a:pt x="1640" y="94"/>
                    </a:lnTo>
                    <a:lnTo>
                      <a:pt x="1649" y="104"/>
                    </a:lnTo>
                    <a:lnTo>
                      <a:pt x="1658" y="115"/>
                    </a:lnTo>
                    <a:lnTo>
                      <a:pt x="1666" y="126"/>
                    </a:lnTo>
                    <a:lnTo>
                      <a:pt x="1673" y="138"/>
                    </a:lnTo>
                    <a:lnTo>
                      <a:pt x="1680" y="150"/>
                    </a:lnTo>
                    <a:lnTo>
                      <a:pt x="1686" y="162"/>
                    </a:lnTo>
                    <a:lnTo>
                      <a:pt x="1692" y="174"/>
                    </a:lnTo>
                    <a:lnTo>
                      <a:pt x="1697" y="187"/>
                    </a:lnTo>
                    <a:lnTo>
                      <a:pt x="1701" y="200"/>
                    </a:lnTo>
                    <a:lnTo>
                      <a:pt x="1705" y="215"/>
                    </a:lnTo>
                    <a:lnTo>
                      <a:pt x="1709" y="228"/>
                    </a:lnTo>
                    <a:lnTo>
                      <a:pt x="1712" y="242"/>
                    </a:lnTo>
                    <a:lnTo>
                      <a:pt x="1714" y="256"/>
                    </a:lnTo>
                    <a:lnTo>
                      <a:pt x="1715" y="271"/>
                    </a:lnTo>
                    <a:lnTo>
                      <a:pt x="1715" y="285"/>
                    </a:lnTo>
                    <a:lnTo>
                      <a:pt x="1715" y="2944"/>
                    </a:lnTo>
                    <a:lnTo>
                      <a:pt x="1715" y="2958"/>
                    </a:lnTo>
                    <a:lnTo>
                      <a:pt x="1714" y="2973"/>
                    </a:lnTo>
                    <a:lnTo>
                      <a:pt x="1712" y="2987"/>
                    </a:lnTo>
                    <a:lnTo>
                      <a:pt x="1709" y="3001"/>
                    </a:lnTo>
                    <a:lnTo>
                      <a:pt x="1705" y="3016"/>
                    </a:lnTo>
                    <a:lnTo>
                      <a:pt x="1701" y="3029"/>
                    </a:lnTo>
                    <a:lnTo>
                      <a:pt x="1697" y="3042"/>
                    </a:lnTo>
                    <a:lnTo>
                      <a:pt x="1692" y="3055"/>
                    </a:lnTo>
                    <a:lnTo>
                      <a:pt x="1686" y="3067"/>
                    </a:lnTo>
                    <a:lnTo>
                      <a:pt x="1680" y="3080"/>
                    </a:lnTo>
                    <a:lnTo>
                      <a:pt x="1673" y="3092"/>
                    </a:lnTo>
                    <a:lnTo>
                      <a:pt x="1666" y="3103"/>
                    </a:lnTo>
                    <a:lnTo>
                      <a:pt x="1658" y="3114"/>
                    </a:lnTo>
                    <a:lnTo>
                      <a:pt x="1649" y="3125"/>
                    </a:lnTo>
                    <a:lnTo>
                      <a:pt x="1640" y="3135"/>
                    </a:lnTo>
                    <a:lnTo>
                      <a:pt x="1631" y="3145"/>
                    </a:lnTo>
                    <a:lnTo>
                      <a:pt x="1621" y="3155"/>
                    </a:lnTo>
                    <a:lnTo>
                      <a:pt x="1611" y="3164"/>
                    </a:lnTo>
                    <a:lnTo>
                      <a:pt x="1600" y="3173"/>
                    </a:lnTo>
                    <a:lnTo>
                      <a:pt x="1588" y="3181"/>
                    </a:lnTo>
                    <a:lnTo>
                      <a:pt x="1576" y="3188"/>
                    </a:lnTo>
                    <a:lnTo>
                      <a:pt x="1565" y="3195"/>
                    </a:lnTo>
                    <a:lnTo>
                      <a:pt x="1552" y="3201"/>
                    </a:lnTo>
                    <a:lnTo>
                      <a:pt x="1540" y="3207"/>
                    </a:lnTo>
                    <a:lnTo>
                      <a:pt x="1527" y="3212"/>
                    </a:lnTo>
                    <a:lnTo>
                      <a:pt x="1514" y="3216"/>
                    </a:lnTo>
                    <a:lnTo>
                      <a:pt x="1500" y="3220"/>
                    </a:lnTo>
                    <a:lnTo>
                      <a:pt x="1487" y="3223"/>
                    </a:lnTo>
                    <a:lnTo>
                      <a:pt x="1472" y="3226"/>
                    </a:lnTo>
                    <a:lnTo>
                      <a:pt x="1458" y="3228"/>
                    </a:lnTo>
                    <a:lnTo>
                      <a:pt x="1443" y="3229"/>
                    </a:lnTo>
                    <a:lnTo>
                      <a:pt x="1429" y="3229"/>
                    </a:lnTo>
                    <a:lnTo>
                      <a:pt x="286" y="3229"/>
                    </a:lnTo>
                    <a:lnTo>
                      <a:pt x="271" y="3229"/>
                    </a:lnTo>
                    <a:lnTo>
                      <a:pt x="256" y="3228"/>
                    </a:lnTo>
                    <a:lnTo>
                      <a:pt x="242" y="3226"/>
                    </a:lnTo>
                    <a:lnTo>
                      <a:pt x="228" y="3223"/>
                    </a:lnTo>
                    <a:lnTo>
                      <a:pt x="214" y="3220"/>
                    </a:lnTo>
                    <a:lnTo>
                      <a:pt x="201" y="3216"/>
                    </a:lnTo>
                    <a:lnTo>
                      <a:pt x="188" y="3212"/>
                    </a:lnTo>
                    <a:lnTo>
                      <a:pt x="175" y="3207"/>
                    </a:lnTo>
                    <a:lnTo>
                      <a:pt x="162" y="3201"/>
                    </a:lnTo>
                    <a:lnTo>
                      <a:pt x="150" y="3195"/>
                    </a:lnTo>
                    <a:lnTo>
                      <a:pt x="137" y="3188"/>
                    </a:lnTo>
                    <a:lnTo>
                      <a:pt x="126" y="3181"/>
                    </a:lnTo>
                    <a:lnTo>
                      <a:pt x="115" y="3173"/>
                    </a:lnTo>
                    <a:lnTo>
                      <a:pt x="104" y="3164"/>
                    </a:lnTo>
                    <a:lnTo>
                      <a:pt x="94" y="3155"/>
                    </a:lnTo>
                    <a:lnTo>
                      <a:pt x="84" y="3145"/>
                    </a:lnTo>
                    <a:lnTo>
                      <a:pt x="75" y="3135"/>
                    </a:lnTo>
                    <a:lnTo>
                      <a:pt x="66" y="3125"/>
                    </a:lnTo>
                    <a:lnTo>
                      <a:pt x="57" y="3114"/>
                    </a:lnTo>
                    <a:lnTo>
                      <a:pt x="49" y="3103"/>
                    </a:lnTo>
                    <a:lnTo>
                      <a:pt x="42" y="3092"/>
                    </a:lnTo>
                    <a:lnTo>
                      <a:pt x="34" y="3080"/>
                    </a:lnTo>
                    <a:lnTo>
                      <a:pt x="28" y="3067"/>
                    </a:lnTo>
                    <a:lnTo>
                      <a:pt x="22" y="3055"/>
                    </a:lnTo>
                    <a:lnTo>
                      <a:pt x="17" y="3042"/>
                    </a:lnTo>
                    <a:lnTo>
                      <a:pt x="13" y="3029"/>
                    </a:lnTo>
                    <a:lnTo>
                      <a:pt x="9" y="3016"/>
                    </a:lnTo>
                    <a:lnTo>
                      <a:pt x="6" y="3001"/>
                    </a:lnTo>
                    <a:lnTo>
                      <a:pt x="3" y="2987"/>
                    </a:lnTo>
                    <a:lnTo>
                      <a:pt x="1" y="2973"/>
                    </a:lnTo>
                    <a:lnTo>
                      <a:pt x="0" y="2958"/>
                    </a:lnTo>
                    <a:lnTo>
                      <a:pt x="0" y="2944"/>
                    </a:lnTo>
                    <a:lnTo>
                      <a:pt x="0" y="285"/>
                    </a:lnTo>
                    <a:lnTo>
                      <a:pt x="0" y="271"/>
                    </a:lnTo>
                    <a:lnTo>
                      <a:pt x="1" y="256"/>
                    </a:lnTo>
                    <a:lnTo>
                      <a:pt x="3" y="242"/>
                    </a:lnTo>
                    <a:lnTo>
                      <a:pt x="6" y="228"/>
                    </a:lnTo>
                    <a:lnTo>
                      <a:pt x="9" y="215"/>
                    </a:lnTo>
                    <a:lnTo>
                      <a:pt x="13" y="200"/>
                    </a:lnTo>
                    <a:lnTo>
                      <a:pt x="17" y="187"/>
                    </a:lnTo>
                    <a:lnTo>
                      <a:pt x="22" y="174"/>
                    </a:lnTo>
                    <a:lnTo>
                      <a:pt x="28" y="162"/>
                    </a:lnTo>
                    <a:lnTo>
                      <a:pt x="34" y="150"/>
                    </a:lnTo>
                    <a:lnTo>
                      <a:pt x="42" y="138"/>
                    </a:lnTo>
                    <a:lnTo>
                      <a:pt x="49" y="126"/>
                    </a:lnTo>
                    <a:lnTo>
                      <a:pt x="57" y="115"/>
                    </a:lnTo>
                    <a:lnTo>
                      <a:pt x="66" y="104"/>
                    </a:lnTo>
                    <a:lnTo>
                      <a:pt x="75" y="94"/>
                    </a:lnTo>
                    <a:lnTo>
                      <a:pt x="84" y="84"/>
                    </a:lnTo>
                    <a:lnTo>
                      <a:pt x="94" y="75"/>
                    </a:lnTo>
                    <a:lnTo>
                      <a:pt x="104" y="65"/>
                    </a:lnTo>
                    <a:lnTo>
                      <a:pt x="115" y="57"/>
                    </a:lnTo>
                    <a:lnTo>
                      <a:pt x="126" y="49"/>
                    </a:lnTo>
                    <a:lnTo>
                      <a:pt x="137" y="41"/>
                    </a:lnTo>
                    <a:lnTo>
                      <a:pt x="150" y="34"/>
                    </a:lnTo>
                    <a:lnTo>
                      <a:pt x="162" y="28"/>
                    </a:lnTo>
                    <a:lnTo>
                      <a:pt x="175" y="22"/>
                    </a:lnTo>
                    <a:lnTo>
                      <a:pt x="188" y="17"/>
                    </a:lnTo>
                    <a:lnTo>
                      <a:pt x="201" y="13"/>
                    </a:lnTo>
                    <a:lnTo>
                      <a:pt x="214" y="9"/>
                    </a:lnTo>
                    <a:lnTo>
                      <a:pt x="228" y="6"/>
                    </a:lnTo>
                    <a:lnTo>
                      <a:pt x="242" y="3"/>
                    </a:lnTo>
                    <a:lnTo>
                      <a:pt x="256" y="1"/>
                    </a:lnTo>
                    <a:lnTo>
                      <a:pt x="271" y="0"/>
                    </a:lnTo>
                    <a:lnTo>
                      <a:pt x="286" y="0"/>
                    </a:lnTo>
                    <a:close/>
                    <a:moveTo>
                      <a:pt x="857" y="2795"/>
                    </a:moveTo>
                    <a:lnTo>
                      <a:pt x="874" y="2796"/>
                    </a:lnTo>
                    <a:lnTo>
                      <a:pt x="890" y="2799"/>
                    </a:lnTo>
                    <a:lnTo>
                      <a:pt x="906" y="2803"/>
                    </a:lnTo>
                    <a:lnTo>
                      <a:pt x="921" y="2808"/>
                    </a:lnTo>
                    <a:lnTo>
                      <a:pt x="937" y="2815"/>
                    </a:lnTo>
                    <a:lnTo>
                      <a:pt x="950" y="2823"/>
                    </a:lnTo>
                    <a:lnTo>
                      <a:pt x="963" y="2833"/>
                    </a:lnTo>
                    <a:lnTo>
                      <a:pt x="974" y="2843"/>
                    </a:lnTo>
                    <a:lnTo>
                      <a:pt x="985" y="2855"/>
                    </a:lnTo>
                    <a:lnTo>
                      <a:pt x="994" y="2868"/>
                    </a:lnTo>
                    <a:lnTo>
                      <a:pt x="1003" y="2882"/>
                    </a:lnTo>
                    <a:lnTo>
                      <a:pt x="1009" y="2896"/>
                    </a:lnTo>
                    <a:lnTo>
                      <a:pt x="1015" y="2912"/>
                    </a:lnTo>
                    <a:lnTo>
                      <a:pt x="1019" y="2927"/>
                    </a:lnTo>
                    <a:lnTo>
                      <a:pt x="1021" y="2943"/>
                    </a:lnTo>
                    <a:lnTo>
                      <a:pt x="1022" y="2960"/>
                    </a:lnTo>
                    <a:lnTo>
                      <a:pt x="1021" y="2977"/>
                    </a:lnTo>
                    <a:lnTo>
                      <a:pt x="1019" y="2993"/>
                    </a:lnTo>
                    <a:lnTo>
                      <a:pt x="1015" y="3009"/>
                    </a:lnTo>
                    <a:lnTo>
                      <a:pt x="1009" y="3025"/>
                    </a:lnTo>
                    <a:lnTo>
                      <a:pt x="1003" y="3039"/>
                    </a:lnTo>
                    <a:lnTo>
                      <a:pt x="994" y="3053"/>
                    </a:lnTo>
                    <a:lnTo>
                      <a:pt x="985" y="3065"/>
                    </a:lnTo>
                    <a:lnTo>
                      <a:pt x="974" y="3077"/>
                    </a:lnTo>
                    <a:lnTo>
                      <a:pt x="963" y="3088"/>
                    </a:lnTo>
                    <a:lnTo>
                      <a:pt x="950" y="3097"/>
                    </a:lnTo>
                    <a:lnTo>
                      <a:pt x="937" y="3105"/>
                    </a:lnTo>
                    <a:lnTo>
                      <a:pt x="921" y="3112"/>
                    </a:lnTo>
                    <a:lnTo>
                      <a:pt x="906" y="3118"/>
                    </a:lnTo>
                    <a:lnTo>
                      <a:pt x="890" y="3122"/>
                    </a:lnTo>
                    <a:lnTo>
                      <a:pt x="874" y="3124"/>
                    </a:lnTo>
                    <a:lnTo>
                      <a:pt x="857" y="3125"/>
                    </a:lnTo>
                    <a:lnTo>
                      <a:pt x="841" y="3124"/>
                    </a:lnTo>
                    <a:lnTo>
                      <a:pt x="824" y="3122"/>
                    </a:lnTo>
                    <a:lnTo>
                      <a:pt x="808" y="3118"/>
                    </a:lnTo>
                    <a:lnTo>
                      <a:pt x="793" y="3112"/>
                    </a:lnTo>
                    <a:lnTo>
                      <a:pt x="778" y="3105"/>
                    </a:lnTo>
                    <a:lnTo>
                      <a:pt x="765" y="3097"/>
                    </a:lnTo>
                    <a:lnTo>
                      <a:pt x="752" y="3088"/>
                    </a:lnTo>
                    <a:lnTo>
                      <a:pt x="741" y="3077"/>
                    </a:lnTo>
                    <a:lnTo>
                      <a:pt x="730" y="3065"/>
                    </a:lnTo>
                    <a:lnTo>
                      <a:pt x="721" y="3053"/>
                    </a:lnTo>
                    <a:lnTo>
                      <a:pt x="712" y="3039"/>
                    </a:lnTo>
                    <a:lnTo>
                      <a:pt x="705" y="3025"/>
                    </a:lnTo>
                    <a:lnTo>
                      <a:pt x="699" y="3009"/>
                    </a:lnTo>
                    <a:lnTo>
                      <a:pt x="695" y="2993"/>
                    </a:lnTo>
                    <a:lnTo>
                      <a:pt x="692" y="2977"/>
                    </a:lnTo>
                    <a:lnTo>
                      <a:pt x="692" y="2960"/>
                    </a:lnTo>
                    <a:lnTo>
                      <a:pt x="692" y="2943"/>
                    </a:lnTo>
                    <a:lnTo>
                      <a:pt x="695" y="2927"/>
                    </a:lnTo>
                    <a:lnTo>
                      <a:pt x="699" y="2912"/>
                    </a:lnTo>
                    <a:lnTo>
                      <a:pt x="705" y="2896"/>
                    </a:lnTo>
                    <a:lnTo>
                      <a:pt x="712" y="2882"/>
                    </a:lnTo>
                    <a:lnTo>
                      <a:pt x="721" y="2868"/>
                    </a:lnTo>
                    <a:lnTo>
                      <a:pt x="730" y="2855"/>
                    </a:lnTo>
                    <a:lnTo>
                      <a:pt x="741" y="2843"/>
                    </a:lnTo>
                    <a:lnTo>
                      <a:pt x="752" y="2833"/>
                    </a:lnTo>
                    <a:lnTo>
                      <a:pt x="765" y="2823"/>
                    </a:lnTo>
                    <a:lnTo>
                      <a:pt x="778" y="2815"/>
                    </a:lnTo>
                    <a:lnTo>
                      <a:pt x="793" y="2808"/>
                    </a:lnTo>
                    <a:lnTo>
                      <a:pt x="808" y="2803"/>
                    </a:lnTo>
                    <a:lnTo>
                      <a:pt x="824" y="2799"/>
                    </a:lnTo>
                    <a:lnTo>
                      <a:pt x="841" y="2796"/>
                    </a:lnTo>
                    <a:lnTo>
                      <a:pt x="857" y="2795"/>
                    </a:lnTo>
                    <a:close/>
                    <a:moveTo>
                      <a:pt x="697" y="208"/>
                    </a:moveTo>
                    <a:lnTo>
                      <a:pt x="1017" y="208"/>
                    </a:lnTo>
                    <a:lnTo>
                      <a:pt x="1024" y="208"/>
                    </a:lnTo>
                    <a:lnTo>
                      <a:pt x="1030" y="209"/>
                    </a:lnTo>
                    <a:lnTo>
                      <a:pt x="1037" y="212"/>
                    </a:lnTo>
                    <a:lnTo>
                      <a:pt x="1044" y="214"/>
                    </a:lnTo>
                    <a:lnTo>
                      <a:pt x="1050" y="217"/>
                    </a:lnTo>
                    <a:lnTo>
                      <a:pt x="1055" y="221"/>
                    </a:lnTo>
                    <a:lnTo>
                      <a:pt x="1061" y="224"/>
                    </a:lnTo>
                    <a:lnTo>
                      <a:pt x="1065" y="229"/>
                    </a:lnTo>
                    <a:lnTo>
                      <a:pt x="1070" y="234"/>
                    </a:lnTo>
                    <a:lnTo>
                      <a:pt x="1074" y="239"/>
                    </a:lnTo>
                    <a:lnTo>
                      <a:pt x="1077" y="244"/>
                    </a:lnTo>
                    <a:lnTo>
                      <a:pt x="1080" y="250"/>
                    </a:lnTo>
                    <a:lnTo>
                      <a:pt x="1082" y="256"/>
                    </a:lnTo>
                    <a:lnTo>
                      <a:pt x="1084" y="263"/>
                    </a:lnTo>
                    <a:lnTo>
                      <a:pt x="1085" y="269"/>
                    </a:lnTo>
                    <a:lnTo>
                      <a:pt x="1085" y="276"/>
                    </a:lnTo>
                    <a:lnTo>
                      <a:pt x="1085" y="276"/>
                    </a:lnTo>
                    <a:lnTo>
                      <a:pt x="1085" y="283"/>
                    </a:lnTo>
                    <a:lnTo>
                      <a:pt x="1084" y="290"/>
                    </a:lnTo>
                    <a:lnTo>
                      <a:pt x="1082" y="296"/>
                    </a:lnTo>
                    <a:lnTo>
                      <a:pt x="1080" y="302"/>
                    </a:lnTo>
                    <a:lnTo>
                      <a:pt x="1077" y="308"/>
                    </a:lnTo>
                    <a:lnTo>
                      <a:pt x="1074" y="314"/>
                    </a:lnTo>
                    <a:lnTo>
                      <a:pt x="1070" y="319"/>
                    </a:lnTo>
                    <a:lnTo>
                      <a:pt x="1065" y="324"/>
                    </a:lnTo>
                    <a:lnTo>
                      <a:pt x="1061" y="328"/>
                    </a:lnTo>
                    <a:lnTo>
                      <a:pt x="1055" y="332"/>
                    </a:lnTo>
                    <a:lnTo>
                      <a:pt x="1050" y="335"/>
                    </a:lnTo>
                    <a:lnTo>
                      <a:pt x="1044" y="338"/>
                    </a:lnTo>
                    <a:lnTo>
                      <a:pt x="1037" y="340"/>
                    </a:lnTo>
                    <a:lnTo>
                      <a:pt x="1030" y="342"/>
                    </a:lnTo>
                    <a:lnTo>
                      <a:pt x="1024" y="343"/>
                    </a:lnTo>
                    <a:lnTo>
                      <a:pt x="1017" y="343"/>
                    </a:lnTo>
                    <a:lnTo>
                      <a:pt x="697" y="343"/>
                    </a:lnTo>
                    <a:lnTo>
                      <a:pt x="690" y="343"/>
                    </a:lnTo>
                    <a:lnTo>
                      <a:pt x="683" y="342"/>
                    </a:lnTo>
                    <a:lnTo>
                      <a:pt x="677" y="340"/>
                    </a:lnTo>
                    <a:lnTo>
                      <a:pt x="671" y="338"/>
                    </a:lnTo>
                    <a:lnTo>
                      <a:pt x="665" y="335"/>
                    </a:lnTo>
                    <a:lnTo>
                      <a:pt x="659" y="332"/>
                    </a:lnTo>
                    <a:lnTo>
                      <a:pt x="654" y="328"/>
                    </a:lnTo>
                    <a:lnTo>
                      <a:pt x="649" y="324"/>
                    </a:lnTo>
                    <a:lnTo>
                      <a:pt x="645" y="319"/>
                    </a:lnTo>
                    <a:lnTo>
                      <a:pt x="641" y="314"/>
                    </a:lnTo>
                    <a:lnTo>
                      <a:pt x="638" y="308"/>
                    </a:lnTo>
                    <a:lnTo>
                      <a:pt x="635" y="302"/>
                    </a:lnTo>
                    <a:lnTo>
                      <a:pt x="633" y="296"/>
                    </a:lnTo>
                    <a:lnTo>
                      <a:pt x="631" y="290"/>
                    </a:lnTo>
                    <a:lnTo>
                      <a:pt x="630" y="283"/>
                    </a:lnTo>
                    <a:lnTo>
                      <a:pt x="630" y="276"/>
                    </a:lnTo>
                    <a:lnTo>
                      <a:pt x="630" y="276"/>
                    </a:lnTo>
                    <a:lnTo>
                      <a:pt x="630" y="269"/>
                    </a:lnTo>
                    <a:lnTo>
                      <a:pt x="631" y="263"/>
                    </a:lnTo>
                    <a:lnTo>
                      <a:pt x="633" y="256"/>
                    </a:lnTo>
                    <a:lnTo>
                      <a:pt x="635" y="250"/>
                    </a:lnTo>
                    <a:lnTo>
                      <a:pt x="638" y="244"/>
                    </a:lnTo>
                    <a:lnTo>
                      <a:pt x="641" y="239"/>
                    </a:lnTo>
                    <a:lnTo>
                      <a:pt x="645" y="234"/>
                    </a:lnTo>
                    <a:lnTo>
                      <a:pt x="649" y="229"/>
                    </a:lnTo>
                    <a:lnTo>
                      <a:pt x="654" y="224"/>
                    </a:lnTo>
                    <a:lnTo>
                      <a:pt x="659" y="221"/>
                    </a:lnTo>
                    <a:lnTo>
                      <a:pt x="665" y="217"/>
                    </a:lnTo>
                    <a:lnTo>
                      <a:pt x="671" y="214"/>
                    </a:lnTo>
                    <a:lnTo>
                      <a:pt x="677" y="212"/>
                    </a:lnTo>
                    <a:lnTo>
                      <a:pt x="683" y="209"/>
                    </a:lnTo>
                    <a:lnTo>
                      <a:pt x="690" y="208"/>
                    </a:lnTo>
                    <a:lnTo>
                      <a:pt x="697" y="208"/>
                    </a:lnTo>
                    <a:close/>
                    <a:moveTo>
                      <a:pt x="127" y="520"/>
                    </a:moveTo>
                    <a:lnTo>
                      <a:pt x="1587" y="520"/>
                    </a:lnTo>
                    <a:lnTo>
                      <a:pt x="1587" y="2699"/>
                    </a:lnTo>
                    <a:lnTo>
                      <a:pt x="127" y="2699"/>
                    </a:lnTo>
                    <a:lnTo>
                      <a:pt x="127" y="520"/>
                    </a:lnTo>
                    <a:close/>
                  </a:path>
                </a:pathLst>
              </a:custGeom>
              <a:solidFill>
                <a:schemeClr val="bg1"/>
              </a:solidFill>
              <a:ln>
                <a:noFill/>
              </a:ln>
            </p:spPr>
            <p:txBody>
              <a:bodyPr vert="horz" wrap="square" lIns="190077" tIns="95038" rIns="190077" bIns="95038" numCol="1" anchor="t" anchorCtr="0" compatLnSpc="1"/>
              <a:lstStyle/>
              <a:p>
                <a:endParaRPr lang="zh-CN" altLang="en-US">
                  <a:solidFill>
                    <a:schemeClr val="bg1">
                      <a:lumMod val="85000"/>
                    </a:schemeClr>
                  </a:solidFill>
                  <a:cs typeface="+mn-ea"/>
                  <a:sym typeface="+mn-lt"/>
                </a:endParaRPr>
              </a:p>
            </p:txBody>
          </p:sp>
        </p:grpSp>
        <p:grpSp>
          <p:nvGrpSpPr>
            <p:cNvPr id="23" name="组合 22"/>
            <p:cNvGrpSpPr/>
            <p:nvPr/>
          </p:nvGrpSpPr>
          <p:grpSpPr>
            <a:xfrm>
              <a:off x="6897151" y="4272124"/>
              <a:ext cx="179954" cy="179951"/>
              <a:chOff x="6096275" y="3360769"/>
              <a:chExt cx="300915" cy="300915"/>
            </a:xfrm>
          </p:grpSpPr>
          <p:sp>
            <p:nvSpPr>
              <p:cNvPr id="24" name="椭圆 23"/>
              <p:cNvSpPr/>
              <p:nvPr/>
            </p:nvSpPr>
            <p:spPr>
              <a:xfrm>
                <a:off x="6096275" y="3360769"/>
                <a:ext cx="300915" cy="300915"/>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25" name="KSO_Shape"/>
              <p:cNvSpPr/>
              <p:nvPr/>
            </p:nvSpPr>
            <p:spPr bwMode="auto">
              <a:xfrm>
                <a:off x="6177306" y="3423393"/>
                <a:ext cx="138854" cy="175762"/>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85000"/>
                    </a:schemeClr>
                  </a:solidFill>
                  <a:cs typeface="+mn-ea"/>
                  <a:sym typeface="+mn-lt"/>
                </a:endParaRPr>
              </a:p>
            </p:txBody>
          </p:sp>
        </p:grpSp>
        <p:sp>
          <p:nvSpPr>
            <p:cNvPr id="26" name="TextBox 56"/>
            <p:cNvSpPr txBox="1"/>
            <p:nvPr/>
          </p:nvSpPr>
          <p:spPr>
            <a:xfrm>
              <a:off x="7254554" y="4622221"/>
              <a:ext cx="1404231" cy="276999"/>
            </a:xfrm>
            <a:prstGeom prst="rect">
              <a:avLst/>
            </a:prstGeom>
            <a:noFill/>
          </p:spPr>
          <p:txBody>
            <a:bodyPr wrap="none" lIns="0" tIns="0" rIns="0" bIns="0" rtlCol="0">
              <a:spAutoFit/>
            </a:bodyPr>
            <a:lstStyle/>
            <a:p>
              <a:r>
                <a:rPr lang="en-US" altLang="zh-CN" dirty="0" smtClean="0">
                  <a:solidFill>
                    <a:schemeClr val="tx1">
                      <a:lumMod val="75000"/>
                      <a:lumOff val="25000"/>
                    </a:schemeClr>
                  </a:solidFill>
                  <a:cs typeface="+mn-ea"/>
                  <a:sym typeface="+mn-lt"/>
                </a:rPr>
                <a:t>123456789123</a:t>
              </a:r>
            </a:p>
          </p:txBody>
        </p:sp>
        <p:grpSp>
          <p:nvGrpSpPr>
            <p:cNvPr id="27" name="组合 26"/>
            <p:cNvGrpSpPr/>
            <p:nvPr/>
          </p:nvGrpSpPr>
          <p:grpSpPr>
            <a:xfrm>
              <a:off x="6902438" y="5090027"/>
              <a:ext cx="179954" cy="179951"/>
              <a:chOff x="328847" y="10201725"/>
              <a:chExt cx="254214" cy="254210"/>
            </a:xfrm>
          </p:grpSpPr>
          <p:sp>
            <p:nvSpPr>
              <p:cNvPr id="28" name="椭圆 27"/>
              <p:cNvSpPr/>
              <p:nvPr/>
            </p:nvSpPr>
            <p:spPr>
              <a:xfrm>
                <a:off x="328847" y="10201725"/>
                <a:ext cx="254214" cy="25421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Freeform 5"/>
              <p:cNvSpPr>
                <a:spLocks noEditPoints="1"/>
              </p:cNvSpPr>
              <p:nvPr/>
            </p:nvSpPr>
            <p:spPr bwMode="auto">
              <a:xfrm>
                <a:off x="371574" y="10241136"/>
                <a:ext cx="152612" cy="156060"/>
              </a:xfrm>
              <a:custGeom>
                <a:avLst/>
                <a:gdLst>
                  <a:gd name="T0" fmla="*/ 9743 w 15753"/>
                  <a:gd name="T1" fmla="*/ 3406 h 16109"/>
                  <a:gd name="T2" fmla="*/ 9442 w 15753"/>
                  <a:gd name="T3" fmla="*/ 3611 h 16109"/>
                  <a:gd name="T4" fmla="*/ 2569 w 15753"/>
                  <a:gd name="T5" fmla="*/ 5475 h 16109"/>
                  <a:gd name="T6" fmla="*/ 4044 w 15753"/>
                  <a:gd name="T7" fmla="*/ 1875 h 16109"/>
                  <a:gd name="T8" fmla="*/ 9195 w 15753"/>
                  <a:gd name="T9" fmla="*/ 54 h 16109"/>
                  <a:gd name="T10" fmla="*/ 13362 w 15753"/>
                  <a:gd name="T11" fmla="*/ 2997 h 16109"/>
                  <a:gd name="T12" fmla="*/ 14373 w 15753"/>
                  <a:gd name="T13" fmla="*/ 6624 h 16109"/>
                  <a:gd name="T14" fmla="*/ 15753 w 15753"/>
                  <a:gd name="T15" fmla="*/ 10895 h 16109"/>
                  <a:gd name="T16" fmla="*/ 14810 w 15753"/>
                  <a:gd name="T17" fmla="*/ 12414 h 16109"/>
                  <a:gd name="T18" fmla="*/ 13007 w 15753"/>
                  <a:gd name="T19" fmla="*/ 13550 h 16109"/>
                  <a:gd name="T20" fmla="*/ 14018 w 15753"/>
                  <a:gd name="T21" fmla="*/ 15480 h 16109"/>
                  <a:gd name="T22" fmla="*/ 8949 w 15753"/>
                  <a:gd name="T23" fmla="*/ 15507 h 16109"/>
                  <a:gd name="T24" fmla="*/ 5205 w 15753"/>
                  <a:gd name="T25" fmla="*/ 16109 h 16109"/>
                  <a:gd name="T26" fmla="*/ 1900 w 15753"/>
                  <a:gd name="T27" fmla="*/ 14822 h 16109"/>
                  <a:gd name="T28" fmla="*/ 3279 w 15753"/>
                  <a:gd name="T29" fmla="*/ 13673 h 16109"/>
                  <a:gd name="T30" fmla="*/ 1571 w 15753"/>
                  <a:gd name="T31" fmla="*/ 11250 h 16109"/>
                  <a:gd name="T32" fmla="*/ 101 w 15753"/>
                  <a:gd name="T33" fmla="*/ 12160 h 16109"/>
                  <a:gd name="T34" fmla="*/ 1448 w 15753"/>
                  <a:gd name="T35" fmla="*/ 7939 h 16109"/>
                  <a:gd name="T36" fmla="*/ 2375 w 15753"/>
                  <a:gd name="T37" fmla="*/ 14423 h 16109"/>
                  <a:gd name="T38" fmla="*/ 2350 w 15753"/>
                  <a:gd name="T39" fmla="*/ 15112 h 16109"/>
                  <a:gd name="T40" fmla="*/ 6344 w 15753"/>
                  <a:gd name="T41" fmla="*/ 15600 h 16109"/>
                  <a:gd name="T42" fmla="*/ 3485 w 15753"/>
                  <a:gd name="T43" fmla="*/ 13853 h 16109"/>
                  <a:gd name="T44" fmla="*/ 13455 w 15753"/>
                  <a:gd name="T45" fmla="*/ 14048 h 16109"/>
                  <a:gd name="T46" fmla="*/ 14035 w 15753"/>
                  <a:gd name="T47" fmla="*/ 14597 h 16109"/>
                  <a:gd name="T48" fmla="*/ 11221 w 15753"/>
                  <a:gd name="T49" fmla="*/ 15707 h 16109"/>
                  <a:gd name="T50" fmla="*/ 4446 w 15753"/>
                  <a:gd name="T51" fmla="*/ 11465 h 16109"/>
                  <a:gd name="T52" fmla="*/ 6480 w 15753"/>
                  <a:gd name="T53" fmla="*/ 11355 h 16109"/>
                  <a:gd name="T54" fmla="*/ 5824 w 15753"/>
                  <a:gd name="T55" fmla="*/ 10780 h 16109"/>
                  <a:gd name="T56" fmla="*/ 2816 w 15753"/>
                  <a:gd name="T57" fmla="*/ 9995 h 16109"/>
                  <a:gd name="T58" fmla="*/ 5043 w 15753"/>
                  <a:gd name="T59" fmla="*/ 14079 h 16109"/>
                  <a:gd name="T60" fmla="*/ 10426 w 15753"/>
                  <a:gd name="T61" fmla="*/ 14566 h 16109"/>
                  <a:gd name="T62" fmla="*/ 13528 w 15753"/>
                  <a:gd name="T63" fmla="*/ 10929 h 16109"/>
                  <a:gd name="T64" fmla="*/ 10207 w 15753"/>
                  <a:gd name="T65" fmla="*/ 9917 h 16109"/>
                  <a:gd name="T66" fmla="*/ 6300 w 15753"/>
                  <a:gd name="T67" fmla="*/ 12101 h 16109"/>
                  <a:gd name="T68" fmla="*/ 4018 w 15753"/>
                  <a:gd name="T69" fmla="*/ 10887 h 16109"/>
                  <a:gd name="T70" fmla="*/ 4237 w 15753"/>
                  <a:gd name="T71" fmla="*/ 7184 h 16109"/>
                  <a:gd name="T72" fmla="*/ 11096 w 15753"/>
                  <a:gd name="T73" fmla="*/ 7827 h 16109"/>
                  <a:gd name="T74" fmla="*/ 12749 w 15753"/>
                  <a:gd name="T75" fmla="*/ 7772 h 16109"/>
                  <a:gd name="T76" fmla="*/ 13569 w 15753"/>
                  <a:gd name="T77" fmla="*/ 6937 h 16109"/>
                  <a:gd name="T78" fmla="*/ 13528 w 15753"/>
                  <a:gd name="T79" fmla="*/ 7977 h 16109"/>
                  <a:gd name="T80" fmla="*/ 7598 w 15753"/>
                  <a:gd name="T81" fmla="*/ 9921 h 16109"/>
                  <a:gd name="T82" fmla="*/ 2365 w 15753"/>
                  <a:gd name="T83" fmla="*/ 7485 h 16109"/>
                  <a:gd name="T84" fmla="*/ 3458 w 15753"/>
                  <a:gd name="T85" fmla="*/ 7923 h 16109"/>
                  <a:gd name="T86" fmla="*/ 4934 w 15753"/>
                  <a:gd name="T87" fmla="*/ 6465 h 16109"/>
                  <a:gd name="T88" fmla="*/ 7803 w 15753"/>
                  <a:gd name="T89" fmla="*/ 5191 h 16109"/>
                  <a:gd name="T90" fmla="*/ 11875 w 15753"/>
                  <a:gd name="T91" fmla="*/ 6287 h 16109"/>
                  <a:gd name="T92" fmla="*/ 9975 w 15753"/>
                  <a:gd name="T93" fmla="*/ 6930 h 16109"/>
                  <a:gd name="T94" fmla="*/ 5549 w 15753"/>
                  <a:gd name="T95" fmla="*/ 6272 h 16109"/>
                  <a:gd name="T96" fmla="*/ 7612 w 15753"/>
                  <a:gd name="T97" fmla="*/ 4225 h 16109"/>
                  <a:gd name="T98" fmla="*/ 7214 w 15753"/>
                  <a:gd name="T99" fmla="*/ 4209 h 16109"/>
                  <a:gd name="T100" fmla="*/ 7094 w 15753"/>
                  <a:gd name="T101" fmla="*/ 3592 h 16109"/>
                  <a:gd name="T102" fmla="*/ 7402 w 15753"/>
                  <a:gd name="T103" fmla="*/ 3188 h 16109"/>
                  <a:gd name="T104" fmla="*/ 7735 w 15753"/>
                  <a:gd name="T105" fmla="*/ 3539 h 16109"/>
                  <a:gd name="T106" fmla="*/ 10322 w 15753"/>
                  <a:gd name="T107" fmla="*/ 4764 h 16109"/>
                  <a:gd name="T108" fmla="*/ 9268 w 15753"/>
                  <a:gd name="T109" fmla="*/ 5044 h 16109"/>
                  <a:gd name="T110" fmla="*/ 8750 w 15753"/>
                  <a:gd name="T111" fmla="*/ 3599 h 16109"/>
                  <a:gd name="T112" fmla="*/ 9440 w 15753"/>
                  <a:gd name="T113" fmla="*/ 2343 h 16109"/>
                  <a:gd name="T114" fmla="*/ 10433 w 15753"/>
                  <a:gd name="T115" fmla="*/ 2935 h 16109"/>
                  <a:gd name="T116" fmla="*/ 7729 w 15753"/>
                  <a:gd name="T117" fmla="*/ 4552 h 16109"/>
                  <a:gd name="T118" fmla="*/ 6735 w 15753"/>
                  <a:gd name="T119" fmla="*/ 5141 h 16109"/>
                  <a:gd name="T120" fmla="*/ 6045 w 15753"/>
                  <a:gd name="T121" fmla="*/ 3895 h 16109"/>
                  <a:gd name="T122" fmla="*/ 6564 w 15753"/>
                  <a:gd name="T123" fmla="*/ 2440 h 16109"/>
                  <a:gd name="T124" fmla="*/ 7617 w 15753"/>
                  <a:gd name="T125" fmla="*/ 2720 h 16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53" h="16109">
                    <a:moveTo>
                      <a:pt x="9224" y="4008"/>
                    </a:moveTo>
                    <a:lnTo>
                      <a:pt x="9196" y="3994"/>
                    </a:lnTo>
                    <a:lnTo>
                      <a:pt x="9183" y="3994"/>
                    </a:lnTo>
                    <a:lnTo>
                      <a:pt x="9169" y="3981"/>
                    </a:lnTo>
                    <a:lnTo>
                      <a:pt x="9156" y="3940"/>
                    </a:lnTo>
                    <a:lnTo>
                      <a:pt x="9156" y="3926"/>
                    </a:lnTo>
                    <a:lnTo>
                      <a:pt x="9142" y="3898"/>
                    </a:lnTo>
                    <a:lnTo>
                      <a:pt x="9142" y="3844"/>
                    </a:lnTo>
                    <a:lnTo>
                      <a:pt x="9142" y="3790"/>
                    </a:lnTo>
                    <a:lnTo>
                      <a:pt x="9169" y="3666"/>
                    </a:lnTo>
                    <a:lnTo>
                      <a:pt x="9183" y="3597"/>
                    </a:lnTo>
                    <a:lnTo>
                      <a:pt x="9210" y="3543"/>
                    </a:lnTo>
                    <a:lnTo>
                      <a:pt x="9237" y="3488"/>
                    </a:lnTo>
                    <a:lnTo>
                      <a:pt x="9264" y="3460"/>
                    </a:lnTo>
                    <a:lnTo>
                      <a:pt x="9279" y="3433"/>
                    </a:lnTo>
                    <a:lnTo>
                      <a:pt x="9333" y="3392"/>
                    </a:lnTo>
                    <a:lnTo>
                      <a:pt x="9388" y="3352"/>
                    </a:lnTo>
                    <a:lnTo>
                      <a:pt x="9442" y="3323"/>
                    </a:lnTo>
                    <a:lnTo>
                      <a:pt x="9511" y="3310"/>
                    </a:lnTo>
                    <a:lnTo>
                      <a:pt x="9579" y="3323"/>
                    </a:lnTo>
                    <a:lnTo>
                      <a:pt x="9606" y="3323"/>
                    </a:lnTo>
                    <a:lnTo>
                      <a:pt x="9647" y="3338"/>
                    </a:lnTo>
                    <a:lnTo>
                      <a:pt x="9675" y="3352"/>
                    </a:lnTo>
                    <a:lnTo>
                      <a:pt x="9702" y="3365"/>
                    </a:lnTo>
                    <a:lnTo>
                      <a:pt x="9743" y="3406"/>
                    </a:lnTo>
                    <a:lnTo>
                      <a:pt x="9784" y="3460"/>
                    </a:lnTo>
                    <a:lnTo>
                      <a:pt x="9825" y="3516"/>
                    </a:lnTo>
                    <a:lnTo>
                      <a:pt x="9852" y="3584"/>
                    </a:lnTo>
                    <a:lnTo>
                      <a:pt x="9866" y="3639"/>
                    </a:lnTo>
                    <a:lnTo>
                      <a:pt x="9880" y="3707"/>
                    </a:lnTo>
                    <a:lnTo>
                      <a:pt x="9894" y="3776"/>
                    </a:lnTo>
                    <a:lnTo>
                      <a:pt x="9894" y="3885"/>
                    </a:lnTo>
                    <a:lnTo>
                      <a:pt x="9880" y="3926"/>
                    </a:lnTo>
                    <a:lnTo>
                      <a:pt x="9866" y="3967"/>
                    </a:lnTo>
                    <a:lnTo>
                      <a:pt x="9852" y="3994"/>
                    </a:lnTo>
                    <a:lnTo>
                      <a:pt x="9825" y="3994"/>
                    </a:lnTo>
                    <a:lnTo>
                      <a:pt x="9798" y="3994"/>
                    </a:lnTo>
                    <a:lnTo>
                      <a:pt x="9770" y="3981"/>
                    </a:lnTo>
                    <a:lnTo>
                      <a:pt x="9743" y="3967"/>
                    </a:lnTo>
                    <a:lnTo>
                      <a:pt x="9729" y="3940"/>
                    </a:lnTo>
                    <a:lnTo>
                      <a:pt x="9689" y="3871"/>
                    </a:lnTo>
                    <a:lnTo>
                      <a:pt x="9661" y="3790"/>
                    </a:lnTo>
                    <a:lnTo>
                      <a:pt x="9633" y="3707"/>
                    </a:lnTo>
                    <a:lnTo>
                      <a:pt x="9606" y="3639"/>
                    </a:lnTo>
                    <a:lnTo>
                      <a:pt x="9579" y="3611"/>
                    </a:lnTo>
                    <a:lnTo>
                      <a:pt x="9565" y="3597"/>
                    </a:lnTo>
                    <a:lnTo>
                      <a:pt x="9538" y="3584"/>
                    </a:lnTo>
                    <a:lnTo>
                      <a:pt x="9511" y="3584"/>
                    </a:lnTo>
                    <a:lnTo>
                      <a:pt x="9469" y="3597"/>
                    </a:lnTo>
                    <a:lnTo>
                      <a:pt x="9442" y="3611"/>
                    </a:lnTo>
                    <a:lnTo>
                      <a:pt x="9415" y="3639"/>
                    </a:lnTo>
                    <a:lnTo>
                      <a:pt x="9401" y="3666"/>
                    </a:lnTo>
                    <a:lnTo>
                      <a:pt x="9361" y="3734"/>
                    </a:lnTo>
                    <a:lnTo>
                      <a:pt x="9333" y="3803"/>
                    </a:lnTo>
                    <a:lnTo>
                      <a:pt x="9293" y="3954"/>
                    </a:lnTo>
                    <a:lnTo>
                      <a:pt x="9264" y="3994"/>
                    </a:lnTo>
                    <a:lnTo>
                      <a:pt x="9251" y="4008"/>
                    </a:lnTo>
                    <a:lnTo>
                      <a:pt x="9224" y="4008"/>
                    </a:lnTo>
                    <a:close/>
                    <a:moveTo>
                      <a:pt x="2254" y="7240"/>
                    </a:moveTo>
                    <a:lnTo>
                      <a:pt x="2227" y="7144"/>
                    </a:lnTo>
                    <a:lnTo>
                      <a:pt x="2200" y="7022"/>
                    </a:lnTo>
                    <a:lnTo>
                      <a:pt x="2186" y="6953"/>
                    </a:lnTo>
                    <a:lnTo>
                      <a:pt x="2186" y="6870"/>
                    </a:lnTo>
                    <a:lnTo>
                      <a:pt x="2186" y="6775"/>
                    </a:lnTo>
                    <a:lnTo>
                      <a:pt x="2186" y="6679"/>
                    </a:lnTo>
                    <a:lnTo>
                      <a:pt x="2213" y="6569"/>
                    </a:lnTo>
                    <a:lnTo>
                      <a:pt x="2240" y="6460"/>
                    </a:lnTo>
                    <a:lnTo>
                      <a:pt x="2281" y="6337"/>
                    </a:lnTo>
                    <a:lnTo>
                      <a:pt x="2337" y="6200"/>
                    </a:lnTo>
                    <a:lnTo>
                      <a:pt x="2405" y="6063"/>
                    </a:lnTo>
                    <a:lnTo>
                      <a:pt x="2501" y="5926"/>
                    </a:lnTo>
                    <a:lnTo>
                      <a:pt x="2501" y="5830"/>
                    </a:lnTo>
                    <a:lnTo>
                      <a:pt x="2514" y="5735"/>
                    </a:lnTo>
                    <a:lnTo>
                      <a:pt x="2528" y="5612"/>
                    </a:lnTo>
                    <a:lnTo>
                      <a:pt x="2569" y="5475"/>
                    </a:lnTo>
                    <a:lnTo>
                      <a:pt x="2609" y="5324"/>
                    </a:lnTo>
                    <a:lnTo>
                      <a:pt x="2637" y="5256"/>
                    </a:lnTo>
                    <a:lnTo>
                      <a:pt x="2677" y="5187"/>
                    </a:lnTo>
                    <a:lnTo>
                      <a:pt x="2719" y="5119"/>
                    </a:lnTo>
                    <a:lnTo>
                      <a:pt x="2774" y="5064"/>
                    </a:lnTo>
                    <a:lnTo>
                      <a:pt x="2774" y="4969"/>
                    </a:lnTo>
                    <a:lnTo>
                      <a:pt x="2774" y="4859"/>
                    </a:lnTo>
                    <a:lnTo>
                      <a:pt x="2774" y="4722"/>
                    </a:lnTo>
                    <a:lnTo>
                      <a:pt x="2801" y="4544"/>
                    </a:lnTo>
                    <a:lnTo>
                      <a:pt x="2828" y="4338"/>
                    </a:lnTo>
                    <a:lnTo>
                      <a:pt x="2882" y="4093"/>
                    </a:lnTo>
                    <a:lnTo>
                      <a:pt x="2951" y="3832"/>
                    </a:lnTo>
                    <a:lnTo>
                      <a:pt x="3006" y="3695"/>
                    </a:lnTo>
                    <a:lnTo>
                      <a:pt x="3060" y="3545"/>
                    </a:lnTo>
                    <a:lnTo>
                      <a:pt x="3115" y="3394"/>
                    </a:lnTo>
                    <a:lnTo>
                      <a:pt x="3183" y="3244"/>
                    </a:lnTo>
                    <a:lnTo>
                      <a:pt x="3251" y="3080"/>
                    </a:lnTo>
                    <a:lnTo>
                      <a:pt x="3334" y="2915"/>
                    </a:lnTo>
                    <a:lnTo>
                      <a:pt x="3429" y="2751"/>
                    </a:lnTo>
                    <a:lnTo>
                      <a:pt x="3539" y="2587"/>
                    </a:lnTo>
                    <a:lnTo>
                      <a:pt x="3593" y="2491"/>
                    </a:lnTo>
                    <a:lnTo>
                      <a:pt x="3648" y="2408"/>
                    </a:lnTo>
                    <a:lnTo>
                      <a:pt x="3771" y="2231"/>
                    </a:lnTo>
                    <a:lnTo>
                      <a:pt x="3894" y="2053"/>
                    </a:lnTo>
                    <a:lnTo>
                      <a:pt x="4044" y="1875"/>
                    </a:lnTo>
                    <a:lnTo>
                      <a:pt x="4194" y="1697"/>
                    </a:lnTo>
                    <a:lnTo>
                      <a:pt x="4358" y="1519"/>
                    </a:lnTo>
                    <a:lnTo>
                      <a:pt x="4536" y="1341"/>
                    </a:lnTo>
                    <a:lnTo>
                      <a:pt x="4741" y="1150"/>
                    </a:lnTo>
                    <a:lnTo>
                      <a:pt x="4877" y="1027"/>
                    </a:lnTo>
                    <a:lnTo>
                      <a:pt x="5041" y="903"/>
                    </a:lnTo>
                    <a:lnTo>
                      <a:pt x="5205" y="793"/>
                    </a:lnTo>
                    <a:lnTo>
                      <a:pt x="5383" y="685"/>
                    </a:lnTo>
                    <a:lnTo>
                      <a:pt x="5561" y="589"/>
                    </a:lnTo>
                    <a:lnTo>
                      <a:pt x="5752" y="506"/>
                    </a:lnTo>
                    <a:lnTo>
                      <a:pt x="5957" y="411"/>
                    </a:lnTo>
                    <a:lnTo>
                      <a:pt x="6162" y="342"/>
                    </a:lnTo>
                    <a:lnTo>
                      <a:pt x="6367" y="274"/>
                    </a:lnTo>
                    <a:lnTo>
                      <a:pt x="6585" y="205"/>
                    </a:lnTo>
                    <a:lnTo>
                      <a:pt x="6804" y="151"/>
                    </a:lnTo>
                    <a:lnTo>
                      <a:pt x="7036" y="110"/>
                    </a:lnTo>
                    <a:lnTo>
                      <a:pt x="7268" y="68"/>
                    </a:lnTo>
                    <a:lnTo>
                      <a:pt x="7501" y="41"/>
                    </a:lnTo>
                    <a:lnTo>
                      <a:pt x="7733" y="14"/>
                    </a:lnTo>
                    <a:lnTo>
                      <a:pt x="7979" y="0"/>
                    </a:lnTo>
                    <a:lnTo>
                      <a:pt x="8211" y="0"/>
                    </a:lnTo>
                    <a:lnTo>
                      <a:pt x="8457" y="0"/>
                    </a:lnTo>
                    <a:lnTo>
                      <a:pt x="8704" y="0"/>
                    </a:lnTo>
                    <a:lnTo>
                      <a:pt x="8949" y="27"/>
                    </a:lnTo>
                    <a:lnTo>
                      <a:pt x="9195" y="54"/>
                    </a:lnTo>
                    <a:lnTo>
                      <a:pt x="9441" y="83"/>
                    </a:lnTo>
                    <a:lnTo>
                      <a:pt x="9674" y="137"/>
                    </a:lnTo>
                    <a:lnTo>
                      <a:pt x="9919" y="191"/>
                    </a:lnTo>
                    <a:lnTo>
                      <a:pt x="10151" y="247"/>
                    </a:lnTo>
                    <a:lnTo>
                      <a:pt x="10397" y="315"/>
                    </a:lnTo>
                    <a:lnTo>
                      <a:pt x="10629" y="397"/>
                    </a:lnTo>
                    <a:lnTo>
                      <a:pt x="10848" y="492"/>
                    </a:lnTo>
                    <a:lnTo>
                      <a:pt x="11081" y="589"/>
                    </a:lnTo>
                    <a:lnTo>
                      <a:pt x="11299" y="698"/>
                    </a:lnTo>
                    <a:lnTo>
                      <a:pt x="11504" y="822"/>
                    </a:lnTo>
                    <a:lnTo>
                      <a:pt x="11709" y="944"/>
                    </a:lnTo>
                    <a:lnTo>
                      <a:pt x="11887" y="1067"/>
                    </a:lnTo>
                    <a:lnTo>
                      <a:pt x="11969" y="1136"/>
                    </a:lnTo>
                    <a:lnTo>
                      <a:pt x="12050" y="1191"/>
                    </a:lnTo>
                    <a:lnTo>
                      <a:pt x="12214" y="1328"/>
                    </a:lnTo>
                    <a:lnTo>
                      <a:pt x="12351" y="1464"/>
                    </a:lnTo>
                    <a:lnTo>
                      <a:pt x="12488" y="1602"/>
                    </a:lnTo>
                    <a:lnTo>
                      <a:pt x="12624" y="1752"/>
                    </a:lnTo>
                    <a:lnTo>
                      <a:pt x="12734" y="1903"/>
                    </a:lnTo>
                    <a:lnTo>
                      <a:pt x="12856" y="2053"/>
                    </a:lnTo>
                    <a:lnTo>
                      <a:pt x="12952" y="2217"/>
                    </a:lnTo>
                    <a:lnTo>
                      <a:pt x="13047" y="2368"/>
                    </a:lnTo>
                    <a:lnTo>
                      <a:pt x="13144" y="2532"/>
                    </a:lnTo>
                    <a:lnTo>
                      <a:pt x="13225" y="2682"/>
                    </a:lnTo>
                    <a:lnTo>
                      <a:pt x="13362" y="2997"/>
                    </a:lnTo>
                    <a:lnTo>
                      <a:pt x="13430" y="3161"/>
                    </a:lnTo>
                    <a:lnTo>
                      <a:pt x="13485" y="3312"/>
                    </a:lnTo>
                    <a:lnTo>
                      <a:pt x="13540" y="3477"/>
                    </a:lnTo>
                    <a:lnTo>
                      <a:pt x="13581" y="3627"/>
                    </a:lnTo>
                    <a:lnTo>
                      <a:pt x="13621" y="3763"/>
                    </a:lnTo>
                    <a:lnTo>
                      <a:pt x="13663" y="3914"/>
                    </a:lnTo>
                    <a:lnTo>
                      <a:pt x="13731" y="4188"/>
                    </a:lnTo>
                    <a:lnTo>
                      <a:pt x="13785" y="4434"/>
                    </a:lnTo>
                    <a:lnTo>
                      <a:pt x="13813" y="4668"/>
                    </a:lnTo>
                    <a:lnTo>
                      <a:pt x="13840" y="4859"/>
                    </a:lnTo>
                    <a:lnTo>
                      <a:pt x="13882" y="5146"/>
                    </a:lnTo>
                    <a:lnTo>
                      <a:pt x="13895" y="5187"/>
                    </a:lnTo>
                    <a:lnTo>
                      <a:pt x="13922" y="5241"/>
                    </a:lnTo>
                    <a:lnTo>
                      <a:pt x="14018" y="5392"/>
                    </a:lnTo>
                    <a:lnTo>
                      <a:pt x="14073" y="5488"/>
                    </a:lnTo>
                    <a:lnTo>
                      <a:pt x="14127" y="5598"/>
                    </a:lnTo>
                    <a:lnTo>
                      <a:pt x="14195" y="5708"/>
                    </a:lnTo>
                    <a:lnTo>
                      <a:pt x="14250" y="5845"/>
                    </a:lnTo>
                    <a:lnTo>
                      <a:pt x="14291" y="5981"/>
                    </a:lnTo>
                    <a:lnTo>
                      <a:pt x="14332" y="6131"/>
                    </a:lnTo>
                    <a:lnTo>
                      <a:pt x="14359" y="6283"/>
                    </a:lnTo>
                    <a:lnTo>
                      <a:pt x="14373" y="6364"/>
                    </a:lnTo>
                    <a:lnTo>
                      <a:pt x="14387" y="6460"/>
                    </a:lnTo>
                    <a:lnTo>
                      <a:pt x="14387" y="6542"/>
                    </a:lnTo>
                    <a:lnTo>
                      <a:pt x="14373" y="6624"/>
                    </a:lnTo>
                    <a:lnTo>
                      <a:pt x="14373" y="6720"/>
                    </a:lnTo>
                    <a:lnTo>
                      <a:pt x="14346" y="6816"/>
                    </a:lnTo>
                    <a:lnTo>
                      <a:pt x="14305" y="7007"/>
                    </a:lnTo>
                    <a:lnTo>
                      <a:pt x="14264" y="7103"/>
                    </a:lnTo>
                    <a:lnTo>
                      <a:pt x="14223" y="7213"/>
                    </a:lnTo>
                    <a:lnTo>
                      <a:pt x="14223" y="7240"/>
                    </a:lnTo>
                    <a:lnTo>
                      <a:pt x="14236" y="7267"/>
                    </a:lnTo>
                    <a:lnTo>
                      <a:pt x="14291" y="7350"/>
                    </a:lnTo>
                    <a:lnTo>
                      <a:pt x="14510" y="7665"/>
                    </a:lnTo>
                    <a:lnTo>
                      <a:pt x="14674" y="7911"/>
                    </a:lnTo>
                    <a:lnTo>
                      <a:pt x="14756" y="8062"/>
                    </a:lnTo>
                    <a:lnTo>
                      <a:pt x="14866" y="8239"/>
                    </a:lnTo>
                    <a:lnTo>
                      <a:pt x="14961" y="8431"/>
                    </a:lnTo>
                    <a:lnTo>
                      <a:pt x="15070" y="8636"/>
                    </a:lnTo>
                    <a:lnTo>
                      <a:pt x="15179" y="8869"/>
                    </a:lnTo>
                    <a:lnTo>
                      <a:pt x="15303" y="9129"/>
                    </a:lnTo>
                    <a:lnTo>
                      <a:pt x="15370" y="9293"/>
                    </a:lnTo>
                    <a:lnTo>
                      <a:pt x="15438" y="9444"/>
                    </a:lnTo>
                    <a:lnTo>
                      <a:pt x="15494" y="9608"/>
                    </a:lnTo>
                    <a:lnTo>
                      <a:pt x="15548" y="9759"/>
                    </a:lnTo>
                    <a:lnTo>
                      <a:pt x="15589" y="9909"/>
                    </a:lnTo>
                    <a:lnTo>
                      <a:pt x="15630" y="10060"/>
                    </a:lnTo>
                    <a:lnTo>
                      <a:pt x="15685" y="10347"/>
                    </a:lnTo>
                    <a:lnTo>
                      <a:pt x="15726" y="10634"/>
                    </a:lnTo>
                    <a:lnTo>
                      <a:pt x="15753" y="10895"/>
                    </a:lnTo>
                    <a:lnTo>
                      <a:pt x="15753" y="11032"/>
                    </a:lnTo>
                    <a:lnTo>
                      <a:pt x="15753" y="11154"/>
                    </a:lnTo>
                    <a:lnTo>
                      <a:pt x="15753" y="11264"/>
                    </a:lnTo>
                    <a:lnTo>
                      <a:pt x="15739" y="11387"/>
                    </a:lnTo>
                    <a:lnTo>
                      <a:pt x="15712" y="11607"/>
                    </a:lnTo>
                    <a:lnTo>
                      <a:pt x="15671" y="11812"/>
                    </a:lnTo>
                    <a:lnTo>
                      <a:pt x="15616" y="11989"/>
                    </a:lnTo>
                    <a:lnTo>
                      <a:pt x="15589" y="12072"/>
                    </a:lnTo>
                    <a:lnTo>
                      <a:pt x="15548" y="12153"/>
                    </a:lnTo>
                    <a:lnTo>
                      <a:pt x="15507" y="12222"/>
                    </a:lnTo>
                    <a:lnTo>
                      <a:pt x="15467" y="12290"/>
                    </a:lnTo>
                    <a:lnTo>
                      <a:pt x="15425" y="12346"/>
                    </a:lnTo>
                    <a:lnTo>
                      <a:pt x="15370" y="12400"/>
                    </a:lnTo>
                    <a:lnTo>
                      <a:pt x="15330" y="12454"/>
                    </a:lnTo>
                    <a:lnTo>
                      <a:pt x="15275" y="12496"/>
                    </a:lnTo>
                    <a:lnTo>
                      <a:pt x="15220" y="12523"/>
                    </a:lnTo>
                    <a:lnTo>
                      <a:pt x="15166" y="12551"/>
                    </a:lnTo>
                    <a:lnTo>
                      <a:pt x="15125" y="12564"/>
                    </a:lnTo>
                    <a:lnTo>
                      <a:pt x="15084" y="12564"/>
                    </a:lnTo>
                    <a:lnTo>
                      <a:pt x="15057" y="12564"/>
                    </a:lnTo>
                    <a:lnTo>
                      <a:pt x="15015" y="12551"/>
                    </a:lnTo>
                    <a:lnTo>
                      <a:pt x="14933" y="12510"/>
                    </a:lnTo>
                    <a:lnTo>
                      <a:pt x="14893" y="12482"/>
                    </a:lnTo>
                    <a:lnTo>
                      <a:pt x="14851" y="12454"/>
                    </a:lnTo>
                    <a:lnTo>
                      <a:pt x="14810" y="12414"/>
                    </a:lnTo>
                    <a:lnTo>
                      <a:pt x="14769" y="12373"/>
                    </a:lnTo>
                    <a:lnTo>
                      <a:pt x="14701" y="12290"/>
                    </a:lnTo>
                    <a:lnTo>
                      <a:pt x="14619" y="12180"/>
                    </a:lnTo>
                    <a:lnTo>
                      <a:pt x="14551" y="12072"/>
                    </a:lnTo>
                    <a:lnTo>
                      <a:pt x="14483" y="11976"/>
                    </a:lnTo>
                    <a:lnTo>
                      <a:pt x="14414" y="11866"/>
                    </a:lnTo>
                    <a:lnTo>
                      <a:pt x="14319" y="11675"/>
                    </a:lnTo>
                    <a:lnTo>
                      <a:pt x="14223" y="11483"/>
                    </a:lnTo>
                    <a:lnTo>
                      <a:pt x="14209" y="11470"/>
                    </a:lnTo>
                    <a:lnTo>
                      <a:pt x="14195" y="11470"/>
                    </a:lnTo>
                    <a:lnTo>
                      <a:pt x="14155" y="11497"/>
                    </a:lnTo>
                    <a:lnTo>
                      <a:pt x="14127" y="11551"/>
                    </a:lnTo>
                    <a:lnTo>
                      <a:pt x="14087" y="11620"/>
                    </a:lnTo>
                    <a:lnTo>
                      <a:pt x="14018" y="11812"/>
                    </a:lnTo>
                    <a:lnTo>
                      <a:pt x="13909" y="12085"/>
                    </a:lnTo>
                    <a:lnTo>
                      <a:pt x="13772" y="12414"/>
                    </a:lnTo>
                    <a:lnTo>
                      <a:pt x="13677" y="12578"/>
                    </a:lnTo>
                    <a:lnTo>
                      <a:pt x="13567" y="12756"/>
                    </a:lnTo>
                    <a:lnTo>
                      <a:pt x="13444" y="12948"/>
                    </a:lnTo>
                    <a:lnTo>
                      <a:pt x="13308" y="13139"/>
                    </a:lnTo>
                    <a:lnTo>
                      <a:pt x="13239" y="13221"/>
                    </a:lnTo>
                    <a:lnTo>
                      <a:pt x="13157" y="13317"/>
                    </a:lnTo>
                    <a:lnTo>
                      <a:pt x="12966" y="13508"/>
                    </a:lnTo>
                    <a:lnTo>
                      <a:pt x="12979" y="13522"/>
                    </a:lnTo>
                    <a:lnTo>
                      <a:pt x="13007" y="13550"/>
                    </a:lnTo>
                    <a:lnTo>
                      <a:pt x="13103" y="13604"/>
                    </a:lnTo>
                    <a:lnTo>
                      <a:pt x="13499" y="13796"/>
                    </a:lnTo>
                    <a:lnTo>
                      <a:pt x="13677" y="13892"/>
                    </a:lnTo>
                    <a:lnTo>
                      <a:pt x="13840" y="13988"/>
                    </a:lnTo>
                    <a:lnTo>
                      <a:pt x="14004" y="14110"/>
                    </a:lnTo>
                    <a:lnTo>
                      <a:pt x="14155" y="14234"/>
                    </a:lnTo>
                    <a:lnTo>
                      <a:pt x="14223" y="14289"/>
                    </a:lnTo>
                    <a:lnTo>
                      <a:pt x="14278" y="14357"/>
                    </a:lnTo>
                    <a:lnTo>
                      <a:pt x="14332" y="14426"/>
                    </a:lnTo>
                    <a:lnTo>
                      <a:pt x="14373" y="14508"/>
                    </a:lnTo>
                    <a:lnTo>
                      <a:pt x="14400" y="14576"/>
                    </a:lnTo>
                    <a:lnTo>
                      <a:pt x="14428" y="14658"/>
                    </a:lnTo>
                    <a:lnTo>
                      <a:pt x="14441" y="14727"/>
                    </a:lnTo>
                    <a:lnTo>
                      <a:pt x="14455" y="14809"/>
                    </a:lnTo>
                    <a:lnTo>
                      <a:pt x="14441" y="14864"/>
                    </a:lnTo>
                    <a:lnTo>
                      <a:pt x="14441" y="14918"/>
                    </a:lnTo>
                    <a:lnTo>
                      <a:pt x="14428" y="14973"/>
                    </a:lnTo>
                    <a:lnTo>
                      <a:pt x="14400" y="15028"/>
                    </a:lnTo>
                    <a:lnTo>
                      <a:pt x="14387" y="15069"/>
                    </a:lnTo>
                    <a:lnTo>
                      <a:pt x="14359" y="15123"/>
                    </a:lnTo>
                    <a:lnTo>
                      <a:pt x="14291" y="15219"/>
                    </a:lnTo>
                    <a:lnTo>
                      <a:pt x="14223" y="15302"/>
                    </a:lnTo>
                    <a:lnTo>
                      <a:pt x="14168" y="15356"/>
                    </a:lnTo>
                    <a:lnTo>
                      <a:pt x="14127" y="15397"/>
                    </a:lnTo>
                    <a:lnTo>
                      <a:pt x="14018" y="15480"/>
                    </a:lnTo>
                    <a:lnTo>
                      <a:pt x="13895" y="15548"/>
                    </a:lnTo>
                    <a:lnTo>
                      <a:pt x="13758" y="15617"/>
                    </a:lnTo>
                    <a:lnTo>
                      <a:pt x="13621" y="15685"/>
                    </a:lnTo>
                    <a:lnTo>
                      <a:pt x="13457" y="15739"/>
                    </a:lnTo>
                    <a:lnTo>
                      <a:pt x="13376" y="15767"/>
                    </a:lnTo>
                    <a:lnTo>
                      <a:pt x="13294" y="15794"/>
                    </a:lnTo>
                    <a:lnTo>
                      <a:pt x="13116" y="15835"/>
                    </a:lnTo>
                    <a:lnTo>
                      <a:pt x="12925" y="15876"/>
                    </a:lnTo>
                    <a:lnTo>
                      <a:pt x="12734" y="15918"/>
                    </a:lnTo>
                    <a:lnTo>
                      <a:pt x="12529" y="15945"/>
                    </a:lnTo>
                    <a:lnTo>
                      <a:pt x="12310" y="15958"/>
                    </a:lnTo>
                    <a:lnTo>
                      <a:pt x="12092" y="15986"/>
                    </a:lnTo>
                    <a:lnTo>
                      <a:pt x="11873" y="15986"/>
                    </a:lnTo>
                    <a:lnTo>
                      <a:pt x="11640" y="15986"/>
                    </a:lnTo>
                    <a:lnTo>
                      <a:pt x="11408" y="15986"/>
                    </a:lnTo>
                    <a:lnTo>
                      <a:pt x="11162" y="15972"/>
                    </a:lnTo>
                    <a:lnTo>
                      <a:pt x="10930" y="15945"/>
                    </a:lnTo>
                    <a:lnTo>
                      <a:pt x="10685" y="15918"/>
                    </a:lnTo>
                    <a:lnTo>
                      <a:pt x="10438" y="15891"/>
                    </a:lnTo>
                    <a:lnTo>
                      <a:pt x="10179" y="15849"/>
                    </a:lnTo>
                    <a:lnTo>
                      <a:pt x="9933" y="15794"/>
                    </a:lnTo>
                    <a:lnTo>
                      <a:pt x="9687" y="15739"/>
                    </a:lnTo>
                    <a:lnTo>
                      <a:pt x="9441" y="15671"/>
                    </a:lnTo>
                    <a:lnTo>
                      <a:pt x="9195" y="15588"/>
                    </a:lnTo>
                    <a:lnTo>
                      <a:pt x="8949" y="15507"/>
                    </a:lnTo>
                    <a:lnTo>
                      <a:pt x="8826" y="15466"/>
                    </a:lnTo>
                    <a:lnTo>
                      <a:pt x="8704" y="15424"/>
                    </a:lnTo>
                    <a:lnTo>
                      <a:pt x="8635" y="15397"/>
                    </a:lnTo>
                    <a:lnTo>
                      <a:pt x="8567" y="15384"/>
                    </a:lnTo>
                    <a:lnTo>
                      <a:pt x="8470" y="15384"/>
                    </a:lnTo>
                    <a:lnTo>
                      <a:pt x="8362" y="15384"/>
                    </a:lnTo>
                    <a:lnTo>
                      <a:pt x="8130" y="15370"/>
                    </a:lnTo>
                    <a:lnTo>
                      <a:pt x="8006" y="15356"/>
                    </a:lnTo>
                    <a:lnTo>
                      <a:pt x="7856" y="15343"/>
                    </a:lnTo>
                    <a:lnTo>
                      <a:pt x="7761" y="15424"/>
                    </a:lnTo>
                    <a:lnTo>
                      <a:pt x="7623" y="15507"/>
                    </a:lnTo>
                    <a:lnTo>
                      <a:pt x="7446" y="15603"/>
                    </a:lnTo>
                    <a:lnTo>
                      <a:pt x="7241" y="15712"/>
                    </a:lnTo>
                    <a:lnTo>
                      <a:pt x="7118" y="15767"/>
                    </a:lnTo>
                    <a:lnTo>
                      <a:pt x="6995" y="15822"/>
                    </a:lnTo>
                    <a:lnTo>
                      <a:pt x="6709" y="15931"/>
                    </a:lnTo>
                    <a:lnTo>
                      <a:pt x="6558" y="15972"/>
                    </a:lnTo>
                    <a:lnTo>
                      <a:pt x="6394" y="16013"/>
                    </a:lnTo>
                    <a:lnTo>
                      <a:pt x="6176" y="16055"/>
                    </a:lnTo>
                    <a:lnTo>
                      <a:pt x="6039" y="16068"/>
                    </a:lnTo>
                    <a:lnTo>
                      <a:pt x="5889" y="16082"/>
                    </a:lnTo>
                    <a:lnTo>
                      <a:pt x="5739" y="16095"/>
                    </a:lnTo>
                    <a:lnTo>
                      <a:pt x="5561" y="16109"/>
                    </a:lnTo>
                    <a:lnTo>
                      <a:pt x="5383" y="16109"/>
                    </a:lnTo>
                    <a:lnTo>
                      <a:pt x="5205" y="16109"/>
                    </a:lnTo>
                    <a:lnTo>
                      <a:pt x="4823" y="16109"/>
                    </a:lnTo>
                    <a:lnTo>
                      <a:pt x="4413" y="16095"/>
                    </a:lnTo>
                    <a:lnTo>
                      <a:pt x="4017" y="16055"/>
                    </a:lnTo>
                    <a:lnTo>
                      <a:pt x="3812" y="16026"/>
                    </a:lnTo>
                    <a:lnTo>
                      <a:pt x="3620" y="15999"/>
                    </a:lnTo>
                    <a:lnTo>
                      <a:pt x="3429" y="15972"/>
                    </a:lnTo>
                    <a:lnTo>
                      <a:pt x="3238" y="15931"/>
                    </a:lnTo>
                    <a:lnTo>
                      <a:pt x="3060" y="15876"/>
                    </a:lnTo>
                    <a:lnTo>
                      <a:pt x="2882" y="15835"/>
                    </a:lnTo>
                    <a:lnTo>
                      <a:pt x="2719" y="15767"/>
                    </a:lnTo>
                    <a:lnTo>
                      <a:pt x="2569" y="15712"/>
                    </a:lnTo>
                    <a:lnTo>
                      <a:pt x="2432" y="15644"/>
                    </a:lnTo>
                    <a:lnTo>
                      <a:pt x="2309" y="15561"/>
                    </a:lnTo>
                    <a:lnTo>
                      <a:pt x="2186" y="15480"/>
                    </a:lnTo>
                    <a:lnTo>
                      <a:pt x="2145" y="15438"/>
                    </a:lnTo>
                    <a:lnTo>
                      <a:pt x="2090" y="15384"/>
                    </a:lnTo>
                    <a:lnTo>
                      <a:pt x="2049" y="15343"/>
                    </a:lnTo>
                    <a:lnTo>
                      <a:pt x="2008" y="15287"/>
                    </a:lnTo>
                    <a:lnTo>
                      <a:pt x="1981" y="15233"/>
                    </a:lnTo>
                    <a:lnTo>
                      <a:pt x="1954" y="15179"/>
                    </a:lnTo>
                    <a:lnTo>
                      <a:pt x="1913" y="15069"/>
                    </a:lnTo>
                    <a:lnTo>
                      <a:pt x="1900" y="15014"/>
                    </a:lnTo>
                    <a:lnTo>
                      <a:pt x="1885" y="14945"/>
                    </a:lnTo>
                    <a:lnTo>
                      <a:pt x="1885" y="14891"/>
                    </a:lnTo>
                    <a:lnTo>
                      <a:pt x="1900" y="14822"/>
                    </a:lnTo>
                    <a:lnTo>
                      <a:pt x="1900" y="14754"/>
                    </a:lnTo>
                    <a:lnTo>
                      <a:pt x="1913" y="14685"/>
                    </a:lnTo>
                    <a:lnTo>
                      <a:pt x="1913" y="14645"/>
                    </a:lnTo>
                    <a:lnTo>
                      <a:pt x="1913" y="14548"/>
                    </a:lnTo>
                    <a:lnTo>
                      <a:pt x="1927" y="14480"/>
                    </a:lnTo>
                    <a:lnTo>
                      <a:pt x="1954" y="14398"/>
                    </a:lnTo>
                    <a:lnTo>
                      <a:pt x="1981" y="14316"/>
                    </a:lnTo>
                    <a:lnTo>
                      <a:pt x="2022" y="14220"/>
                    </a:lnTo>
                    <a:lnTo>
                      <a:pt x="2063" y="14179"/>
                    </a:lnTo>
                    <a:lnTo>
                      <a:pt x="2090" y="14138"/>
                    </a:lnTo>
                    <a:lnTo>
                      <a:pt x="2172" y="14042"/>
                    </a:lnTo>
                    <a:lnTo>
                      <a:pt x="2227" y="14002"/>
                    </a:lnTo>
                    <a:lnTo>
                      <a:pt x="2281" y="13960"/>
                    </a:lnTo>
                    <a:lnTo>
                      <a:pt x="2337" y="13919"/>
                    </a:lnTo>
                    <a:lnTo>
                      <a:pt x="2418" y="13892"/>
                    </a:lnTo>
                    <a:lnTo>
                      <a:pt x="2486" y="13851"/>
                    </a:lnTo>
                    <a:lnTo>
                      <a:pt x="2569" y="13809"/>
                    </a:lnTo>
                    <a:lnTo>
                      <a:pt x="2664" y="13782"/>
                    </a:lnTo>
                    <a:lnTo>
                      <a:pt x="2760" y="13755"/>
                    </a:lnTo>
                    <a:lnTo>
                      <a:pt x="2869" y="13728"/>
                    </a:lnTo>
                    <a:lnTo>
                      <a:pt x="2979" y="13714"/>
                    </a:lnTo>
                    <a:lnTo>
                      <a:pt x="3102" y="13701"/>
                    </a:lnTo>
                    <a:lnTo>
                      <a:pt x="3238" y="13687"/>
                    </a:lnTo>
                    <a:lnTo>
                      <a:pt x="3265" y="13673"/>
                    </a:lnTo>
                    <a:lnTo>
                      <a:pt x="3279" y="13673"/>
                    </a:lnTo>
                    <a:lnTo>
                      <a:pt x="3293" y="13659"/>
                    </a:lnTo>
                    <a:lnTo>
                      <a:pt x="3293" y="13645"/>
                    </a:lnTo>
                    <a:lnTo>
                      <a:pt x="3265" y="13618"/>
                    </a:lnTo>
                    <a:lnTo>
                      <a:pt x="3197" y="13577"/>
                    </a:lnTo>
                    <a:lnTo>
                      <a:pt x="3019" y="13427"/>
                    </a:lnTo>
                    <a:lnTo>
                      <a:pt x="2897" y="13331"/>
                    </a:lnTo>
                    <a:lnTo>
                      <a:pt x="2760" y="13207"/>
                    </a:lnTo>
                    <a:lnTo>
                      <a:pt x="2623" y="13070"/>
                    </a:lnTo>
                    <a:lnTo>
                      <a:pt x="2473" y="12892"/>
                    </a:lnTo>
                    <a:lnTo>
                      <a:pt x="2309" y="12701"/>
                    </a:lnTo>
                    <a:lnTo>
                      <a:pt x="2240" y="12591"/>
                    </a:lnTo>
                    <a:lnTo>
                      <a:pt x="2159" y="12482"/>
                    </a:lnTo>
                    <a:lnTo>
                      <a:pt x="2090" y="12359"/>
                    </a:lnTo>
                    <a:lnTo>
                      <a:pt x="2022" y="12222"/>
                    </a:lnTo>
                    <a:lnTo>
                      <a:pt x="1940" y="12085"/>
                    </a:lnTo>
                    <a:lnTo>
                      <a:pt x="1885" y="11935"/>
                    </a:lnTo>
                    <a:lnTo>
                      <a:pt x="1817" y="11784"/>
                    </a:lnTo>
                    <a:lnTo>
                      <a:pt x="1749" y="11620"/>
                    </a:lnTo>
                    <a:lnTo>
                      <a:pt x="1694" y="11456"/>
                    </a:lnTo>
                    <a:lnTo>
                      <a:pt x="1653" y="11264"/>
                    </a:lnTo>
                    <a:lnTo>
                      <a:pt x="1639" y="11250"/>
                    </a:lnTo>
                    <a:lnTo>
                      <a:pt x="1626" y="11250"/>
                    </a:lnTo>
                    <a:lnTo>
                      <a:pt x="1612" y="11237"/>
                    </a:lnTo>
                    <a:lnTo>
                      <a:pt x="1598" y="11237"/>
                    </a:lnTo>
                    <a:lnTo>
                      <a:pt x="1571" y="11250"/>
                    </a:lnTo>
                    <a:lnTo>
                      <a:pt x="1558" y="11264"/>
                    </a:lnTo>
                    <a:lnTo>
                      <a:pt x="1544" y="11291"/>
                    </a:lnTo>
                    <a:lnTo>
                      <a:pt x="1530" y="11333"/>
                    </a:lnTo>
                    <a:lnTo>
                      <a:pt x="1517" y="11374"/>
                    </a:lnTo>
                    <a:lnTo>
                      <a:pt x="1489" y="11428"/>
                    </a:lnTo>
                    <a:lnTo>
                      <a:pt x="1407" y="11578"/>
                    </a:lnTo>
                    <a:lnTo>
                      <a:pt x="1366" y="11661"/>
                    </a:lnTo>
                    <a:lnTo>
                      <a:pt x="1298" y="11743"/>
                    </a:lnTo>
                    <a:lnTo>
                      <a:pt x="1229" y="11839"/>
                    </a:lnTo>
                    <a:lnTo>
                      <a:pt x="1148" y="11935"/>
                    </a:lnTo>
                    <a:lnTo>
                      <a:pt x="1065" y="12030"/>
                    </a:lnTo>
                    <a:lnTo>
                      <a:pt x="970" y="12113"/>
                    </a:lnTo>
                    <a:lnTo>
                      <a:pt x="874" y="12195"/>
                    </a:lnTo>
                    <a:lnTo>
                      <a:pt x="779" y="12263"/>
                    </a:lnTo>
                    <a:lnTo>
                      <a:pt x="669" y="12331"/>
                    </a:lnTo>
                    <a:lnTo>
                      <a:pt x="560" y="12373"/>
                    </a:lnTo>
                    <a:lnTo>
                      <a:pt x="418" y="12413"/>
                    </a:lnTo>
                    <a:lnTo>
                      <a:pt x="356" y="12421"/>
                    </a:lnTo>
                    <a:lnTo>
                      <a:pt x="314" y="12418"/>
                    </a:lnTo>
                    <a:lnTo>
                      <a:pt x="286" y="12414"/>
                    </a:lnTo>
                    <a:lnTo>
                      <a:pt x="257" y="12402"/>
                    </a:lnTo>
                    <a:lnTo>
                      <a:pt x="217" y="12364"/>
                    </a:lnTo>
                    <a:lnTo>
                      <a:pt x="189" y="12327"/>
                    </a:lnTo>
                    <a:lnTo>
                      <a:pt x="126" y="12230"/>
                    </a:lnTo>
                    <a:lnTo>
                      <a:pt x="101" y="12160"/>
                    </a:lnTo>
                    <a:lnTo>
                      <a:pt x="80" y="12072"/>
                    </a:lnTo>
                    <a:lnTo>
                      <a:pt x="56" y="11979"/>
                    </a:lnTo>
                    <a:lnTo>
                      <a:pt x="33" y="11883"/>
                    </a:lnTo>
                    <a:lnTo>
                      <a:pt x="14" y="11675"/>
                    </a:lnTo>
                    <a:lnTo>
                      <a:pt x="0" y="11551"/>
                    </a:lnTo>
                    <a:lnTo>
                      <a:pt x="0" y="11428"/>
                    </a:lnTo>
                    <a:lnTo>
                      <a:pt x="0" y="11154"/>
                    </a:lnTo>
                    <a:lnTo>
                      <a:pt x="14" y="10853"/>
                    </a:lnTo>
                    <a:lnTo>
                      <a:pt x="41" y="10702"/>
                    </a:lnTo>
                    <a:lnTo>
                      <a:pt x="68" y="10538"/>
                    </a:lnTo>
                    <a:lnTo>
                      <a:pt x="95" y="10374"/>
                    </a:lnTo>
                    <a:lnTo>
                      <a:pt x="137" y="10210"/>
                    </a:lnTo>
                    <a:lnTo>
                      <a:pt x="191" y="10032"/>
                    </a:lnTo>
                    <a:lnTo>
                      <a:pt x="246" y="9855"/>
                    </a:lnTo>
                    <a:lnTo>
                      <a:pt x="315" y="9676"/>
                    </a:lnTo>
                    <a:lnTo>
                      <a:pt x="383" y="9498"/>
                    </a:lnTo>
                    <a:lnTo>
                      <a:pt x="478" y="9321"/>
                    </a:lnTo>
                    <a:lnTo>
                      <a:pt x="560" y="9129"/>
                    </a:lnTo>
                    <a:lnTo>
                      <a:pt x="669" y="8951"/>
                    </a:lnTo>
                    <a:lnTo>
                      <a:pt x="792" y="8759"/>
                    </a:lnTo>
                    <a:lnTo>
                      <a:pt x="916" y="8581"/>
                    </a:lnTo>
                    <a:lnTo>
                      <a:pt x="1052" y="8390"/>
                    </a:lnTo>
                    <a:lnTo>
                      <a:pt x="1161" y="8253"/>
                    </a:lnTo>
                    <a:lnTo>
                      <a:pt x="1298" y="8103"/>
                    </a:lnTo>
                    <a:lnTo>
                      <a:pt x="1448" y="7939"/>
                    </a:lnTo>
                    <a:lnTo>
                      <a:pt x="1517" y="7870"/>
                    </a:lnTo>
                    <a:lnTo>
                      <a:pt x="1598" y="7788"/>
                    </a:lnTo>
                    <a:lnTo>
                      <a:pt x="1722" y="7678"/>
                    </a:lnTo>
                    <a:lnTo>
                      <a:pt x="1844" y="7568"/>
                    </a:lnTo>
                    <a:lnTo>
                      <a:pt x="2049" y="7391"/>
                    </a:lnTo>
                    <a:lnTo>
                      <a:pt x="2200" y="7281"/>
                    </a:lnTo>
                    <a:lnTo>
                      <a:pt x="2254" y="7240"/>
                    </a:lnTo>
                    <a:close/>
                    <a:moveTo>
                      <a:pt x="3485" y="13853"/>
                    </a:moveTo>
                    <a:lnTo>
                      <a:pt x="3396" y="13841"/>
                    </a:lnTo>
                    <a:lnTo>
                      <a:pt x="3307" y="13853"/>
                    </a:lnTo>
                    <a:lnTo>
                      <a:pt x="3217" y="13864"/>
                    </a:lnTo>
                    <a:lnTo>
                      <a:pt x="3115" y="13888"/>
                    </a:lnTo>
                    <a:lnTo>
                      <a:pt x="3013" y="13923"/>
                    </a:lnTo>
                    <a:lnTo>
                      <a:pt x="2911" y="13959"/>
                    </a:lnTo>
                    <a:lnTo>
                      <a:pt x="2809" y="14007"/>
                    </a:lnTo>
                    <a:lnTo>
                      <a:pt x="2707" y="14054"/>
                    </a:lnTo>
                    <a:lnTo>
                      <a:pt x="2617" y="14102"/>
                    </a:lnTo>
                    <a:lnTo>
                      <a:pt x="2541" y="14150"/>
                    </a:lnTo>
                    <a:lnTo>
                      <a:pt x="2477" y="14209"/>
                    </a:lnTo>
                    <a:lnTo>
                      <a:pt x="2426" y="14269"/>
                    </a:lnTo>
                    <a:lnTo>
                      <a:pt x="2401" y="14293"/>
                    </a:lnTo>
                    <a:lnTo>
                      <a:pt x="2388" y="14316"/>
                    </a:lnTo>
                    <a:lnTo>
                      <a:pt x="2375" y="14363"/>
                    </a:lnTo>
                    <a:lnTo>
                      <a:pt x="2375" y="14399"/>
                    </a:lnTo>
                    <a:lnTo>
                      <a:pt x="2375" y="14423"/>
                    </a:lnTo>
                    <a:lnTo>
                      <a:pt x="2388" y="14435"/>
                    </a:lnTo>
                    <a:lnTo>
                      <a:pt x="2401" y="14459"/>
                    </a:lnTo>
                    <a:lnTo>
                      <a:pt x="2413" y="14471"/>
                    </a:lnTo>
                    <a:lnTo>
                      <a:pt x="2451" y="14471"/>
                    </a:lnTo>
                    <a:lnTo>
                      <a:pt x="2541" y="14435"/>
                    </a:lnTo>
                    <a:lnTo>
                      <a:pt x="2605" y="14423"/>
                    </a:lnTo>
                    <a:lnTo>
                      <a:pt x="2681" y="14412"/>
                    </a:lnTo>
                    <a:lnTo>
                      <a:pt x="2758" y="14412"/>
                    </a:lnTo>
                    <a:lnTo>
                      <a:pt x="2796" y="14412"/>
                    </a:lnTo>
                    <a:lnTo>
                      <a:pt x="2847" y="14423"/>
                    </a:lnTo>
                    <a:lnTo>
                      <a:pt x="2668" y="14518"/>
                    </a:lnTo>
                    <a:lnTo>
                      <a:pt x="2579" y="14578"/>
                    </a:lnTo>
                    <a:lnTo>
                      <a:pt x="2541" y="14613"/>
                    </a:lnTo>
                    <a:lnTo>
                      <a:pt x="2503" y="14649"/>
                    </a:lnTo>
                    <a:lnTo>
                      <a:pt x="2413" y="14721"/>
                    </a:lnTo>
                    <a:lnTo>
                      <a:pt x="2388" y="14756"/>
                    </a:lnTo>
                    <a:lnTo>
                      <a:pt x="2350" y="14791"/>
                    </a:lnTo>
                    <a:lnTo>
                      <a:pt x="2324" y="14839"/>
                    </a:lnTo>
                    <a:lnTo>
                      <a:pt x="2312" y="14887"/>
                    </a:lnTo>
                    <a:lnTo>
                      <a:pt x="2285" y="14922"/>
                    </a:lnTo>
                    <a:lnTo>
                      <a:pt x="2285" y="14970"/>
                    </a:lnTo>
                    <a:lnTo>
                      <a:pt x="2285" y="15018"/>
                    </a:lnTo>
                    <a:lnTo>
                      <a:pt x="2299" y="15041"/>
                    </a:lnTo>
                    <a:lnTo>
                      <a:pt x="2312" y="15065"/>
                    </a:lnTo>
                    <a:lnTo>
                      <a:pt x="2350" y="15112"/>
                    </a:lnTo>
                    <a:lnTo>
                      <a:pt x="2401" y="15172"/>
                    </a:lnTo>
                    <a:lnTo>
                      <a:pt x="2477" y="15243"/>
                    </a:lnTo>
                    <a:lnTo>
                      <a:pt x="2567" y="15303"/>
                    </a:lnTo>
                    <a:lnTo>
                      <a:pt x="2681" y="15374"/>
                    </a:lnTo>
                    <a:lnTo>
                      <a:pt x="2822" y="15433"/>
                    </a:lnTo>
                    <a:lnTo>
                      <a:pt x="2975" y="15493"/>
                    </a:lnTo>
                    <a:lnTo>
                      <a:pt x="3141" y="15552"/>
                    </a:lnTo>
                    <a:lnTo>
                      <a:pt x="3243" y="15588"/>
                    </a:lnTo>
                    <a:lnTo>
                      <a:pt x="3345" y="15612"/>
                    </a:lnTo>
                    <a:lnTo>
                      <a:pt x="3562" y="15659"/>
                    </a:lnTo>
                    <a:lnTo>
                      <a:pt x="3817" y="15695"/>
                    </a:lnTo>
                    <a:lnTo>
                      <a:pt x="4085" y="15730"/>
                    </a:lnTo>
                    <a:lnTo>
                      <a:pt x="4225" y="15743"/>
                    </a:lnTo>
                    <a:lnTo>
                      <a:pt x="4379" y="15755"/>
                    </a:lnTo>
                    <a:lnTo>
                      <a:pt x="4532" y="15767"/>
                    </a:lnTo>
                    <a:lnTo>
                      <a:pt x="4698" y="15767"/>
                    </a:lnTo>
                    <a:lnTo>
                      <a:pt x="4890" y="15767"/>
                    </a:lnTo>
                    <a:lnTo>
                      <a:pt x="5016" y="15755"/>
                    </a:lnTo>
                    <a:lnTo>
                      <a:pt x="5170" y="15755"/>
                    </a:lnTo>
                    <a:lnTo>
                      <a:pt x="5349" y="15730"/>
                    </a:lnTo>
                    <a:lnTo>
                      <a:pt x="5540" y="15718"/>
                    </a:lnTo>
                    <a:lnTo>
                      <a:pt x="5732" y="15695"/>
                    </a:lnTo>
                    <a:lnTo>
                      <a:pt x="5936" y="15671"/>
                    </a:lnTo>
                    <a:lnTo>
                      <a:pt x="6140" y="15636"/>
                    </a:lnTo>
                    <a:lnTo>
                      <a:pt x="6344" y="15600"/>
                    </a:lnTo>
                    <a:lnTo>
                      <a:pt x="6535" y="15552"/>
                    </a:lnTo>
                    <a:lnTo>
                      <a:pt x="6714" y="15493"/>
                    </a:lnTo>
                    <a:lnTo>
                      <a:pt x="7001" y="15355"/>
                    </a:lnTo>
                    <a:lnTo>
                      <a:pt x="7135" y="15260"/>
                    </a:lnTo>
                    <a:lnTo>
                      <a:pt x="7189" y="15217"/>
                    </a:lnTo>
                    <a:lnTo>
                      <a:pt x="7147" y="15212"/>
                    </a:lnTo>
                    <a:lnTo>
                      <a:pt x="6993" y="15193"/>
                    </a:lnTo>
                    <a:lnTo>
                      <a:pt x="6552" y="15110"/>
                    </a:lnTo>
                    <a:lnTo>
                      <a:pt x="6245" y="15034"/>
                    </a:lnTo>
                    <a:lnTo>
                      <a:pt x="5936" y="14946"/>
                    </a:lnTo>
                    <a:lnTo>
                      <a:pt x="5757" y="14899"/>
                    </a:lnTo>
                    <a:lnTo>
                      <a:pt x="5591" y="14850"/>
                    </a:lnTo>
                    <a:lnTo>
                      <a:pt x="5412" y="14803"/>
                    </a:lnTo>
                    <a:lnTo>
                      <a:pt x="5233" y="14744"/>
                    </a:lnTo>
                    <a:lnTo>
                      <a:pt x="5042" y="14672"/>
                    </a:lnTo>
                    <a:lnTo>
                      <a:pt x="4863" y="14602"/>
                    </a:lnTo>
                    <a:lnTo>
                      <a:pt x="4698" y="14530"/>
                    </a:lnTo>
                    <a:lnTo>
                      <a:pt x="4532" y="14459"/>
                    </a:lnTo>
                    <a:lnTo>
                      <a:pt x="4379" y="14387"/>
                    </a:lnTo>
                    <a:lnTo>
                      <a:pt x="4225" y="14316"/>
                    </a:lnTo>
                    <a:lnTo>
                      <a:pt x="4098" y="14244"/>
                    </a:lnTo>
                    <a:lnTo>
                      <a:pt x="3983" y="14173"/>
                    </a:lnTo>
                    <a:lnTo>
                      <a:pt x="3766" y="14042"/>
                    </a:lnTo>
                    <a:lnTo>
                      <a:pt x="3613" y="13947"/>
                    </a:lnTo>
                    <a:lnTo>
                      <a:pt x="3485" y="13853"/>
                    </a:lnTo>
                    <a:close/>
                    <a:moveTo>
                      <a:pt x="9783" y="15214"/>
                    </a:moveTo>
                    <a:lnTo>
                      <a:pt x="10124" y="15121"/>
                    </a:lnTo>
                    <a:lnTo>
                      <a:pt x="10439" y="15036"/>
                    </a:lnTo>
                    <a:lnTo>
                      <a:pt x="10590" y="14987"/>
                    </a:lnTo>
                    <a:lnTo>
                      <a:pt x="10742" y="14926"/>
                    </a:lnTo>
                    <a:lnTo>
                      <a:pt x="11019" y="14816"/>
                    </a:lnTo>
                    <a:lnTo>
                      <a:pt x="11285" y="14694"/>
                    </a:lnTo>
                    <a:lnTo>
                      <a:pt x="11537" y="14573"/>
                    </a:lnTo>
                    <a:lnTo>
                      <a:pt x="11764" y="14451"/>
                    </a:lnTo>
                    <a:lnTo>
                      <a:pt x="11966" y="14329"/>
                    </a:lnTo>
                    <a:lnTo>
                      <a:pt x="12143" y="14207"/>
                    </a:lnTo>
                    <a:lnTo>
                      <a:pt x="12294" y="14085"/>
                    </a:lnTo>
                    <a:lnTo>
                      <a:pt x="12432" y="13988"/>
                    </a:lnTo>
                    <a:lnTo>
                      <a:pt x="12622" y="13829"/>
                    </a:lnTo>
                    <a:lnTo>
                      <a:pt x="12698" y="13768"/>
                    </a:lnTo>
                    <a:lnTo>
                      <a:pt x="12711" y="13756"/>
                    </a:lnTo>
                    <a:lnTo>
                      <a:pt x="12748" y="13756"/>
                    </a:lnTo>
                    <a:lnTo>
                      <a:pt x="12824" y="13756"/>
                    </a:lnTo>
                    <a:lnTo>
                      <a:pt x="12925" y="13780"/>
                    </a:lnTo>
                    <a:lnTo>
                      <a:pt x="13051" y="13829"/>
                    </a:lnTo>
                    <a:lnTo>
                      <a:pt x="13190" y="13890"/>
                    </a:lnTo>
                    <a:lnTo>
                      <a:pt x="13253" y="13926"/>
                    </a:lnTo>
                    <a:lnTo>
                      <a:pt x="13329" y="13962"/>
                    </a:lnTo>
                    <a:lnTo>
                      <a:pt x="13392" y="14012"/>
                    </a:lnTo>
                    <a:lnTo>
                      <a:pt x="13455" y="14048"/>
                    </a:lnTo>
                    <a:lnTo>
                      <a:pt x="13518" y="14109"/>
                    </a:lnTo>
                    <a:lnTo>
                      <a:pt x="13568" y="14158"/>
                    </a:lnTo>
                    <a:lnTo>
                      <a:pt x="13481" y="14170"/>
                    </a:lnTo>
                    <a:lnTo>
                      <a:pt x="13392" y="14182"/>
                    </a:lnTo>
                    <a:lnTo>
                      <a:pt x="13279" y="14195"/>
                    </a:lnTo>
                    <a:lnTo>
                      <a:pt x="13177" y="14231"/>
                    </a:lnTo>
                    <a:lnTo>
                      <a:pt x="13102" y="14268"/>
                    </a:lnTo>
                    <a:lnTo>
                      <a:pt x="13064" y="14280"/>
                    </a:lnTo>
                    <a:lnTo>
                      <a:pt x="13038" y="14317"/>
                    </a:lnTo>
                    <a:lnTo>
                      <a:pt x="13038" y="14341"/>
                    </a:lnTo>
                    <a:lnTo>
                      <a:pt x="13038" y="14365"/>
                    </a:lnTo>
                    <a:lnTo>
                      <a:pt x="13051" y="14377"/>
                    </a:lnTo>
                    <a:lnTo>
                      <a:pt x="13089" y="14377"/>
                    </a:lnTo>
                    <a:lnTo>
                      <a:pt x="13202" y="14365"/>
                    </a:lnTo>
                    <a:lnTo>
                      <a:pt x="13354" y="14365"/>
                    </a:lnTo>
                    <a:lnTo>
                      <a:pt x="13531" y="14365"/>
                    </a:lnTo>
                    <a:lnTo>
                      <a:pt x="13631" y="14365"/>
                    </a:lnTo>
                    <a:lnTo>
                      <a:pt x="13720" y="14377"/>
                    </a:lnTo>
                    <a:lnTo>
                      <a:pt x="13808" y="14402"/>
                    </a:lnTo>
                    <a:lnTo>
                      <a:pt x="13884" y="14439"/>
                    </a:lnTo>
                    <a:lnTo>
                      <a:pt x="13947" y="14475"/>
                    </a:lnTo>
                    <a:lnTo>
                      <a:pt x="13972" y="14499"/>
                    </a:lnTo>
                    <a:lnTo>
                      <a:pt x="13997" y="14536"/>
                    </a:lnTo>
                    <a:lnTo>
                      <a:pt x="14023" y="14561"/>
                    </a:lnTo>
                    <a:lnTo>
                      <a:pt x="14035" y="14597"/>
                    </a:lnTo>
                    <a:lnTo>
                      <a:pt x="14048" y="14634"/>
                    </a:lnTo>
                    <a:lnTo>
                      <a:pt x="14061" y="14682"/>
                    </a:lnTo>
                    <a:lnTo>
                      <a:pt x="14061" y="14768"/>
                    </a:lnTo>
                    <a:lnTo>
                      <a:pt x="14048" y="14854"/>
                    </a:lnTo>
                    <a:lnTo>
                      <a:pt x="14010" y="14939"/>
                    </a:lnTo>
                    <a:lnTo>
                      <a:pt x="13972" y="15024"/>
                    </a:lnTo>
                    <a:lnTo>
                      <a:pt x="13947" y="15061"/>
                    </a:lnTo>
                    <a:lnTo>
                      <a:pt x="13910" y="15097"/>
                    </a:lnTo>
                    <a:lnTo>
                      <a:pt x="13846" y="15171"/>
                    </a:lnTo>
                    <a:lnTo>
                      <a:pt x="13758" y="15243"/>
                    </a:lnTo>
                    <a:lnTo>
                      <a:pt x="13656" y="15305"/>
                    </a:lnTo>
                    <a:lnTo>
                      <a:pt x="13543" y="15378"/>
                    </a:lnTo>
                    <a:lnTo>
                      <a:pt x="13417" y="15426"/>
                    </a:lnTo>
                    <a:lnTo>
                      <a:pt x="13279" y="15488"/>
                    </a:lnTo>
                    <a:lnTo>
                      <a:pt x="13127" y="15536"/>
                    </a:lnTo>
                    <a:lnTo>
                      <a:pt x="12963" y="15585"/>
                    </a:lnTo>
                    <a:lnTo>
                      <a:pt x="12786" y="15622"/>
                    </a:lnTo>
                    <a:lnTo>
                      <a:pt x="12597" y="15658"/>
                    </a:lnTo>
                    <a:lnTo>
                      <a:pt x="12395" y="15682"/>
                    </a:lnTo>
                    <a:lnTo>
                      <a:pt x="12243" y="15707"/>
                    </a:lnTo>
                    <a:lnTo>
                      <a:pt x="12067" y="15719"/>
                    </a:lnTo>
                    <a:lnTo>
                      <a:pt x="11878" y="15731"/>
                    </a:lnTo>
                    <a:lnTo>
                      <a:pt x="11663" y="15731"/>
                    </a:lnTo>
                    <a:lnTo>
                      <a:pt x="11448" y="15719"/>
                    </a:lnTo>
                    <a:lnTo>
                      <a:pt x="11221" y="15707"/>
                    </a:lnTo>
                    <a:lnTo>
                      <a:pt x="10994" y="15682"/>
                    </a:lnTo>
                    <a:lnTo>
                      <a:pt x="10767" y="15658"/>
                    </a:lnTo>
                    <a:lnTo>
                      <a:pt x="10553" y="15622"/>
                    </a:lnTo>
                    <a:lnTo>
                      <a:pt x="10338" y="15585"/>
                    </a:lnTo>
                    <a:lnTo>
                      <a:pt x="10136" y="15536"/>
                    </a:lnTo>
                    <a:lnTo>
                      <a:pt x="9960" y="15488"/>
                    </a:lnTo>
                    <a:lnTo>
                      <a:pt x="9770" y="15446"/>
                    </a:lnTo>
                    <a:lnTo>
                      <a:pt x="9631" y="15385"/>
                    </a:lnTo>
                    <a:lnTo>
                      <a:pt x="9518" y="15324"/>
                    </a:lnTo>
                    <a:lnTo>
                      <a:pt x="9467" y="15287"/>
                    </a:lnTo>
                    <a:lnTo>
                      <a:pt x="9783" y="15214"/>
                    </a:lnTo>
                    <a:close/>
                    <a:moveTo>
                      <a:pt x="4604" y="9288"/>
                    </a:moveTo>
                    <a:lnTo>
                      <a:pt x="4538" y="9548"/>
                    </a:lnTo>
                    <a:lnTo>
                      <a:pt x="4485" y="9821"/>
                    </a:lnTo>
                    <a:lnTo>
                      <a:pt x="4459" y="9972"/>
                    </a:lnTo>
                    <a:lnTo>
                      <a:pt x="4420" y="10151"/>
                    </a:lnTo>
                    <a:lnTo>
                      <a:pt x="4394" y="10328"/>
                    </a:lnTo>
                    <a:lnTo>
                      <a:pt x="4381" y="10520"/>
                    </a:lnTo>
                    <a:lnTo>
                      <a:pt x="4367" y="10697"/>
                    </a:lnTo>
                    <a:lnTo>
                      <a:pt x="4367" y="10890"/>
                    </a:lnTo>
                    <a:lnTo>
                      <a:pt x="4367" y="11067"/>
                    </a:lnTo>
                    <a:lnTo>
                      <a:pt x="4381" y="11149"/>
                    </a:lnTo>
                    <a:lnTo>
                      <a:pt x="4394" y="11231"/>
                    </a:lnTo>
                    <a:lnTo>
                      <a:pt x="4420" y="11382"/>
                    </a:lnTo>
                    <a:lnTo>
                      <a:pt x="4446" y="11465"/>
                    </a:lnTo>
                    <a:lnTo>
                      <a:pt x="4472" y="11533"/>
                    </a:lnTo>
                    <a:lnTo>
                      <a:pt x="4499" y="11587"/>
                    </a:lnTo>
                    <a:lnTo>
                      <a:pt x="4538" y="11629"/>
                    </a:lnTo>
                    <a:lnTo>
                      <a:pt x="4578" y="11669"/>
                    </a:lnTo>
                    <a:lnTo>
                      <a:pt x="4617" y="11710"/>
                    </a:lnTo>
                    <a:lnTo>
                      <a:pt x="4669" y="11752"/>
                    </a:lnTo>
                    <a:lnTo>
                      <a:pt x="4735" y="11793"/>
                    </a:lnTo>
                    <a:lnTo>
                      <a:pt x="4853" y="11847"/>
                    </a:lnTo>
                    <a:lnTo>
                      <a:pt x="4919" y="11861"/>
                    </a:lnTo>
                    <a:lnTo>
                      <a:pt x="4997" y="11888"/>
                    </a:lnTo>
                    <a:lnTo>
                      <a:pt x="5142" y="11916"/>
                    </a:lnTo>
                    <a:lnTo>
                      <a:pt x="5220" y="11930"/>
                    </a:lnTo>
                    <a:lnTo>
                      <a:pt x="5300" y="11943"/>
                    </a:lnTo>
                    <a:lnTo>
                      <a:pt x="5443" y="11957"/>
                    </a:lnTo>
                    <a:lnTo>
                      <a:pt x="5601" y="11957"/>
                    </a:lnTo>
                    <a:lnTo>
                      <a:pt x="5746" y="11957"/>
                    </a:lnTo>
                    <a:lnTo>
                      <a:pt x="5876" y="11957"/>
                    </a:lnTo>
                    <a:lnTo>
                      <a:pt x="5995" y="11943"/>
                    </a:lnTo>
                    <a:lnTo>
                      <a:pt x="6164" y="11930"/>
                    </a:lnTo>
                    <a:lnTo>
                      <a:pt x="6277" y="11884"/>
                    </a:lnTo>
                    <a:lnTo>
                      <a:pt x="6336" y="11834"/>
                    </a:lnTo>
                    <a:lnTo>
                      <a:pt x="6376" y="11779"/>
                    </a:lnTo>
                    <a:lnTo>
                      <a:pt x="6428" y="11669"/>
                    </a:lnTo>
                    <a:lnTo>
                      <a:pt x="6454" y="11533"/>
                    </a:lnTo>
                    <a:lnTo>
                      <a:pt x="6480" y="11355"/>
                    </a:lnTo>
                    <a:lnTo>
                      <a:pt x="6494" y="11245"/>
                    </a:lnTo>
                    <a:lnTo>
                      <a:pt x="6494" y="11135"/>
                    </a:lnTo>
                    <a:lnTo>
                      <a:pt x="6467" y="10876"/>
                    </a:lnTo>
                    <a:lnTo>
                      <a:pt x="6402" y="10369"/>
                    </a:lnTo>
                    <a:lnTo>
                      <a:pt x="6376" y="10122"/>
                    </a:lnTo>
                    <a:lnTo>
                      <a:pt x="6363" y="10027"/>
                    </a:lnTo>
                    <a:lnTo>
                      <a:pt x="6363" y="9972"/>
                    </a:lnTo>
                    <a:lnTo>
                      <a:pt x="6179" y="9918"/>
                    </a:lnTo>
                    <a:lnTo>
                      <a:pt x="6047" y="9877"/>
                    </a:lnTo>
                    <a:lnTo>
                      <a:pt x="5995" y="9877"/>
                    </a:lnTo>
                    <a:lnTo>
                      <a:pt x="5969" y="9863"/>
                    </a:lnTo>
                    <a:lnTo>
                      <a:pt x="5943" y="9877"/>
                    </a:lnTo>
                    <a:lnTo>
                      <a:pt x="5930" y="9918"/>
                    </a:lnTo>
                    <a:lnTo>
                      <a:pt x="5916" y="9972"/>
                    </a:lnTo>
                    <a:lnTo>
                      <a:pt x="5916" y="10041"/>
                    </a:lnTo>
                    <a:lnTo>
                      <a:pt x="5903" y="10205"/>
                    </a:lnTo>
                    <a:lnTo>
                      <a:pt x="5903" y="10410"/>
                    </a:lnTo>
                    <a:lnTo>
                      <a:pt x="5916" y="10602"/>
                    </a:lnTo>
                    <a:lnTo>
                      <a:pt x="5930" y="10793"/>
                    </a:lnTo>
                    <a:lnTo>
                      <a:pt x="5956" y="11040"/>
                    </a:lnTo>
                    <a:lnTo>
                      <a:pt x="5956" y="11054"/>
                    </a:lnTo>
                    <a:lnTo>
                      <a:pt x="5943" y="11040"/>
                    </a:lnTo>
                    <a:lnTo>
                      <a:pt x="5916" y="11027"/>
                    </a:lnTo>
                    <a:lnTo>
                      <a:pt x="5876" y="10930"/>
                    </a:lnTo>
                    <a:lnTo>
                      <a:pt x="5824" y="10780"/>
                    </a:lnTo>
                    <a:lnTo>
                      <a:pt x="5798" y="10684"/>
                    </a:lnTo>
                    <a:lnTo>
                      <a:pt x="5772" y="10589"/>
                    </a:lnTo>
                    <a:lnTo>
                      <a:pt x="5733" y="10356"/>
                    </a:lnTo>
                    <a:lnTo>
                      <a:pt x="5706" y="10218"/>
                    </a:lnTo>
                    <a:lnTo>
                      <a:pt x="5706" y="10068"/>
                    </a:lnTo>
                    <a:lnTo>
                      <a:pt x="5693" y="9918"/>
                    </a:lnTo>
                    <a:lnTo>
                      <a:pt x="5706" y="9753"/>
                    </a:lnTo>
                    <a:lnTo>
                      <a:pt x="5456" y="9685"/>
                    </a:lnTo>
                    <a:lnTo>
                      <a:pt x="5246" y="9603"/>
                    </a:lnTo>
                    <a:lnTo>
                      <a:pt x="5063" y="9520"/>
                    </a:lnTo>
                    <a:lnTo>
                      <a:pt x="4906" y="9452"/>
                    </a:lnTo>
                    <a:lnTo>
                      <a:pt x="4774" y="9383"/>
                    </a:lnTo>
                    <a:lnTo>
                      <a:pt x="4682" y="9343"/>
                    </a:lnTo>
                    <a:lnTo>
                      <a:pt x="4604" y="9288"/>
                    </a:lnTo>
                    <a:close/>
                    <a:moveTo>
                      <a:pt x="3349" y="8790"/>
                    </a:moveTo>
                    <a:lnTo>
                      <a:pt x="3308" y="8804"/>
                    </a:lnTo>
                    <a:lnTo>
                      <a:pt x="3280" y="8842"/>
                    </a:lnTo>
                    <a:lnTo>
                      <a:pt x="3199" y="8945"/>
                    </a:lnTo>
                    <a:lnTo>
                      <a:pt x="3117" y="9085"/>
                    </a:lnTo>
                    <a:lnTo>
                      <a:pt x="3034" y="9265"/>
                    </a:lnTo>
                    <a:lnTo>
                      <a:pt x="2953" y="9482"/>
                    </a:lnTo>
                    <a:lnTo>
                      <a:pt x="2912" y="9597"/>
                    </a:lnTo>
                    <a:lnTo>
                      <a:pt x="2870" y="9726"/>
                    </a:lnTo>
                    <a:lnTo>
                      <a:pt x="2843" y="9854"/>
                    </a:lnTo>
                    <a:lnTo>
                      <a:pt x="2816" y="9995"/>
                    </a:lnTo>
                    <a:lnTo>
                      <a:pt x="2775" y="10289"/>
                    </a:lnTo>
                    <a:lnTo>
                      <a:pt x="2762" y="10430"/>
                    </a:lnTo>
                    <a:lnTo>
                      <a:pt x="2748" y="10597"/>
                    </a:lnTo>
                    <a:lnTo>
                      <a:pt x="2748" y="10750"/>
                    </a:lnTo>
                    <a:lnTo>
                      <a:pt x="2748" y="10917"/>
                    </a:lnTo>
                    <a:lnTo>
                      <a:pt x="2789" y="11237"/>
                    </a:lnTo>
                    <a:lnTo>
                      <a:pt x="2816" y="11403"/>
                    </a:lnTo>
                    <a:lnTo>
                      <a:pt x="2843" y="11582"/>
                    </a:lnTo>
                    <a:lnTo>
                      <a:pt x="2898" y="11748"/>
                    </a:lnTo>
                    <a:lnTo>
                      <a:pt x="2953" y="11916"/>
                    </a:lnTo>
                    <a:lnTo>
                      <a:pt x="3021" y="12082"/>
                    </a:lnTo>
                    <a:lnTo>
                      <a:pt x="3103" y="12248"/>
                    </a:lnTo>
                    <a:lnTo>
                      <a:pt x="3185" y="12415"/>
                    </a:lnTo>
                    <a:lnTo>
                      <a:pt x="3239" y="12492"/>
                    </a:lnTo>
                    <a:lnTo>
                      <a:pt x="3295" y="12568"/>
                    </a:lnTo>
                    <a:lnTo>
                      <a:pt x="3403" y="12735"/>
                    </a:lnTo>
                    <a:lnTo>
                      <a:pt x="3540" y="12888"/>
                    </a:lnTo>
                    <a:lnTo>
                      <a:pt x="3772" y="13145"/>
                    </a:lnTo>
                    <a:lnTo>
                      <a:pt x="3923" y="13298"/>
                    </a:lnTo>
                    <a:lnTo>
                      <a:pt x="4101" y="13452"/>
                    </a:lnTo>
                    <a:lnTo>
                      <a:pt x="4292" y="13606"/>
                    </a:lnTo>
                    <a:lnTo>
                      <a:pt x="4511" y="13772"/>
                    </a:lnTo>
                    <a:lnTo>
                      <a:pt x="4756" y="13925"/>
                    </a:lnTo>
                    <a:lnTo>
                      <a:pt x="4893" y="14003"/>
                    </a:lnTo>
                    <a:lnTo>
                      <a:pt x="5043" y="14079"/>
                    </a:lnTo>
                    <a:lnTo>
                      <a:pt x="5193" y="14156"/>
                    </a:lnTo>
                    <a:lnTo>
                      <a:pt x="5357" y="14233"/>
                    </a:lnTo>
                    <a:lnTo>
                      <a:pt x="5522" y="14310"/>
                    </a:lnTo>
                    <a:lnTo>
                      <a:pt x="5699" y="14374"/>
                    </a:lnTo>
                    <a:lnTo>
                      <a:pt x="5891" y="14451"/>
                    </a:lnTo>
                    <a:lnTo>
                      <a:pt x="6095" y="14515"/>
                    </a:lnTo>
                    <a:lnTo>
                      <a:pt x="6300" y="14566"/>
                    </a:lnTo>
                    <a:lnTo>
                      <a:pt x="6532" y="14630"/>
                    </a:lnTo>
                    <a:lnTo>
                      <a:pt x="6765" y="14681"/>
                    </a:lnTo>
                    <a:lnTo>
                      <a:pt x="7010" y="14720"/>
                    </a:lnTo>
                    <a:lnTo>
                      <a:pt x="7256" y="14771"/>
                    </a:lnTo>
                    <a:lnTo>
                      <a:pt x="7530" y="14809"/>
                    </a:lnTo>
                    <a:lnTo>
                      <a:pt x="7816" y="14835"/>
                    </a:lnTo>
                    <a:lnTo>
                      <a:pt x="8104" y="14861"/>
                    </a:lnTo>
                    <a:lnTo>
                      <a:pt x="8253" y="14874"/>
                    </a:lnTo>
                    <a:lnTo>
                      <a:pt x="8404" y="14886"/>
                    </a:lnTo>
                    <a:lnTo>
                      <a:pt x="8732" y="14899"/>
                    </a:lnTo>
                    <a:lnTo>
                      <a:pt x="8951" y="14899"/>
                    </a:lnTo>
                    <a:lnTo>
                      <a:pt x="9183" y="14886"/>
                    </a:lnTo>
                    <a:lnTo>
                      <a:pt x="9428" y="14847"/>
                    </a:lnTo>
                    <a:lnTo>
                      <a:pt x="9675" y="14796"/>
                    </a:lnTo>
                    <a:lnTo>
                      <a:pt x="9921" y="14733"/>
                    </a:lnTo>
                    <a:lnTo>
                      <a:pt x="10043" y="14693"/>
                    </a:lnTo>
                    <a:lnTo>
                      <a:pt x="10180" y="14655"/>
                    </a:lnTo>
                    <a:lnTo>
                      <a:pt x="10426" y="14566"/>
                    </a:lnTo>
                    <a:lnTo>
                      <a:pt x="10686" y="14451"/>
                    </a:lnTo>
                    <a:lnTo>
                      <a:pt x="10822" y="14399"/>
                    </a:lnTo>
                    <a:lnTo>
                      <a:pt x="10945" y="14335"/>
                    </a:lnTo>
                    <a:lnTo>
                      <a:pt x="11191" y="14207"/>
                    </a:lnTo>
                    <a:lnTo>
                      <a:pt x="11437" y="14054"/>
                    </a:lnTo>
                    <a:lnTo>
                      <a:pt x="11684" y="13900"/>
                    </a:lnTo>
                    <a:lnTo>
                      <a:pt x="11916" y="13734"/>
                    </a:lnTo>
                    <a:lnTo>
                      <a:pt x="12148" y="13542"/>
                    </a:lnTo>
                    <a:lnTo>
                      <a:pt x="12243" y="13452"/>
                    </a:lnTo>
                    <a:lnTo>
                      <a:pt x="12353" y="13349"/>
                    </a:lnTo>
                    <a:lnTo>
                      <a:pt x="12558" y="13157"/>
                    </a:lnTo>
                    <a:lnTo>
                      <a:pt x="12735" y="12940"/>
                    </a:lnTo>
                    <a:lnTo>
                      <a:pt x="12913" y="12722"/>
                    </a:lnTo>
                    <a:lnTo>
                      <a:pt x="13064" y="12492"/>
                    </a:lnTo>
                    <a:lnTo>
                      <a:pt x="13199" y="12248"/>
                    </a:lnTo>
                    <a:lnTo>
                      <a:pt x="13254" y="12120"/>
                    </a:lnTo>
                    <a:lnTo>
                      <a:pt x="13309" y="11992"/>
                    </a:lnTo>
                    <a:lnTo>
                      <a:pt x="13364" y="11876"/>
                    </a:lnTo>
                    <a:lnTo>
                      <a:pt x="13404" y="11735"/>
                    </a:lnTo>
                    <a:lnTo>
                      <a:pt x="13432" y="11608"/>
                    </a:lnTo>
                    <a:lnTo>
                      <a:pt x="13473" y="11480"/>
                    </a:lnTo>
                    <a:lnTo>
                      <a:pt x="13487" y="11339"/>
                    </a:lnTo>
                    <a:lnTo>
                      <a:pt x="13514" y="11211"/>
                    </a:lnTo>
                    <a:lnTo>
                      <a:pt x="13514" y="11070"/>
                    </a:lnTo>
                    <a:lnTo>
                      <a:pt x="13528" y="10929"/>
                    </a:lnTo>
                    <a:lnTo>
                      <a:pt x="13514" y="10788"/>
                    </a:lnTo>
                    <a:lnTo>
                      <a:pt x="13514" y="10647"/>
                    </a:lnTo>
                    <a:lnTo>
                      <a:pt x="13487" y="10506"/>
                    </a:lnTo>
                    <a:lnTo>
                      <a:pt x="13459" y="10353"/>
                    </a:lnTo>
                    <a:lnTo>
                      <a:pt x="13432" y="10212"/>
                    </a:lnTo>
                    <a:lnTo>
                      <a:pt x="13391" y="10058"/>
                    </a:lnTo>
                    <a:lnTo>
                      <a:pt x="13336" y="9905"/>
                    </a:lnTo>
                    <a:lnTo>
                      <a:pt x="13282" y="9764"/>
                    </a:lnTo>
                    <a:lnTo>
                      <a:pt x="13213" y="9610"/>
                    </a:lnTo>
                    <a:lnTo>
                      <a:pt x="13131" y="9457"/>
                    </a:lnTo>
                    <a:lnTo>
                      <a:pt x="13049" y="9303"/>
                    </a:lnTo>
                    <a:lnTo>
                      <a:pt x="12954" y="9149"/>
                    </a:lnTo>
                    <a:lnTo>
                      <a:pt x="12844" y="8996"/>
                    </a:lnTo>
                    <a:lnTo>
                      <a:pt x="12735" y="8829"/>
                    </a:lnTo>
                    <a:lnTo>
                      <a:pt x="12598" y="8918"/>
                    </a:lnTo>
                    <a:lnTo>
                      <a:pt x="12448" y="9008"/>
                    </a:lnTo>
                    <a:lnTo>
                      <a:pt x="12229" y="9124"/>
                    </a:lnTo>
                    <a:lnTo>
                      <a:pt x="11970" y="9265"/>
                    </a:lnTo>
                    <a:lnTo>
                      <a:pt x="11655" y="9406"/>
                    </a:lnTo>
                    <a:lnTo>
                      <a:pt x="11301" y="9559"/>
                    </a:lnTo>
                    <a:lnTo>
                      <a:pt x="11096" y="9636"/>
                    </a:lnTo>
                    <a:lnTo>
                      <a:pt x="10891" y="9713"/>
                    </a:lnTo>
                    <a:lnTo>
                      <a:pt x="10673" y="9789"/>
                    </a:lnTo>
                    <a:lnTo>
                      <a:pt x="10439" y="9854"/>
                    </a:lnTo>
                    <a:lnTo>
                      <a:pt x="10207" y="9917"/>
                    </a:lnTo>
                    <a:lnTo>
                      <a:pt x="9962" y="9982"/>
                    </a:lnTo>
                    <a:lnTo>
                      <a:pt x="9702" y="10033"/>
                    </a:lnTo>
                    <a:lnTo>
                      <a:pt x="9442" y="10071"/>
                    </a:lnTo>
                    <a:lnTo>
                      <a:pt x="9306" y="10096"/>
                    </a:lnTo>
                    <a:lnTo>
                      <a:pt x="9169" y="10122"/>
                    </a:lnTo>
                    <a:lnTo>
                      <a:pt x="8896" y="10148"/>
                    </a:lnTo>
                    <a:lnTo>
                      <a:pt x="8609" y="10174"/>
                    </a:lnTo>
                    <a:lnTo>
                      <a:pt x="8322" y="10174"/>
                    </a:lnTo>
                    <a:lnTo>
                      <a:pt x="8021" y="10174"/>
                    </a:lnTo>
                    <a:lnTo>
                      <a:pt x="7721" y="10161"/>
                    </a:lnTo>
                    <a:lnTo>
                      <a:pt x="7571" y="10161"/>
                    </a:lnTo>
                    <a:lnTo>
                      <a:pt x="7420" y="10148"/>
                    </a:lnTo>
                    <a:lnTo>
                      <a:pt x="7106" y="10109"/>
                    </a:lnTo>
                    <a:lnTo>
                      <a:pt x="6942" y="10084"/>
                    </a:lnTo>
                    <a:lnTo>
                      <a:pt x="6778" y="10046"/>
                    </a:lnTo>
                    <a:lnTo>
                      <a:pt x="6464" y="9982"/>
                    </a:lnTo>
                    <a:lnTo>
                      <a:pt x="6512" y="10532"/>
                    </a:lnTo>
                    <a:lnTo>
                      <a:pt x="6578" y="11232"/>
                    </a:lnTo>
                    <a:lnTo>
                      <a:pt x="6572" y="11528"/>
                    </a:lnTo>
                    <a:lnTo>
                      <a:pt x="6532" y="11758"/>
                    </a:lnTo>
                    <a:lnTo>
                      <a:pt x="6500" y="11825"/>
                    </a:lnTo>
                    <a:lnTo>
                      <a:pt x="6464" y="11889"/>
                    </a:lnTo>
                    <a:lnTo>
                      <a:pt x="6424" y="11956"/>
                    </a:lnTo>
                    <a:lnTo>
                      <a:pt x="6368" y="12030"/>
                    </a:lnTo>
                    <a:lnTo>
                      <a:pt x="6300" y="12101"/>
                    </a:lnTo>
                    <a:lnTo>
                      <a:pt x="6219" y="12169"/>
                    </a:lnTo>
                    <a:lnTo>
                      <a:pt x="6179" y="12194"/>
                    </a:lnTo>
                    <a:lnTo>
                      <a:pt x="6109" y="12219"/>
                    </a:lnTo>
                    <a:lnTo>
                      <a:pt x="6061" y="12230"/>
                    </a:lnTo>
                    <a:lnTo>
                      <a:pt x="5849" y="12244"/>
                    </a:lnTo>
                    <a:lnTo>
                      <a:pt x="5644" y="12257"/>
                    </a:lnTo>
                    <a:lnTo>
                      <a:pt x="5453" y="12257"/>
                    </a:lnTo>
                    <a:lnTo>
                      <a:pt x="5275" y="12257"/>
                    </a:lnTo>
                    <a:lnTo>
                      <a:pt x="5125" y="12244"/>
                    </a:lnTo>
                    <a:lnTo>
                      <a:pt x="4975" y="12219"/>
                    </a:lnTo>
                    <a:lnTo>
                      <a:pt x="4838" y="12180"/>
                    </a:lnTo>
                    <a:lnTo>
                      <a:pt x="4715" y="12142"/>
                    </a:lnTo>
                    <a:lnTo>
                      <a:pt x="4606" y="12103"/>
                    </a:lnTo>
                    <a:lnTo>
                      <a:pt x="4497" y="12039"/>
                    </a:lnTo>
                    <a:lnTo>
                      <a:pt x="4414" y="11988"/>
                    </a:lnTo>
                    <a:lnTo>
                      <a:pt x="4333" y="11912"/>
                    </a:lnTo>
                    <a:lnTo>
                      <a:pt x="4292" y="11885"/>
                    </a:lnTo>
                    <a:lnTo>
                      <a:pt x="4250" y="11847"/>
                    </a:lnTo>
                    <a:lnTo>
                      <a:pt x="4196" y="11771"/>
                    </a:lnTo>
                    <a:lnTo>
                      <a:pt x="4141" y="11681"/>
                    </a:lnTo>
                    <a:lnTo>
                      <a:pt x="4086" y="11591"/>
                    </a:lnTo>
                    <a:lnTo>
                      <a:pt x="4059" y="11514"/>
                    </a:lnTo>
                    <a:lnTo>
                      <a:pt x="4045" y="11374"/>
                    </a:lnTo>
                    <a:lnTo>
                      <a:pt x="4032" y="11155"/>
                    </a:lnTo>
                    <a:lnTo>
                      <a:pt x="4018" y="10887"/>
                    </a:lnTo>
                    <a:lnTo>
                      <a:pt x="4018" y="10366"/>
                    </a:lnTo>
                    <a:lnTo>
                      <a:pt x="4045" y="10020"/>
                    </a:lnTo>
                    <a:lnTo>
                      <a:pt x="4059" y="9827"/>
                    </a:lnTo>
                    <a:lnTo>
                      <a:pt x="4086" y="9636"/>
                    </a:lnTo>
                    <a:lnTo>
                      <a:pt x="4101" y="9431"/>
                    </a:lnTo>
                    <a:lnTo>
                      <a:pt x="4141" y="9226"/>
                    </a:lnTo>
                    <a:lnTo>
                      <a:pt x="3909" y="9098"/>
                    </a:lnTo>
                    <a:lnTo>
                      <a:pt x="3691" y="8983"/>
                    </a:lnTo>
                    <a:lnTo>
                      <a:pt x="3485" y="8880"/>
                    </a:lnTo>
                    <a:lnTo>
                      <a:pt x="3417" y="8829"/>
                    </a:lnTo>
                    <a:lnTo>
                      <a:pt x="3349" y="8790"/>
                    </a:lnTo>
                    <a:close/>
                    <a:moveTo>
                      <a:pt x="2707" y="5733"/>
                    </a:moveTo>
                    <a:lnTo>
                      <a:pt x="2721" y="5760"/>
                    </a:lnTo>
                    <a:lnTo>
                      <a:pt x="2775" y="5843"/>
                    </a:lnTo>
                    <a:lnTo>
                      <a:pt x="2843" y="5951"/>
                    </a:lnTo>
                    <a:lnTo>
                      <a:pt x="2966" y="6116"/>
                    </a:lnTo>
                    <a:lnTo>
                      <a:pt x="3034" y="6198"/>
                    </a:lnTo>
                    <a:lnTo>
                      <a:pt x="3131" y="6294"/>
                    </a:lnTo>
                    <a:lnTo>
                      <a:pt x="3226" y="6403"/>
                    </a:lnTo>
                    <a:lnTo>
                      <a:pt x="3335" y="6499"/>
                    </a:lnTo>
                    <a:lnTo>
                      <a:pt x="3581" y="6732"/>
                    </a:lnTo>
                    <a:lnTo>
                      <a:pt x="3732" y="6841"/>
                    </a:lnTo>
                    <a:lnTo>
                      <a:pt x="3881" y="6951"/>
                    </a:lnTo>
                    <a:lnTo>
                      <a:pt x="4059" y="7074"/>
                    </a:lnTo>
                    <a:lnTo>
                      <a:pt x="4237" y="7184"/>
                    </a:lnTo>
                    <a:lnTo>
                      <a:pt x="4442" y="7306"/>
                    </a:lnTo>
                    <a:lnTo>
                      <a:pt x="4646" y="7416"/>
                    </a:lnTo>
                    <a:lnTo>
                      <a:pt x="4879" y="7526"/>
                    </a:lnTo>
                    <a:lnTo>
                      <a:pt x="5125" y="7622"/>
                    </a:lnTo>
                    <a:lnTo>
                      <a:pt x="5385" y="7717"/>
                    </a:lnTo>
                    <a:lnTo>
                      <a:pt x="5657" y="7813"/>
                    </a:lnTo>
                    <a:lnTo>
                      <a:pt x="5959" y="7895"/>
                    </a:lnTo>
                    <a:lnTo>
                      <a:pt x="6272" y="7977"/>
                    </a:lnTo>
                    <a:lnTo>
                      <a:pt x="6601" y="8045"/>
                    </a:lnTo>
                    <a:lnTo>
                      <a:pt x="6942" y="8114"/>
                    </a:lnTo>
                    <a:lnTo>
                      <a:pt x="7311" y="8155"/>
                    </a:lnTo>
                    <a:lnTo>
                      <a:pt x="7694" y="8196"/>
                    </a:lnTo>
                    <a:lnTo>
                      <a:pt x="8104" y="8224"/>
                    </a:lnTo>
                    <a:lnTo>
                      <a:pt x="8527" y="8238"/>
                    </a:lnTo>
                    <a:lnTo>
                      <a:pt x="8814" y="8238"/>
                    </a:lnTo>
                    <a:lnTo>
                      <a:pt x="9101" y="8224"/>
                    </a:lnTo>
                    <a:lnTo>
                      <a:pt x="9374" y="8210"/>
                    </a:lnTo>
                    <a:lnTo>
                      <a:pt x="9647" y="8182"/>
                    </a:lnTo>
                    <a:lnTo>
                      <a:pt x="9784" y="8155"/>
                    </a:lnTo>
                    <a:lnTo>
                      <a:pt x="9907" y="8141"/>
                    </a:lnTo>
                    <a:lnTo>
                      <a:pt x="10167" y="8087"/>
                    </a:lnTo>
                    <a:lnTo>
                      <a:pt x="10412" y="8032"/>
                    </a:lnTo>
                    <a:lnTo>
                      <a:pt x="10644" y="7977"/>
                    </a:lnTo>
                    <a:lnTo>
                      <a:pt x="10877" y="7909"/>
                    </a:lnTo>
                    <a:lnTo>
                      <a:pt x="11096" y="7827"/>
                    </a:lnTo>
                    <a:lnTo>
                      <a:pt x="11315" y="7758"/>
                    </a:lnTo>
                    <a:lnTo>
                      <a:pt x="11519" y="7676"/>
                    </a:lnTo>
                    <a:lnTo>
                      <a:pt x="11711" y="7580"/>
                    </a:lnTo>
                    <a:lnTo>
                      <a:pt x="11902" y="7498"/>
                    </a:lnTo>
                    <a:lnTo>
                      <a:pt x="12080" y="7402"/>
                    </a:lnTo>
                    <a:lnTo>
                      <a:pt x="12243" y="7321"/>
                    </a:lnTo>
                    <a:lnTo>
                      <a:pt x="12558" y="7129"/>
                    </a:lnTo>
                    <a:lnTo>
                      <a:pt x="12817" y="6951"/>
                    </a:lnTo>
                    <a:lnTo>
                      <a:pt x="12940" y="6868"/>
                    </a:lnTo>
                    <a:lnTo>
                      <a:pt x="13064" y="6773"/>
                    </a:lnTo>
                    <a:lnTo>
                      <a:pt x="13254" y="6623"/>
                    </a:lnTo>
                    <a:lnTo>
                      <a:pt x="13404" y="6472"/>
                    </a:lnTo>
                    <a:lnTo>
                      <a:pt x="13528" y="6362"/>
                    </a:lnTo>
                    <a:lnTo>
                      <a:pt x="13596" y="6266"/>
                    </a:lnTo>
                    <a:lnTo>
                      <a:pt x="13623" y="6225"/>
                    </a:lnTo>
                    <a:lnTo>
                      <a:pt x="13596" y="6389"/>
                    </a:lnTo>
                    <a:lnTo>
                      <a:pt x="13514" y="6623"/>
                    </a:lnTo>
                    <a:lnTo>
                      <a:pt x="13459" y="6759"/>
                    </a:lnTo>
                    <a:lnTo>
                      <a:pt x="13391" y="6910"/>
                    </a:lnTo>
                    <a:lnTo>
                      <a:pt x="13309" y="7074"/>
                    </a:lnTo>
                    <a:lnTo>
                      <a:pt x="13199" y="7238"/>
                    </a:lnTo>
                    <a:lnTo>
                      <a:pt x="13077" y="7416"/>
                    </a:lnTo>
                    <a:lnTo>
                      <a:pt x="12927" y="7594"/>
                    </a:lnTo>
                    <a:lnTo>
                      <a:pt x="12830" y="7690"/>
                    </a:lnTo>
                    <a:lnTo>
                      <a:pt x="12749" y="7772"/>
                    </a:lnTo>
                    <a:lnTo>
                      <a:pt x="12544" y="7964"/>
                    </a:lnTo>
                    <a:lnTo>
                      <a:pt x="12421" y="8045"/>
                    </a:lnTo>
                    <a:lnTo>
                      <a:pt x="12298" y="8141"/>
                    </a:lnTo>
                    <a:lnTo>
                      <a:pt x="12175" y="8238"/>
                    </a:lnTo>
                    <a:lnTo>
                      <a:pt x="12038" y="8319"/>
                    </a:lnTo>
                    <a:lnTo>
                      <a:pt x="11738" y="8497"/>
                    </a:lnTo>
                    <a:lnTo>
                      <a:pt x="11574" y="8580"/>
                    </a:lnTo>
                    <a:lnTo>
                      <a:pt x="11396" y="8662"/>
                    </a:lnTo>
                    <a:lnTo>
                      <a:pt x="11479" y="8648"/>
                    </a:lnTo>
                    <a:lnTo>
                      <a:pt x="11574" y="8634"/>
                    </a:lnTo>
                    <a:lnTo>
                      <a:pt x="11697" y="8593"/>
                    </a:lnTo>
                    <a:lnTo>
                      <a:pt x="11833" y="8539"/>
                    </a:lnTo>
                    <a:lnTo>
                      <a:pt x="12011" y="8456"/>
                    </a:lnTo>
                    <a:lnTo>
                      <a:pt x="12202" y="8361"/>
                    </a:lnTo>
                    <a:lnTo>
                      <a:pt x="12298" y="8306"/>
                    </a:lnTo>
                    <a:lnTo>
                      <a:pt x="12393" y="8238"/>
                    </a:lnTo>
                    <a:lnTo>
                      <a:pt x="12612" y="8087"/>
                    </a:lnTo>
                    <a:lnTo>
                      <a:pt x="12708" y="7991"/>
                    </a:lnTo>
                    <a:lnTo>
                      <a:pt x="12817" y="7895"/>
                    </a:lnTo>
                    <a:lnTo>
                      <a:pt x="12927" y="7786"/>
                    </a:lnTo>
                    <a:lnTo>
                      <a:pt x="13035" y="7676"/>
                    </a:lnTo>
                    <a:lnTo>
                      <a:pt x="13254" y="7416"/>
                    </a:lnTo>
                    <a:lnTo>
                      <a:pt x="13364" y="7265"/>
                    </a:lnTo>
                    <a:lnTo>
                      <a:pt x="13473" y="7101"/>
                    </a:lnTo>
                    <a:lnTo>
                      <a:pt x="13569" y="6937"/>
                    </a:lnTo>
                    <a:lnTo>
                      <a:pt x="13665" y="6759"/>
                    </a:lnTo>
                    <a:lnTo>
                      <a:pt x="13760" y="6567"/>
                    </a:lnTo>
                    <a:lnTo>
                      <a:pt x="13855" y="6362"/>
                    </a:lnTo>
                    <a:lnTo>
                      <a:pt x="13938" y="6144"/>
                    </a:lnTo>
                    <a:lnTo>
                      <a:pt x="14019" y="5911"/>
                    </a:lnTo>
                    <a:lnTo>
                      <a:pt x="14033" y="5924"/>
                    </a:lnTo>
                    <a:lnTo>
                      <a:pt x="14046" y="5951"/>
                    </a:lnTo>
                    <a:lnTo>
                      <a:pt x="14074" y="6034"/>
                    </a:lnTo>
                    <a:lnTo>
                      <a:pt x="14102" y="6144"/>
                    </a:lnTo>
                    <a:lnTo>
                      <a:pt x="14129" y="6266"/>
                    </a:lnTo>
                    <a:lnTo>
                      <a:pt x="14142" y="6431"/>
                    </a:lnTo>
                    <a:lnTo>
                      <a:pt x="14142" y="6595"/>
                    </a:lnTo>
                    <a:lnTo>
                      <a:pt x="14142" y="6690"/>
                    </a:lnTo>
                    <a:lnTo>
                      <a:pt x="14129" y="6787"/>
                    </a:lnTo>
                    <a:lnTo>
                      <a:pt x="14115" y="6896"/>
                    </a:lnTo>
                    <a:lnTo>
                      <a:pt x="14088" y="6991"/>
                    </a:lnTo>
                    <a:lnTo>
                      <a:pt x="14061" y="7101"/>
                    </a:lnTo>
                    <a:lnTo>
                      <a:pt x="14033" y="7211"/>
                    </a:lnTo>
                    <a:lnTo>
                      <a:pt x="13978" y="7321"/>
                    </a:lnTo>
                    <a:lnTo>
                      <a:pt x="13938" y="7429"/>
                    </a:lnTo>
                    <a:lnTo>
                      <a:pt x="13870" y="7539"/>
                    </a:lnTo>
                    <a:lnTo>
                      <a:pt x="13801" y="7649"/>
                    </a:lnTo>
                    <a:lnTo>
                      <a:pt x="13719" y="7758"/>
                    </a:lnTo>
                    <a:lnTo>
                      <a:pt x="13636" y="7868"/>
                    </a:lnTo>
                    <a:lnTo>
                      <a:pt x="13528" y="7977"/>
                    </a:lnTo>
                    <a:lnTo>
                      <a:pt x="13418" y="8074"/>
                    </a:lnTo>
                    <a:lnTo>
                      <a:pt x="13296" y="8182"/>
                    </a:lnTo>
                    <a:lnTo>
                      <a:pt x="13159" y="8278"/>
                    </a:lnTo>
                    <a:lnTo>
                      <a:pt x="13008" y="8375"/>
                    </a:lnTo>
                    <a:lnTo>
                      <a:pt x="12844" y="8470"/>
                    </a:lnTo>
                    <a:lnTo>
                      <a:pt x="12366" y="8744"/>
                    </a:lnTo>
                    <a:lnTo>
                      <a:pt x="12175" y="8840"/>
                    </a:lnTo>
                    <a:lnTo>
                      <a:pt x="11970" y="8949"/>
                    </a:lnTo>
                    <a:lnTo>
                      <a:pt x="11738" y="9058"/>
                    </a:lnTo>
                    <a:lnTo>
                      <a:pt x="11492" y="9168"/>
                    </a:lnTo>
                    <a:lnTo>
                      <a:pt x="11218" y="9291"/>
                    </a:lnTo>
                    <a:lnTo>
                      <a:pt x="10918" y="9401"/>
                    </a:lnTo>
                    <a:lnTo>
                      <a:pt x="10617" y="9510"/>
                    </a:lnTo>
                    <a:lnTo>
                      <a:pt x="10290" y="9620"/>
                    </a:lnTo>
                    <a:lnTo>
                      <a:pt x="10126" y="9660"/>
                    </a:lnTo>
                    <a:lnTo>
                      <a:pt x="9948" y="9702"/>
                    </a:lnTo>
                    <a:lnTo>
                      <a:pt x="9606" y="9784"/>
                    </a:lnTo>
                    <a:lnTo>
                      <a:pt x="9415" y="9824"/>
                    </a:lnTo>
                    <a:lnTo>
                      <a:pt x="9237" y="9853"/>
                    </a:lnTo>
                    <a:lnTo>
                      <a:pt x="9046" y="9880"/>
                    </a:lnTo>
                    <a:lnTo>
                      <a:pt x="8855" y="9907"/>
                    </a:lnTo>
                    <a:lnTo>
                      <a:pt x="8554" y="9934"/>
                    </a:lnTo>
                    <a:lnTo>
                      <a:pt x="8240" y="9934"/>
                    </a:lnTo>
                    <a:lnTo>
                      <a:pt x="7912" y="9934"/>
                    </a:lnTo>
                    <a:lnTo>
                      <a:pt x="7598" y="9921"/>
                    </a:lnTo>
                    <a:lnTo>
                      <a:pt x="7270" y="9893"/>
                    </a:lnTo>
                    <a:lnTo>
                      <a:pt x="6942" y="9839"/>
                    </a:lnTo>
                    <a:lnTo>
                      <a:pt x="6628" y="9784"/>
                    </a:lnTo>
                    <a:lnTo>
                      <a:pt x="6300" y="9729"/>
                    </a:lnTo>
                    <a:lnTo>
                      <a:pt x="5986" y="9647"/>
                    </a:lnTo>
                    <a:lnTo>
                      <a:pt x="5671" y="9565"/>
                    </a:lnTo>
                    <a:lnTo>
                      <a:pt x="5357" y="9469"/>
                    </a:lnTo>
                    <a:lnTo>
                      <a:pt x="5056" y="9359"/>
                    </a:lnTo>
                    <a:lnTo>
                      <a:pt x="4770" y="9251"/>
                    </a:lnTo>
                    <a:lnTo>
                      <a:pt x="4482" y="9127"/>
                    </a:lnTo>
                    <a:lnTo>
                      <a:pt x="4209" y="9004"/>
                    </a:lnTo>
                    <a:lnTo>
                      <a:pt x="3950" y="8867"/>
                    </a:lnTo>
                    <a:lnTo>
                      <a:pt x="3705" y="8730"/>
                    </a:lnTo>
                    <a:lnTo>
                      <a:pt x="3471" y="8593"/>
                    </a:lnTo>
                    <a:lnTo>
                      <a:pt x="3266" y="8442"/>
                    </a:lnTo>
                    <a:lnTo>
                      <a:pt x="3062" y="8292"/>
                    </a:lnTo>
                    <a:lnTo>
                      <a:pt x="2966" y="8210"/>
                    </a:lnTo>
                    <a:lnTo>
                      <a:pt x="2884" y="8128"/>
                    </a:lnTo>
                    <a:lnTo>
                      <a:pt x="2802" y="8060"/>
                    </a:lnTo>
                    <a:lnTo>
                      <a:pt x="2721" y="7977"/>
                    </a:lnTo>
                    <a:lnTo>
                      <a:pt x="2584" y="7813"/>
                    </a:lnTo>
                    <a:lnTo>
                      <a:pt x="2516" y="7731"/>
                    </a:lnTo>
                    <a:lnTo>
                      <a:pt x="2460" y="7649"/>
                    </a:lnTo>
                    <a:lnTo>
                      <a:pt x="2420" y="7567"/>
                    </a:lnTo>
                    <a:lnTo>
                      <a:pt x="2365" y="7485"/>
                    </a:lnTo>
                    <a:lnTo>
                      <a:pt x="2338" y="7402"/>
                    </a:lnTo>
                    <a:lnTo>
                      <a:pt x="2297" y="7321"/>
                    </a:lnTo>
                    <a:lnTo>
                      <a:pt x="2269" y="7238"/>
                    </a:lnTo>
                    <a:lnTo>
                      <a:pt x="2256" y="7156"/>
                    </a:lnTo>
                    <a:lnTo>
                      <a:pt x="2242" y="7074"/>
                    </a:lnTo>
                    <a:lnTo>
                      <a:pt x="2242" y="6991"/>
                    </a:lnTo>
                    <a:lnTo>
                      <a:pt x="2256" y="6827"/>
                    </a:lnTo>
                    <a:lnTo>
                      <a:pt x="2269" y="6746"/>
                    </a:lnTo>
                    <a:lnTo>
                      <a:pt x="2297" y="6663"/>
                    </a:lnTo>
                    <a:lnTo>
                      <a:pt x="2365" y="6513"/>
                    </a:lnTo>
                    <a:lnTo>
                      <a:pt x="2420" y="6431"/>
                    </a:lnTo>
                    <a:lnTo>
                      <a:pt x="2474" y="6349"/>
                    </a:lnTo>
                    <a:lnTo>
                      <a:pt x="2474" y="6389"/>
                    </a:lnTo>
                    <a:lnTo>
                      <a:pt x="2488" y="6486"/>
                    </a:lnTo>
                    <a:lnTo>
                      <a:pt x="2529" y="6650"/>
                    </a:lnTo>
                    <a:lnTo>
                      <a:pt x="2557" y="6746"/>
                    </a:lnTo>
                    <a:lnTo>
                      <a:pt x="2597" y="6841"/>
                    </a:lnTo>
                    <a:lnTo>
                      <a:pt x="2652" y="6964"/>
                    </a:lnTo>
                    <a:lnTo>
                      <a:pt x="2721" y="7088"/>
                    </a:lnTo>
                    <a:lnTo>
                      <a:pt x="2802" y="7211"/>
                    </a:lnTo>
                    <a:lnTo>
                      <a:pt x="2898" y="7348"/>
                    </a:lnTo>
                    <a:lnTo>
                      <a:pt x="3007" y="7485"/>
                    </a:lnTo>
                    <a:lnTo>
                      <a:pt x="3144" y="7636"/>
                    </a:lnTo>
                    <a:lnTo>
                      <a:pt x="3295" y="7772"/>
                    </a:lnTo>
                    <a:lnTo>
                      <a:pt x="3458" y="7923"/>
                    </a:lnTo>
                    <a:lnTo>
                      <a:pt x="3485" y="7936"/>
                    </a:lnTo>
                    <a:lnTo>
                      <a:pt x="3471" y="7923"/>
                    </a:lnTo>
                    <a:lnTo>
                      <a:pt x="3431" y="7840"/>
                    </a:lnTo>
                    <a:lnTo>
                      <a:pt x="3199" y="7485"/>
                    </a:lnTo>
                    <a:lnTo>
                      <a:pt x="3062" y="7265"/>
                    </a:lnTo>
                    <a:lnTo>
                      <a:pt x="2926" y="7047"/>
                    </a:lnTo>
                    <a:lnTo>
                      <a:pt x="2870" y="6937"/>
                    </a:lnTo>
                    <a:lnTo>
                      <a:pt x="2816" y="6827"/>
                    </a:lnTo>
                    <a:lnTo>
                      <a:pt x="2775" y="6732"/>
                    </a:lnTo>
                    <a:lnTo>
                      <a:pt x="2762" y="6636"/>
                    </a:lnTo>
                    <a:lnTo>
                      <a:pt x="2721" y="6526"/>
                    </a:lnTo>
                    <a:lnTo>
                      <a:pt x="2707" y="6431"/>
                    </a:lnTo>
                    <a:lnTo>
                      <a:pt x="2679" y="6239"/>
                    </a:lnTo>
                    <a:lnTo>
                      <a:pt x="2665" y="6088"/>
                    </a:lnTo>
                    <a:lnTo>
                      <a:pt x="2665" y="5951"/>
                    </a:lnTo>
                    <a:lnTo>
                      <a:pt x="2679" y="5856"/>
                    </a:lnTo>
                    <a:lnTo>
                      <a:pt x="2694" y="5787"/>
                    </a:lnTo>
                    <a:lnTo>
                      <a:pt x="2707" y="5733"/>
                    </a:lnTo>
                    <a:close/>
                    <a:moveTo>
                      <a:pt x="5822" y="6752"/>
                    </a:moveTo>
                    <a:lnTo>
                      <a:pt x="5644" y="6710"/>
                    </a:lnTo>
                    <a:lnTo>
                      <a:pt x="5466" y="6656"/>
                    </a:lnTo>
                    <a:lnTo>
                      <a:pt x="5248" y="6588"/>
                    </a:lnTo>
                    <a:lnTo>
                      <a:pt x="5139" y="6546"/>
                    </a:lnTo>
                    <a:lnTo>
                      <a:pt x="5043" y="6505"/>
                    </a:lnTo>
                    <a:lnTo>
                      <a:pt x="4934" y="6465"/>
                    </a:lnTo>
                    <a:lnTo>
                      <a:pt x="4851" y="6423"/>
                    </a:lnTo>
                    <a:lnTo>
                      <a:pt x="4783" y="6368"/>
                    </a:lnTo>
                    <a:lnTo>
                      <a:pt x="4756" y="6355"/>
                    </a:lnTo>
                    <a:lnTo>
                      <a:pt x="4729" y="6328"/>
                    </a:lnTo>
                    <a:lnTo>
                      <a:pt x="4702" y="6300"/>
                    </a:lnTo>
                    <a:lnTo>
                      <a:pt x="4688" y="6272"/>
                    </a:lnTo>
                    <a:lnTo>
                      <a:pt x="4688" y="6231"/>
                    </a:lnTo>
                    <a:lnTo>
                      <a:pt x="4688" y="6204"/>
                    </a:lnTo>
                    <a:lnTo>
                      <a:pt x="4702" y="6191"/>
                    </a:lnTo>
                    <a:lnTo>
                      <a:pt x="4743" y="6136"/>
                    </a:lnTo>
                    <a:lnTo>
                      <a:pt x="4824" y="6067"/>
                    </a:lnTo>
                    <a:lnTo>
                      <a:pt x="4934" y="5999"/>
                    </a:lnTo>
                    <a:lnTo>
                      <a:pt x="5070" y="5917"/>
                    </a:lnTo>
                    <a:lnTo>
                      <a:pt x="5139" y="5876"/>
                    </a:lnTo>
                    <a:lnTo>
                      <a:pt x="5234" y="5821"/>
                    </a:lnTo>
                    <a:lnTo>
                      <a:pt x="5412" y="5739"/>
                    </a:lnTo>
                    <a:lnTo>
                      <a:pt x="5630" y="5643"/>
                    </a:lnTo>
                    <a:lnTo>
                      <a:pt x="5876" y="5561"/>
                    </a:lnTo>
                    <a:lnTo>
                      <a:pt x="6136" y="5479"/>
                    </a:lnTo>
                    <a:lnTo>
                      <a:pt x="6423" y="5397"/>
                    </a:lnTo>
                    <a:lnTo>
                      <a:pt x="6737" y="5328"/>
                    </a:lnTo>
                    <a:lnTo>
                      <a:pt x="7078" y="5274"/>
                    </a:lnTo>
                    <a:lnTo>
                      <a:pt x="7420" y="5232"/>
                    </a:lnTo>
                    <a:lnTo>
                      <a:pt x="7611" y="5205"/>
                    </a:lnTo>
                    <a:lnTo>
                      <a:pt x="7803" y="5191"/>
                    </a:lnTo>
                    <a:lnTo>
                      <a:pt x="8199" y="5178"/>
                    </a:lnTo>
                    <a:lnTo>
                      <a:pt x="8418" y="5178"/>
                    </a:lnTo>
                    <a:lnTo>
                      <a:pt x="8622" y="5178"/>
                    </a:lnTo>
                    <a:lnTo>
                      <a:pt x="8827" y="5191"/>
                    </a:lnTo>
                    <a:lnTo>
                      <a:pt x="9032" y="5205"/>
                    </a:lnTo>
                    <a:lnTo>
                      <a:pt x="9224" y="5232"/>
                    </a:lnTo>
                    <a:lnTo>
                      <a:pt x="9415" y="5246"/>
                    </a:lnTo>
                    <a:lnTo>
                      <a:pt x="9593" y="5274"/>
                    </a:lnTo>
                    <a:lnTo>
                      <a:pt x="9770" y="5301"/>
                    </a:lnTo>
                    <a:lnTo>
                      <a:pt x="10099" y="5369"/>
                    </a:lnTo>
                    <a:lnTo>
                      <a:pt x="10412" y="5452"/>
                    </a:lnTo>
                    <a:lnTo>
                      <a:pt x="10686" y="5533"/>
                    </a:lnTo>
                    <a:lnTo>
                      <a:pt x="10945" y="5629"/>
                    </a:lnTo>
                    <a:lnTo>
                      <a:pt x="11164" y="5725"/>
                    </a:lnTo>
                    <a:lnTo>
                      <a:pt x="11369" y="5821"/>
                    </a:lnTo>
                    <a:lnTo>
                      <a:pt x="11533" y="5903"/>
                    </a:lnTo>
                    <a:lnTo>
                      <a:pt x="11670" y="5986"/>
                    </a:lnTo>
                    <a:lnTo>
                      <a:pt x="11779" y="6067"/>
                    </a:lnTo>
                    <a:lnTo>
                      <a:pt x="11847" y="6136"/>
                    </a:lnTo>
                    <a:lnTo>
                      <a:pt x="11902" y="6177"/>
                    </a:lnTo>
                    <a:lnTo>
                      <a:pt x="11902" y="6204"/>
                    </a:lnTo>
                    <a:lnTo>
                      <a:pt x="11916" y="6218"/>
                    </a:lnTo>
                    <a:lnTo>
                      <a:pt x="11902" y="6231"/>
                    </a:lnTo>
                    <a:lnTo>
                      <a:pt x="11902" y="6245"/>
                    </a:lnTo>
                    <a:lnTo>
                      <a:pt x="11875" y="6287"/>
                    </a:lnTo>
                    <a:lnTo>
                      <a:pt x="11779" y="6368"/>
                    </a:lnTo>
                    <a:lnTo>
                      <a:pt x="11711" y="6409"/>
                    </a:lnTo>
                    <a:lnTo>
                      <a:pt x="11642" y="6451"/>
                    </a:lnTo>
                    <a:lnTo>
                      <a:pt x="11479" y="6546"/>
                    </a:lnTo>
                    <a:lnTo>
                      <a:pt x="11382" y="6588"/>
                    </a:lnTo>
                    <a:lnTo>
                      <a:pt x="11287" y="6629"/>
                    </a:lnTo>
                    <a:lnTo>
                      <a:pt x="11096" y="6697"/>
                    </a:lnTo>
                    <a:lnTo>
                      <a:pt x="10986" y="6725"/>
                    </a:lnTo>
                    <a:lnTo>
                      <a:pt x="10891" y="6738"/>
                    </a:lnTo>
                    <a:lnTo>
                      <a:pt x="10795" y="6752"/>
                    </a:lnTo>
                    <a:lnTo>
                      <a:pt x="10700" y="6752"/>
                    </a:lnTo>
                    <a:lnTo>
                      <a:pt x="10918" y="6560"/>
                    </a:lnTo>
                    <a:lnTo>
                      <a:pt x="11000" y="6478"/>
                    </a:lnTo>
                    <a:lnTo>
                      <a:pt x="11069" y="6409"/>
                    </a:lnTo>
                    <a:lnTo>
                      <a:pt x="11110" y="6341"/>
                    </a:lnTo>
                    <a:lnTo>
                      <a:pt x="11123" y="6287"/>
                    </a:lnTo>
                    <a:lnTo>
                      <a:pt x="11110" y="6287"/>
                    </a:lnTo>
                    <a:lnTo>
                      <a:pt x="11069" y="6300"/>
                    </a:lnTo>
                    <a:lnTo>
                      <a:pt x="10918" y="6409"/>
                    </a:lnTo>
                    <a:lnTo>
                      <a:pt x="10795" y="6478"/>
                    </a:lnTo>
                    <a:lnTo>
                      <a:pt x="10658" y="6573"/>
                    </a:lnTo>
                    <a:lnTo>
                      <a:pt x="10495" y="6669"/>
                    </a:lnTo>
                    <a:lnTo>
                      <a:pt x="10304" y="6779"/>
                    </a:lnTo>
                    <a:lnTo>
                      <a:pt x="10085" y="6875"/>
                    </a:lnTo>
                    <a:lnTo>
                      <a:pt x="9975" y="6930"/>
                    </a:lnTo>
                    <a:lnTo>
                      <a:pt x="9852" y="6971"/>
                    </a:lnTo>
                    <a:lnTo>
                      <a:pt x="9593" y="7067"/>
                    </a:lnTo>
                    <a:lnTo>
                      <a:pt x="9320" y="7148"/>
                    </a:lnTo>
                    <a:lnTo>
                      <a:pt x="9183" y="7176"/>
                    </a:lnTo>
                    <a:lnTo>
                      <a:pt x="9032" y="7217"/>
                    </a:lnTo>
                    <a:lnTo>
                      <a:pt x="8883" y="7231"/>
                    </a:lnTo>
                    <a:lnTo>
                      <a:pt x="8719" y="7258"/>
                    </a:lnTo>
                    <a:lnTo>
                      <a:pt x="8554" y="7272"/>
                    </a:lnTo>
                    <a:lnTo>
                      <a:pt x="8390" y="7285"/>
                    </a:lnTo>
                    <a:lnTo>
                      <a:pt x="8213" y="7285"/>
                    </a:lnTo>
                    <a:lnTo>
                      <a:pt x="8035" y="7272"/>
                    </a:lnTo>
                    <a:lnTo>
                      <a:pt x="7912" y="7272"/>
                    </a:lnTo>
                    <a:lnTo>
                      <a:pt x="7789" y="7258"/>
                    </a:lnTo>
                    <a:lnTo>
                      <a:pt x="7544" y="7217"/>
                    </a:lnTo>
                    <a:lnTo>
                      <a:pt x="7311" y="7162"/>
                    </a:lnTo>
                    <a:lnTo>
                      <a:pt x="7078" y="7107"/>
                    </a:lnTo>
                    <a:lnTo>
                      <a:pt x="6873" y="7026"/>
                    </a:lnTo>
                    <a:lnTo>
                      <a:pt x="6668" y="6943"/>
                    </a:lnTo>
                    <a:lnTo>
                      <a:pt x="6492" y="6861"/>
                    </a:lnTo>
                    <a:lnTo>
                      <a:pt x="6314" y="6779"/>
                    </a:lnTo>
                    <a:lnTo>
                      <a:pt x="6164" y="6683"/>
                    </a:lnTo>
                    <a:lnTo>
                      <a:pt x="6013" y="6601"/>
                    </a:lnTo>
                    <a:lnTo>
                      <a:pt x="5891" y="6519"/>
                    </a:lnTo>
                    <a:lnTo>
                      <a:pt x="5781" y="6451"/>
                    </a:lnTo>
                    <a:lnTo>
                      <a:pt x="5549" y="6272"/>
                    </a:lnTo>
                    <a:lnTo>
                      <a:pt x="5535" y="6272"/>
                    </a:lnTo>
                    <a:lnTo>
                      <a:pt x="5562" y="6328"/>
                    </a:lnTo>
                    <a:lnTo>
                      <a:pt x="5657" y="6492"/>
                    </a:lnTo>
                    <a:lnTo>
                      <a:pt x="5822" y="6752"/>
                    </a:lnTo>
                    <a:close/>
                    <a:moveTo>
                      <a:pt x="7762" y="3761"/>
                    </a:moveTo>
                    <a:lnTo>
                      <a:pt x="7761" y="3790"/>
                    </a:lnTo>
                    <a:lnTo>
                      <a:pt x="7760" y="3818"/>
                    </a:lnTo>
                    <a:lnTo>
                      <a:pt x="7758" y="3845"/>
                    </a:lnTo>
                    <a:lnTo>
                      <a:pt x="7755" y="3872"/>
                    </a:lnTo>
                    <a:lnTo>
                      <a:pt x="7751" y="3899"/>
                    </a:lnTo>
                    <a:lnTo>
                      <a:pt x="7747" y="3926"/>
                    </a:lnTo>
                    <a:lnTo>
                      <a:pt x="7741" y="3952"/>
                    </a:lnTo>
                    <a:lnTo>
                      <a:pt x="7735" y="3977"/>
                    </a:lnTo>
                    <a:lnTo>
                      <a:pt x="7729" y="4002"/>
                    </a:lnTo>
                    <a:lnTo>
                      <a:pt x="7721" y="4025"/>
                    </a:lnTo>
                    <a:lnTo>
                      <a:pt x="7713" y="4049"/>
                    </a:lnTo>
                    <a:lnTo>
                      <a:pt x="7704" y="4072"/>
                    </a:lnTo>
                    <a:lnTo>
                      <a:pt x="7695" y="4094"/>
                    </a:lnTo>
                    <a:lnTo>
                      <a:pt x="7685" y="4116"/>
                    </a:lnTo>
                    <a:lnTo>
                      <a:pt x="7673" y="4136"/>
                    </a:lnTo>
                    <a:lnTo>
                      <a:pt x="7662" y="4155"/>
                    </a:lnTo>
                    <a:lnTo>
                      <a:pt x="7650" y="4174"/>
                    </a:lnTo>
                    <a:lnTo>
                      <a:pt x="7638" y="4192"/>
                    </a:lnTo>
                    <a:lnTo>
                      <a:pt x="7625" y="4209"/>
                    </a:lnTo>
                    <a:lnTo>
                      <a:pt x="7612" y="4225"/>
                    </a:lnTo>
                    <a:lnTo>
                      <a:pt x="7598" y="4240"/>
                    </a:lnTo>
                    <a:lnTo>
                      <a:pt x="7584" y="4254"/>
                    </a:lnTo>
                    <a:lnTo>
                      <a:pt x="7569" y="4266"/>
                    </a:lnTo>
                    <a:lnTo>
                      <a:pt x="7554" y="4278"/>
                    </a:lnTo>
                    <a:lnTo>
                      <a:pt x="7539" y="4288"/>
                    </a:lnTo>
                    <a:lnTo>
                      <a:pt x="7523" y="4297"/>
                    </a:lnTo>
                    <a:lnTo>
                      <a:pt x="7507" y="4305"/>
                    </a:lnTo>
                    <a:lnTo>
                      <a:pt x="7490" y="4311"/>
                    </a:lnTo>
                    <a:lnTo>
                      <a:pt x="7472" y="4316"/>
                    </a:lnTo>
                    <a:lnTo>
                      <a:pt x="7455" y="4320"/>
                    </a:lnTo>
                    <a:lnTo>
                      <a:pt x="7438" y="4322"/>
                    </a:lnTo>
                    <a:lnTo>
                      <a:pt x="7420" y="4323"/>
                    </a:lnTo>
                    <a:lnTo>
                      <a:pt x="7402" y="4322"/>
                    </a:lnTo>
                    <a:lnTo>
                      <a:pt x="7385" y="4320"/>
                    </a:lnTo>
                    <a:lnTo>
                      <a:pt x="7368" y="4316"/>
                    </a:lnTo>
                    <a:lnTo>
                      <a:pt x="7351" y="4311"/>
                    </a:lnTo>
                    <a:lnTo>
                      <a:pt x="7334" y="4305"/>
                    </a:lnTo>
                    <a:lnTo>
                      <a:pt x="7318" y="4297"/>
                    </a:lnTo>
                    <a:lnTo>
                      <a:pt x="7302" y="4288"/>
                    </a:lnTo>
                    <a:lnTo>
                      <a:pt x="7287" y="4278"/>
                    </a:lnTo>
                    <a:lnTo>
                      <a:pt x="7270" y="4266"/>
                    </a:lnTo>
                    <a:lnTo>
                      <a:pt x="7256" y="4254"/>
                    </a:lnTo>
                    <a:lnTo>
                      <a:pt x="7241" y="4240"/>
                    </a:lnTo>
                    <a:lnTo>
                      <a:pt x="7228" y="4225"/>
                    </a:lnTo>
                    <a:lnTo>
                      <a:pt x="7214" y="4209"/>
                    </a:lnTo>
                    <a:lnTo>
                      <a:pt x="7202" y="4192"/>
                    </a:lnTo>
                    <a:lnTo>
                      <a:pt x="7189" y="4174"/>
                    </a:lnTo>
                    <a:lnTo>
                      <a:pt x="7178" y="4155"/>
                    </a:lnTo>
                    <a:lnTo>
                      <a:pt x="7166" y="4136"/>
                    </a:lnTo>
                    <a:lnTo>
                      <a:pt x="7156" y="4116"/>
                    </a:lnTo>
                    <a:lnTo>
                      <a:pt x="7146" y="4094"/>
                    </a:lnTo>
                    <a:lnTo>
                      <a:pt x="7136" y="4072"/>
                    </a:lnTo>
                    <a:lnTo>
                      <a:pt x="7128" y="4049"/>
                    </a:lnTo>
                    <a:lnTo>
                      <a:pt x="7120" y="4025"/>
                    </a:lnTo>
                    <a:lnTo>
                      <a:pt x="7112" y="4002"/>
                    </a:lnTo>
                    <a:lnTo>
                      <a:pt x="7105" y="3977"/>
                    </a:lnTo>
                    <a:lnTo>
                      <a:pt x="7099" y="3952"/>
                    </a:lnTo>
                    <a:lnTo>
                      <a:pt x="7094" y="3926"/>
                    </a:lnTo>
                    <a:lnTo>
                      <a:pt x="7089" y="3899"/>
                    </a:lnTo>
                    <a:lnTo>
                      <a:pt x="7086" y="3872"/>
                    </a:lnTo>
                    <a:lnTo>
                      <a:pt x="7083" y="3845"/>
                    </a:lnTo>
                    <a:lnTo>
                      <a:pt x="7081" y="3818"/>
                    </a:lnTo>
                    <a:lnTo>
                      <a:pt x="7080" y="3790"/>
                    </a:lnTo>
                    <a:lnTo>
                      <a:pt x="7078" y="3761"/>
                    </a:lnTo>
                    <a:lnTo>
                      <a:pt x="7080" y="3732"/>
                    </a:lnTo>
                    <a:lnTo>
                      <a:pt x="7081" y="3704"/>
                    </a:lnTo>
                    <a:lnTo>
                      <a:pt x="7083" y="3675"/>
                    </a:lnTo>
                    <a:lnTo>
                      <a:pt x="7086" y="3647"/>
                    </a:lnTo>
                    <a:lnTo>
                      <a:pt x="7089" y="3619"/>
                    </a:lnTo>
                    <a:lnTo>
                      <a:pt x="7094" y="3592"/>
                    </a:lnTo>
                    <a:lnTo>
                      <a:pt x="7099" y="3565"/>
                    </a:lnTo>
                    <a:lnTo>
                      <a:pt x="7105" y="3539"/>
                    </a:lnTo>
                    <a:lnTo>
                      <a:pt x="7112" y="3514"/>
                    </a:lnTo>
                    <a:lnTo>
                      <a:pt x="7120" y="3490"/>
                    </a:lnTo>
                    <a:lnTo>
                      <a:pt x="7128" y="3465"/>
                    </a:lnTo>
                    <a:lnTo>
                      <a:pt x="7136" y="3442"/>
                    </a:lnTo>
                    <a:lnTo>
                      <a:pt x="7146" y="3419"/>
                    </a:lnTo>
                    <a:lnTo>
                      <a:pt x="7156" y="3398"/>
                    </a:lnTo>
                    <a:lnTo>
                      <a:pt x="7166" y="3377"/>
                    </a:lnTo>
                    <a:lnTo>
                      <a:pt x="7178" y="3357"/>
                    </a:lnTo>
                    <a:lnTo>
                      <a:pt x="7189" y="3338"/>
                    </a:lnTo>
                    <a:lnTo>
                      <a:pt x="7202" y="3319"/>
                    </a:lnTo>
                    <a:lnTo>
                      <a:pt x="7214" y="3302"/>
                    </a:lnTo>
                    <a:lnTo>
                      <a:pt x="7228" y="3286"/>
                    </a:lnTo>
                    <a:lnTo>
                      <a:pt x="7241" y="3271"/>
                    </a:lnTo>
                    <a:lnTo>
                      <a:pt x="7256" y="3257"/>
                    </a:lnTo>
                    <a:lnTo>
                      <a:pt x="7270" y="3244"/>
                    </a:lnTo>
                    <a:lnTo>
                      <a:pt x="7287" y="3233"/>
                    </a:lnTo>
                    <a:lnTo>
                      <a:pt x="7302" y="3223"/>
                    </a:lnTo>
                    <a:lnTo>
                      <a:pt x="7318" y="3213"/>
                    </a:lnTo>
                    <a:lnTo>
                      <a:pt x="7334" y="3206"/>
                    </a:lnTo>
                    <a:lnTo>
                      <a:pt x="7351" y="3199"/>
                    </a:lnTo>
                    <a:lnTo>
                      <a:pt x="7368" y="3194"/>
                    </a:lnTo>
                    <a:lnTo>
                      <a:pt x="7385" y="3190"/>
                    </a:lnTo>
                    <a:lnTo>
                      <a:pt x="7402" y="3188"/>
                    </a:lnTo>
                    <a:lnTo>
                      <a:pt x="7420" y="3187"/>
                    </a:lnTo>
                    <a:lnTo>
                      <a:pt x="7438" y="3188"/>
                    </a:lnTo>
                    <a:lnTo>
                      <a:pt x="7455" y="3190"/>
                    </a:lnTo>
                    <a:lnTo>
                      <a:pt x="7472" y="3194"/>
                    </a:lnTo>
                    <a:lnTo>
                      <a:pt x="7490" y="3199"/>
                    </a:lnTo>
                    <a:lnTo>
                      <a:pt x="7507" y="3206"/>
                    </a:lnTo>
                    <a:lnTo>
                      <a:pt x="7523" y="3213"/>
                    </a:lnTo>
                    <a:lnTo>
                      <a:pt x="7539" y="3223"/>
                    </a:lnTo>
                    <a:lnTo>
                      <a:pt x="7554" y="3233"/>
                    </a:lnTo>
                    <a:lnTo>
                      <a:pt x="7569" y="3244"/>
                    </a:lnTo>
                    <a:lnTo>
                      <a:pt x="7584" y="3257"/>
                    </a:lnTo>
                    <a:lnTo>
                      <a:pt x="7598" y="3271"/>
                    </a:lnTo>
                    <a:lnTo>
                      <a:pt x="7612" y="3286"/>
                    </a:lnTo>
                    <a:lnTo>
                      <a:pt x="7625" y="3302"/>
                    </a:lnTo>
                    <a:lnTo>
                      <a:pt x="7638" y="3319"/>
                    </a:lnTo>
                    <a:lnTo>
                      <a:pt x="7650" y="3338"/>
                    </a:lnTo>
                    <a:lnTo>
                      <a:pt x="7662" y="3357"/>
                    </a:lnTo>
                    <a:lnTo>
                      <a:pt x="7673" y="3377"/>
                    </a:lnTo>
                    <a:lnTo>
                      <a:pt x="7685" y="3398"/>
                    </a:lnTo>
                    <a:lnTo>
                      <a:pt x="7695" y="3419"/>
                    </a:lnTo>
                    <a:lnTo>
                      <a:pt x="7704" y="3442"/>
                    </a:lnTo>
                    <a:lnTo>
                      <a:pt x="7713" y="3465"/>
                    </a:lnTo>
                    <a:lnTo>
                      <a:pt x="7721" y="3490"/>
                    </a:lnTo>
                    <a:lnTo>
                      <a:pt x="7729" y="3514"/>
                    </a:lnTo>
                    <a:lnTo>
                      <a:pt x="7735" y="3539"/>
                    </a:lnTo>
                    <a:lnTo>
                      <a:pt x="7741" y="3565"/>
                    </a:lnTo>
                    <a:lnTo>
                      <a:pt x="7747" y="3592"/>
                    </a:lnTo>
                    <a:lnTo>
                      <a:pt x="7751" y="3619"/>
                    </a:lnTo>
                    <a:lnTo>
                      <a:pt x="7755" y="3647"/>
                    </a:lnTo>
                    <a:lnTo>
                      <a:pt x="7758" y="3675"/>
                    </a:lnTo>
                    <a:lnTo>
                      <a:pt x="7760" y="3704"/>
                    </a:lnTo>
                    <a:lnTo>
                      <a:pt x="7761" y="3732"/>
                    </a:lnTo>
                    <a:lnTo>
                      <a:pt x="7762" y="3761"/>
                    </a:lnTo>
                    <a:close/>
                    <a:moveTo>
                      <a:pt x="10590" y="3748"/>
                    </a:moveTo>
                    <a:lnTo>
                      <a:pt x="10589" y="3822"/>
                    </a:lnTo>
                    <a:lnTo>
                      <a:pt x="10585" y="3895"/>
                    </a:lnTo>
                    <a:lnTo>
                      <a:pt x="10579" y="3967"/>
                    </a:lnTo>
                    <a:lnTo>
                      <a:pt x="10571" y="4038"/>
                    </a:lnTo>
                    <a:lnTo>
                      <a:pt x="10561" y="4108"/>
                    </a:lnTo>
                    <a:lnTo>
                      <a:pt x="10549" y="4176"/>
                    </a:lnTo>
                    <a:lnTo>
                      <a:pt x="10534" y="4243"/>
                    </a:lnTo>
                    <a:lnTo>
                      <a:pt x="10518" y="4308"/>
                    </a:lnTo>
                    <a:lnTo>
                      <a:pt x="10500" y="4372"/>
                    </a:lnTo>
                    <a:lnTo>
                      <a:pt x="10480" y="4433"/>
                    </a:lnTo>
                    <a:lnTo>
                      <a:pt x="10457" y="4493"/>
                    </a:lnTo>
                    <a:lnTo>
                      <a:pt x="10433" y="4552"/>
                    </a:lnTo>
                    <a:lnTo>
                      <a:pt x="10408" y="4608"/>
                    </a:lnTo>
                    <a:lnTo>
                      <a:pt x="10381" y="4663"/>
                    </a:lnTo>
                    <a:lnTo>
                      <a:pt x="10352" y="4715"/>
                    </a:lnTo>
                    <a:lnTo>
                      <a:pt x="10322" y="4764"/>
                    </a:lnTo>
                    <a:lnTo>
                      <a:pt x="10290" y="4813"/>
                    </a:lnTo>
                    <a:lnTo>
                      <a:pt x="10256" y="4858"/>
                    </a:lnTo>
                    <a:lnTo>
                      <a:pt x="10222" y="4900"/>
                    </a:lnTo>
                    <a:lnTo>
                      <a:pt x="10186" y="4940"/>
                    </a:lnTo>
                    <a:lnTo>
                      <a:pt x="10149" y="4978"/>
                    </a:lnTo>
                    <a:lnTo>
                      <a:pt x="10111" y="5012"/>
                    </a:lnTo>
                    <a:lnTo>
                      <a:pt x="10072" y="5044"/>
                    </a:lnTo>
                    <a:lnTo>
                      <a:pt x="10030" y="5072"/>
                    </a:lnTo>
                    <a:lnTo>
                      <a:pt x="9989" y="5098"/>
                    </a:lnTo>
                    <a:lnTo>
                      <a:pt x="9947" y="5121"/>
                    </a:lnTo>
                    <a:lnTo>
                      <a:pt x="9903" y="5141"/>
                    </a:lnTo>
                    <a:lnTo>
                      <a:pt x="9858" y="5156"/>
                    </a:lnTo>
                    <a:lnTo>
                      <a:pt x="9814" y="5169"/>
                    </a:lnTo>
                    <a:lnTo>
                      <a:pt x="9768" y="5178"/>
                    </a:lnTo>
                    <a:lnTo>
                      <a:pt x="9722" y="5183"/>
                    </a:lnTo>
                    <a:lnTo>
                      <a:pt x="9675" y="5185"/>
                    </a:lnTo>
                    <a:lnTo>
                      <a:pt x="9626" y="5183"/>
                    </a:lnTo>
                    <a:lnTo>
                      <a:pt x="9578" y="5178"/>
                    </a:lnTo>
                    <a:lnTo>
                      <a:pt x="9532" y="5169"/>
                    </a:lnTo>
                    <a:lnTo>
                      <a:pt x="9486" y="5156"/>
                    </a:lnTo>
                    <a:lnTo>
                      <a:pt x="9440" y="5141"/>
                    </a:lnTo>
                    <a:lnTo>
                      <a:pt x="9396" y="5121"/>
                    </a:lnTo>
                    <a:lnTo>
                      <a:pt x="9353" y="5098"/>
                    </a:lnTo>
                    <a:lnTo>
                      <a:pt x="9311" y="5072"/>
                    </a:lnTo>
                    <a:lnTo>
                      <a:pt x="9268" y="5044"/>
                    </a:lnTo>
                    <a:lnTo>
                      <a:pt x="9229" y="5012"/>
                    </a:lnTo>
                    <a:lnTo>
                      <a:pt x="9190" y="4978"/>
                    </a:lnTo>
                    <a:lnTo>
                      <a:pt x="9152" y="4940"/>
                    </a:lnTo>
                    <a:lnTo>
                      <a:pt x="9116" y="4900"/>
                    </a:lnTo>
                    <a:lnTo>
                      <a:pt x="9081" y="4858"/>
                    </a:lnTo>
                    <a:lnTo>
                      <a:pt x="9047" y="4813"/>
                    </a:lnTo>
                    <a:lnTo>
                      <a:pt x="9015" y="4764"/>
                    </a:lnTo>
                    <a:lnTo>
                      <a:pt x="8985" y="4715"/>
                    </a:lnTo>
                    <a:lnTo>
                      <a:pt x="8956" y="4663"/>
                    </a:lnTo>
                    <a:lnTo>
                      <a:pt x="8928" y="4608"/>
                    </a:lnTo>
                    <a:lnTo>
                      <a:pt x="8903" y="4552"/>
                    </a:lnTo>
                    <a:lnTo>
                      <a:pt x="8879" y="4493"/>
                    </a:lnTo>
                    <a:lnTo>
                      <a:pt x="8856" y="4433"/>
                    </a:lnTo>
                    <a:lnTo>
                      <a:pt x="8836" y="4372"/>
                    </a:lnTo>
                    <a:lnTo>
                      <a:pt x="8817" y="4308"/>
                    </a:lnTo>
                    <a:lnTo>
                      <a:pt x="8801" y="4243"/>
                    </a:lnTo>
                    <a:lnTo>
                      <a:pt x="8787" y="4176"/>
                    </a:lnTo>
                    <a:lnTo>
                      <a:pt x="8774" y="4108"/>
                    </a:lnTo>
                    <a:lnTo>
                      <a:pt x="8764" y="4038"/>
                    </a:lnTo>
                    <a:lnTo>
                      <a:pt x="8756" y="3967"/>
                    </a:lnTo>
                    <a:lnTo>
                      <a:pt x="8750" y="3895"/>
                    </a:lnTo>
                    <a:lnTo>
                      <a:pt x="8747" y="3822"/>
                    </a:lnTo>
                    <a:lnTo>
                      <a:pt x="8746" y="3748"/>
                    </a:lnTo>
                    <a:lnTo>
                      <a:pt x="8747" y="3673"/>
                    </a:lnTo>
                    <a:lnTo>
                      <a:pt x="8750" y="3599"/>
                    </a:lnTo>
                    <a:lnTo>
                      <a:pt x="8756" y="3526"/>
                    </a:lnTo>
                    <a:lnTo>
                      <a:pt x="8764" y="3454"/>
                    </a:lnTo>
                    <a:lnTo>
                      <a:pt x="8774" y="3384"/>
                    </a:lnTo>
                    <a:lnTo>
                      <a:pt x="8787" y="3314"/>
                    </a:lnTo>
                    <a:lnTo>
                      <a:pt x="8801" y="3247"/>
                    </a:lnTo>
                    <a:lnTo>
                      <a:pt x="8817" y="3181"/>
                    </a:lnTo>
                    <a:lnTo>
                      <a:pt x="8836" y="3117"/>
                    </a:lnTo>
                    <a:lnTo>
                      <a:pt x="8856" y="3054"/>
                    </a:lnTo>
                    <a:lnTo>
                      <a:pt x="8879" y="2993"/>
                    </a:lnTo>
                    <a:lnTo>
                      <a:pt x="8903" y="2935"/>
                    </a:lnTo>
                    <a:lnTo>
                      <a:pt x="8928" y="2877"/>
                    </a:lnTo>
                    <a:lnTo>
                      <a:pt x="8956" y="2823"/>
                    </a:lnTo>
                    <a:lnTo>
                      <a:pt x="8985" y="2771"/>
                    </a:lnTo>
                    <a:lnTo>
                      <a:pt x="9015" y="2720"/>
                    </a:lnTo>
                    <a:lnTo>
                      <a:pt x="9047" y="2672"/>
                    </a:lnTo>
                    <a:lnTo>
                      <a:pt x="9081" y="2627"/>
                    </a:lnTo>
                    <a:lnTo>
                      <a:pt x="9116" y="2584"/>
                    </a:lnTo>
                    <a:lnTo>
                      <a:pt x="9152" y="2543"/>
                    </a:lnTo>
                    <a:lnTo>
                      <a:pt x="9190" y="2506"/>
                    </a:lnTo>
                    <a:lnTo>
                      <a:pt x="9229" y="2472"/>
                    </a:lnTo>
                    <a:lnTo>
                      <a:pt x="9268" y="2440"/>
                    </a:lnTo>
                    <a:lnTo>
                      <a:pt x="9311" y="2410"/>
                    </a:lnTo>
                    <a:lnTo>
                      <a:pt x="9353" y="2385"/>
                    </a:lnTo>
                    <a:lnTo>
                      <a:pt x="9396" y="2362"/>
                    </a:lnTo>
                    <a:lnTo>
                      <a:pt x="9440" y="2343"/>
                    </a:lnTo>
                    <a:lnTo>
                      <a:pt x="9486" y="2327"/>
                    </a:lnTo>
                    <a:lnTo>
                      <a:pt x="9532" y="2314"/>
                    </a:lnTo>
                    <a:lnTo>
                      <a:pt x="9578" y="2305"/>
                    </a:lnTo>
                    <a:lnTo>
                      <a:pt x="9626" y="2300"/>
                    </a:lnTo>
                    <a:lnTo>
                      <a:pt x="9675" y="2298"/>
                    </a:lnTo>
                    <a:lnTo>
                      <a:pt x="9722" y="2300"/>
                    </a:lnTo>
                    <a:lnTo>
                      <a:pt x="9768" y="2305"/>
                    </a:lnTo>
                    <a:lnTo>
                      <a:pt x="9814" y="2314"/>
                    </a:lnTo>
                    <a:lnTo>
                      <a:pt x="9858" y="2327"/>
                    </a:lnTo>
                    <a:lnTo>
                      <a:pt x="9903" y="2343"/>
                    </a:lnTo>
                    <a:lnTo>
                      <a:pt x="9947" y="2362"/>
                    </a:lnTo>
                    <a:lnTo>
                      <a:pt x="9989" y="2385"/>
                    </a:lnTo>
                    <a:lnTo>
                      <a:pt x="10030" y="2410"/>
                    </a:lnTo>
                    <a:lnTo>
                      <a:pt x="10072" y="2440"/>
                    </a:lnTo>
                    <a:lnTo>
                      <a:pt x="10111" y="2472"/>
                    </a:lnTo>
                    <a:lnTo>
                      <a:pt x="10149" y="2506"/>
                    </a:lnTo>
                    <a:lnTo>
                      <a:pt x="10186" y="2543"/>
                    </a:lnTo>
                    <a:lnTo>
                      <a:pt x="10222" y="2584"/>
                    </a:lnTo>
                    <a:lnTo>
                      <a:pt x="10256" y="2627"/>
                    </a:lnTo>
                    <a:lnTo>
                      <a:pt x="10290" y="2672"/>
                    </a:lnTo>
                    <a:lnTo>
                      <a:pt x="10322" y="2720"/>
                    </a:lnTo>
                    <a:lnTo>
                      <a:pt x="10352" y="2771"/>
                    </a:lnTo>
                    <a:lnTo>
                      <a:pt x="10381" y="2823"/>
                    </a:lnTo>
                    <a:lnTo>
                      <a:pt x="10408" y="2877"/>
                    </a:lnTo>
                    <a:lnTo>
                      <a:pt x="10433" y="2935"/>
                    </a:lnTo>
                    <a:lnTo>
                      <a:pt x="10457" y="2993"/>
                    </a:lnTo>
                    <a:lnTo>
                      <a:pt x="10480" y="3054"/>
                    </a:lnTo>
                    <a:lnTo>
                      <a:pt x="10500" y="3117"/>
                    </a:lnTo>
                    <a:lnTo>
                      <a:pt x="10518" y="3181"/>
                    </a:lnTo>
                    <a:lnTo>
                      <a:pt x="10534" y="3247"/>
                    </a:lnTo>
                    <a:lnTo>
                      <a:pt x="10549" y="3314"/>
                    </a:lnTo>
                    <a:lnTo>
                      <a:pt x="10561" y="3384"/>
                    </a:lnTo>
                    <a:lnTo>
                      <a:pt x="10571" y="3454"/>
                    </a:lnTo>
                    <a:lnTo>
                      <a:pt x="10579" y="3526"/>
                    </a:lnTo>
                    <a:lnTo>
                      <a:pt x="10585" y="3599"/>
                    </a:lnTo>
                    <a:lnTo>
                      <a:pt x="10589" y="3673"/>
                    </a:lnTo>
                    <a:lnTo>
                      <a:pt x="10590" y="3748"/>
                    </a:lnTo>
                    <a:close/>
                    <a:moveTo>
                      <a:pt x="7885" y="3748"/>
                    </a:moveTo>
                    <a:lnTo>
                      <a:pt x="7884" y="3822"/>
                    </a:lnTo>
                    <a:lnTo>
                      <a:pt x="7880" y="3895"/>
                    </a:lnTo>
                    <a:lnTo>
                      <a:pt x="7874" y="3967"/>
                    </a:lnTo>
                    <a:lnTo>
                      <a:pt x="7866" y="4038"/>
                    </a:lnTo>
                    <a:lnTo>
                      <a:pt x="7855" y="4108"/>
                    </a:lnTo>
                    <a:lnTo>
                      <a:pt x="7843" y="4176"/>
                    </a:lnTo>
                    <a:lnTo>
                      <a:pt x="7829" y="4243"/>
                    </a:lnTo>
                    <a:lnTo>
                      <a:pt x="7813" y="4308"/>
                    </a:lnTo>
                    <a:lnTo>
                      <a:pt x="7794" y="4372"/>
                    </a:lnTo>
                    <a:lnTo>
                      <a:pt x="7774" y="4433"/>
                    </a:lnTo>
                    <a:lnTo>
                      <a:pt x="7752" y="4493"/>
                    </a:lnTo>
                    <a:lnTo>
                      <a:pt x="7729" y="4552"/>
                    </a:lnTo>
                    <a:lnTo>
                      <a:pt x="7703" y="4608"/>
                    </a:lnTo>
                    <a:lnTo>
                      <a:pt x="7675" y="4663"/>
                    </a:lnTo>
                    <a:lnTo>
                      <a:pt x="7647" y="4715"/>
                    </a:lnTo>
                    <a:lnTo>
                      <a:pt x="7617" y="4764"/>
                    </a:lnTo>
                    <a:lnTo>
                      <a:pt x="7585" y="4813"/>
                    </a:lnTo>
                    <a:lnTo>
                      <a:pt x="7552" y="4858"/>
                    </a:lnTo>
                    <a:lnTo>
                      <a:pt x="7517" y="4900"/>
                    </a:lnTo>
                    <a:lnTo>
                      <a:pt x="7482" y="4940"/>
                    </a:lnTo>
                    <a:lnTo>
                      <a:pt x="7444" y="4978"/>
                    </a:lnTo>
                    <a:lnTo>
                      <a:pt x="7405" y="5012"/>
                    </a:lnTo>
                    <a:lnTo>
                      <a:pt x="7366" y="5044"/>
                    </a:lnTo>
                    <a:lnTo>
                      <a:pt x="7326" y="5072"/>
                    </a:lnTo>
                    <a:lnTo>
                      <a:pt x="7284" y="5098"/>
                    </a:lnTo>
                    <a:lnTo>
                      <a:pt x="7241" y="5121"/>
                    </a:lnTo>
                    <a:lnTo>
                      <a:pt x="7198" y="5141"/>
                    </a:lnTo>
                    <a:lnTo>
                      <a:pt x="7154" y="5156"/>
                    </a:lnTo>
                    <a:lnTo>
                      <a:pt x="7109" y="5169"/>
                    </a:lnTo>
                    <a:lnTo>
                      <a:pt x="7062" y="5178"/>
                    </a:lnTo>
                    <a:lnTo>
                      <a:pt x="7016" y="5183"/>
                    </a:lnTo>
                    <a:lnTo>
                      <a:pt x="6969" y="5185"/>
                    </a:lnTo>
                    <a:lnTo>
                      <a:pt x="6921" y="5183"/>
                    </a:lnTo>
                    <a:lnTo>
                      <a:pt x="6873" y="5178"/>
                    </a:lnTo>
                    <a:lnTo>
                      <a:pt x="6826" y="5169"/>
                    </a:lnTo>
                    <a:lnTo>
                      <a:pt x="6780" y="5156"/>
                    </a:lnTo>
                    <a:lnTo>
                      <a:pt x="6735" y="5141"/>
                    </a:lnTo>
                    <a:lnTo>
                      <a:pt x="6691" y="5121"/>
                    </a:lnTo>
                    <a:lnTo>
                      <a:pt x="6647" y="5098"/>
                    </a:lnTo>
                    <a:lnTo>
                      <a:pt x="6605" y="5072"/>
                    </a:lnTo>
                    <a:lnTo>
                      <a:pt x="6564" y="5044"/>
                    </a:lnTo>
                    <a:lnTo>
                      <a:pt x="6524" y="5012"/>
                    </a:lnTo>
                    <a:lnTo>
                      <a:pt x="6485" y="4978"/>
                    </a:lnTo>
                    <a:lnTo>
                      <a:pt x="6447" y="4940"/>
                    </a:lnTo>
                    <a:lnTo>
                      <a:pt x="6410" y="4900"/>
                    </a:lnTo>
                    <a:lnTo>
                      <a:pt x="6376" y="4858"/>
                    </a:lnTo>
                    <a:lnTo>
                      <a:pt x="6342" y="4813"/>
                    </a:lnTo>
                    <a:lnTo>
                      <a:pt x="6311" y="4764"/>
                    </a:lnTo>
                    <a:lnTo>
                      <a:pt x="6279" y="4715"/>
                    </a:lnTo>
                    <a:lnTo>
                      <a:pt x="6250" y="4663"/>
                    </a:lnTo>
                    <a:lnTo>
                      <a:pt x="6223" y="4608"/>
                    </a:lnTo>
                    <a:lnTo>
                      <a:pt x="6197" y="4552"/>
                    </a:lnTo>
                    <a:lnTo>
                      <a:pt x="6173" y="4493"/>
                    </a:lnTo>
                    <a:lnTo>
                      <a:pt x="6151" y="4433"/>
                    </a:lnTo>
                    <a:lnTo>
                      <a:pt x="6131" y="4372"/>
                    </a:lnTo>
                    <a:lnTo>
                      <a:pt x="6113" y="4308"/>
                    </a:lnTo>
                    <a:lnTo>
                      <a:pt x="6096" y="4243"/>
                    </a:lnTo>
                    <a:lnTo>
                      <a:pt x="6081" y="4176"/>
                    </a:lnTo>
                    <a:lnTo>
                      <a:pt x="6069" y="4108"/>
                    </a:lnTo>
                    <a:lnTo>
                      <a:pt x="6058" y="4038"/>
                    </a:lnTo>
                    <a:lnTo>
                      <a:pt x="6050" y="3967"/>
                    </a:lnTo>
                    <a:lnTo>
                      <a:pt x="6045" y="3895"/>
                    </a:lnTo>
                    <a:lnTo>
                      <a:pt x="6041" y="3822"/>
                    </a:lnTo>
                    <a:lnTo>
                      <a:pt x="6040" y="3748"/>
                    </a:lnTo>
                    <a:lnTo>
                      <a:pt x="6041" y="3673"/>
                    </a:lnTo>
                    <a:lnTo>
                      <a:pt x="6045" y="3599"/>
                    </a:lnTo>
                    <a:lnTo>
                      <a:pt x="6050" y="3526"/>
                    </a:lnTo>
                    <a:lnTo>
                      <a:pt x="6058" y="3454"/>
                    </a:lnTo>
                    <a:lnTo>
                      <a:pt x="6069" y="3384"/>
                    </a:lnTo>
                    <a:lnTo>
                      <a:pt x="6081" y="3314"/>
                    </a:lnTo>
                    <a:lnTo>
                      <a:pt x="6096" y="3247"/>
                    </a:lnTo>
                    <a:lnTo>
                      <a:pt x="6113" y="3181"/>
                    </a:lnTo>
                    <a:lnTo>
                      <a:pt x="6131" y="3117"/>
                    </a:lnTo>
                    <a:lnTo>
                      <a:pt x="6151" y="3054"/>
                    </a:lnTo>
                    <a:lnTo>
                      <a:pt x="6173" y="2993"/>
                    </a:lnTo>
                    <a:lnTo>
                      <a:pt x="6197" y="2935"/>
                    </a:lnTo>
                    <a:lnTo>
                      <a:pt x="6223" y="2877"/>
                    </a:lnTo>
                    <a:lnTo>
                      <a:pt x="6250" y="2823"/>
                    </a:lnTo>
                    <a:lnTo>
                      <a:pt x="6279" y="2771"/>
                    </a:lnTo>
                    <a:lnTo>
                      <a:pt x="6311" y="2720"/>
                    </a:lnTo>
                    <a:lnTo>
                      <a:pt x="6342" y="2672"/>
                    </a:lnTo>
                    <a:lnTo>
                      <a:pt x="6376" y="2627"/>
                    </a:lnTo>
                    <a:lnTo>
                      <a:pt x="6410" y="2584"/>
                    </a:lnTo>
                    <a:lnTo>
                      <a:pt x="6447" y="2543"/>
                    </a:lnTo>
                    <a:lnTo>
                      <a:pt x="6485" y="2506"/>
                    </a:lnTo>
                    <a:lnTo>
                      <a:pt x="6524" y="2472"/>
                    </a:lnTo>
                    <a:lnTo>
                      <a:pt x="6564" y="2440"/>
                    </a:lnTo>
                    <a:lnTo>
                      <a:pt x="6605" y="2410"/>
                    </a:lnTo>
                    <a:lnTo>
                      <a:pt x="6647" y="2385"/>
                    </a:lnTo>
                    <a:lnTo>
                      <a:pt x="6691" y="2362"/>
                    </a:lnTo>
                    <a:lnTo>
                      <a:pt x="6735" y="2343"/>
                    </a:lnTo>
                    <a:lnTo>
                      <a:pt x="6780" y="2327"/>
                    </a:lnTo>
                    <a:lnTo>
                      <a:pt x="6826" y="2314"/>
                    </a:lnTo>
                    <a:lnTo>
                      <a:pt x="6873" y="2305"/>
                    </a:lnTo>
                    <a:lnTo>
                      <a:pt x="6921" y="2300"/>
                    </a:lnTo>
                    <a:lnTo>
                      <a:pt x="6969" y="2298"/>
                    </a:lnTo>
                    <a:lnTo>
                      <a:pt x="7016" y="2300"/>
                    </a:lnTo>
                    <a:lnTo>
                      <a:pt x="7062" y="2305"/>
                    </a:lnTo>
                    <a:lnTo>
                      <a:pt x="7109" y="2314"/>
                    </a:lnTo>
                    <a:lnTo>
                      <a:pt x="7154" y="2327"/>
                    </a:lnTo>
                    <a:lnTo>
                      <a:pt x="7198" y="2343"/>
                    </a:lnTo>
                    <a:lnTo>
                      <a:pt x="7241" y="2362"/>
                    </a:lnTo>
                    <a:lnTo>
                      <a:pt x="7284" y="2385"/>
                    </a:lnTo>
                    <a:lnTo>
                      <a:pt x="7326" y="2410"/>
                    </a:lnTo>
                    <a:lnTo>
                      <a:pt x="7366" y="2440"/>
                    </a:lnTo>
                    <a:lnTo>
                      <a:pt x="7405" y="2472"/>
                    </a:lnTo>
                    <a:lnTo>
                      <a:pt x="7444" y="2506"/>
                    </a:lnTo>
                    <a:lnTo>
                      <a:pt x="7482" y="2543"/>
                    </a:lnTo>
                    <a:lnTo>
                      <a:pt x="7517" y="2584"/>
                    </a:lnTo>
                    <a:lnTo>
                      <a:pt x="7552" y="2627"/>
                    </a:lnTo>
                    <a:lnTo>
                      <a:pt x="7585" y="2672"/>
                    </a:lnTo>
                    <a:lnTo>
                      <a:pt x="7617" y="2720"/>
                    </a:lnTo>
                    <a:lnTo>
                      <a:pt x="7647" y="2771"/>
                    </a:lnTo>
                    <a:lnTo>
                      <a:pt x="7675" y="2823"/>
                    </a:lnTo>
                    <a:lnTo>
                      <a:pt x="7703" y="2877"/>
                    </a:lnTo>
                    <a:lnTo>
                      <a:pt x="7729" y="2935"/>
                    </a:lnTo>
                    <a:lnTo>
                      <a:pt x="7752" y="2993"/>
                    </a:lnTo>
                    <a:lnTo>
                      <a:pt x="7774" y="3054"/>
                    </a:lnTo>
                    <a:lnTo>
                      <a:pt x="7794" y="3117"/>
                    </a:lnTo>
                    <a:lnTo>
                      <a:pt x="7813" y="3181"/>
                    </a:lnTo>
                    <a:lnTo>
                      <a:pt x="7829" y="3247"/>
                    </a:lnTo>
                    <a:lnTo>
                      <a:pt x="7843" y="3314"/>
                    </a:lnTo>
                    <a:lnTo>
                      <a:pt x="7855" y="3384"/>
                    </a:lnTo>
                    <a:lnTo>
                      <a:pt x="7866" y="3454"/>
                    </a:lnTo>
                    <a:lnTo>
                      <a:pt x="7874" y="3526"/>
                    </a:lnTo>
                    <a:lnTo>
                      <a:pt x="7880" y="3599"/>
                    </a:lnTo>
                    <a:lnTo>
                      <a:pt x="7884" y="3673"/>
                    </a:lnTo>
                    <a:lnTo>
                      <a:pt x="7885" y="3748"/>
                    </a:ln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FFFF66"/>
                  </a:solidFill>
                  <a:cs typeface="+mn-ea"/>
                  <a:sym typeface="+mn-lt"/>
                </a:endParaRPr>
              </a:p>
            </p:txBody>
          </p:sp>
        </p:grpSp>
        <p:sp>
          <p:nvSpPr>
            <p:cNvPr id="30" name="TextBox 56"/>
            <p:cNvSpPr txBox="1"/>
            <p:nvPr/>
          </p:nvSpPr>
          <p:spPr>
            <a:xfrm>
              <a:off x="7254244" y="5028857"/>
              <a:ext cx="936154" cy="276999"/>
            </a:xfrm>
            <a:prstGeom prst="rect">
              <a:avLst/>
            </a:prstGeom>
            <a:noFill/>
          </p:spPr>
          <p:txBody>
            <a:bodyPr wrap="none" lIns="0" tIns="0" rIns="0" bIns="0" rtlCol="0">
              <a:spAutoFit/>
            </a:bodyPr>
            <a:lstStyle/>
            <a:p>
              <a:r>
                <a:rPr lang="en-US" altLang="zh-CN" dirty="0" smtClean="0">
                  <a:solidFill>
                    <a:schemeClr val="tx1">
                      <a:lumMod val="75000"/>
                      <a:lumOff val="25000"/>
                    </a:schemeClr>
                  </a:solidFill>
                  <a:cs typeface="+mn-ea"/>
                  <a:sym typeface="+mn-lt"/>
                </a:rPr>
                <a:t>12345678</a:t>
              </a:r>
            </a:p>
          </p:txBody>
        </p:sp>
        <p:sp>
          <p:nvSpPr>
            <p:cNvPr id="31" name="TextBox 56"/>
            <p:cNvSpPr txBox="1"/>
            <p:nvPr/>
          </p:nvSpPr>
          <p:spPr>
            <a:xfrm>
              <a:off x="7606259" y="4553368"/>
              <a:ext cx="65" cy="276999"/>
            </a:xfrm>
            <a:prstGeom prst="rect">
              <a:avLst/>
            </a:prstGeom>
            <a:noFill/>
          </p:spPr>
          <p:txBody>
            <a:bodyPr wrap="none" lIns="0" tIns="0" rIns="0" bIns="0" rtlCol="0">
              <a:spAutoFit/>
            </a:bodyPr>
            <a:lstStyle/>
            <a:p>
              <a:endParaRPr lang="zh-CN" altLang="en-US" dirty="0">
                <a:solidFill>
                  <a:schemeClr val="tx1">
                    <a:lumMod val="75000"/>
                    <a:lumOff val="25000"/>
                  </a:schemeClr>
                </a:solidFill>
                <a:cs typeface="+mn-ea"/>
                <a:sym typeface="+mn-lt"/>
              </a:endParaRPr>
            </a:p>
          </p:txBody>
        </p:sp>
      </p:grpSp>
      <p:sp>
        <p:nvSpPr>
          <p:cNvPr id="2" name="TextBox 56"/>
          <p:cNvSpPr txBox="1"/>
          <p:nvPr/>
        </p:nvSpPr>
        <p:spPr>
          <a:xfrm>
            <a:off x="7769539" y="4709005"/>
            <a:ext cx="685800" cy="276860"/>
          </a:xfrm>
          <a:prstGeom prst="rect">
            <a:avLst/>
          </a:prstGeom>
          <a:noFill/>
        </p:spPr>
        <p:txBody>
          <a:bodyPr wrap="none" lIns="0" tIns="0" rIns="0" bIns="0" rtlCol="0">
            <a:spAutoFit/>
          </a:bodyPr>
          <a:lstStyle/>
          <a:p>
            <a:r>
              <a:rPr lang="zh-CN" altLang="zh-CN" dirty="0" smtClean="0">
                <a:solidFill>
                  <a:schemeClr val="tx1">
                    <a:lumMod val="75000"/>
                    <a:lumOff val="25000"/>
                  </a:schemeClr>
                </a:solidFill>
                <a:cs typeface="+mn-ea"/>
                <a:sym typeface="+mn-lt"/>
              </a:rPr>
              <a:t>某某某</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25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ppt_w</p:attrName>
                                        </p:attrNameLst>
                                      </p:cBhvr>
                                      <p:tavLst>
                                        <p:tav tm="0">
                                          <p:val>
                                            <p:strVal val="#ppt_w+.3"/>
                                          </p:val>
                                        </p:tav>
                                        <p:tav tm="100000">
                                          <p:val>
                                            <p:strVal val="#ppt_w"/>
                                          </p:val>
                                        </p:tav>
                                      </p:tavLst>
                                    </p:anim>
                                    <p:anim calcmode="lin" valueType="num">
                                      <p:cBhvr>
                                        <p:cTn id="8" dur="800" fill="hold"/>
                                        <p:tgtEl>
                                          <p:spTgt spid="10"/>
                                        </p:tgtEl>
                                        <p:attrNameLst>
                                          <p:attrName>ppt_h</p:attrName>
                                        </p:attrNameLst>
                                      </p:cBhvr>
                                      <p:tavLst>
                                        <p:tav tm="0">
                                          <p:val>
                                            <p:strVal val="#ppt_h"/>
                                          </p:val>
                                        </p:tav>
                                        <p:tav tm="100000">
                                          <p:val>
                                            <p:strVal val="#ppt_h"/>
                                          </p:val>
                                        </p:tav>
                                      </p:tavLst>
                                    </p:anim>
                                    <p:animEffect transition="in" filter="fade">
                                      <p:cBhvr>
                                        <p:cTn id="9" dur="800"/>
                                        <p:tgtEl>
                                          <p:spTgt spid="10"/>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12" presetClass="entr" presetSubtype="8" fill="hold" nodeType="withEffect">
                                  <p:stCondLst>
                                    <p:cond delay="9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二</a:t>
            </a:r>
            <a:r>
              <a:rPr lang="zh-CN" altLang="en-US" sz="3200" spc="300" dirty="0" smtClean="0">
                <a:solidFill>
                  <a:srgbClr val="404040"/>
                </a:solidFill>
                <a:cs typeface="+mn-ea"/>
                <a:sym typeface="+mn-lt"/>
              </a:rPr>
              <a:t>、专业认知</a:t>
            </a:r>
            <a:endParaRPr lang="zh-CN" altLang="en-US" sz="3200" spc="300" dirty="0">
              <a:solidFill>
                <a:srgbClr val="404040"/>
              </a:solidFill>
              <a:cs typeface="+mn-ea"/>
              <a:sym typeface="+mn-lt"/>
            </a:endParaRPr>
          </a:p>
        </p:txBody>
      </p:sp>
      <p:grpSp>
        <p:nvGrpSpPr>
          <p:cNvPr id="3" name="iśļidè"/>
          <p:cNvGrpSpPr/>
          <p:nvPr/>
        </p:nvGrpSpPr>
        <p:grpSpPr>
          <a:xfrm>
            <a:off x="4591260" y="1791185"/>
            <a:ext cx="3009480" cy="3090531"/>
            <a:chOff x="1038732" y="1974573"/>
            <a:chExt cx="3448493" cy="3541368"/>
          </a:xfrm>
        </p:grpSpPr>
        <p:sp>
          <p:nvSpPr>
            <p:cNvPr id="4" name="ïṩḻïḓè"/>
            <p:cNvSpPr/>
            <p:nvPr/>
          </p:nvSpPr>
          <p:spPr>
            <a:xfrm>
              <a:off x="1038732" y="2067448"/>
              <a:ext cx="3448493" cy="3448493"/>
            </a:xfrm>
            <a:prstGeom prst="ellipse">
              <a:avLst/>
            </a:prstGeom>
            <a:noFill/>
            <a:ln w="254000" cap="rnd">
              <a:solidFill>
                <a:schemeClr val="bg1">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2000">
                <a:solidFill>
                  <a:srgbClr val="EAD074"/>
                </a:solidFill>
                <a:cs typeface="+mn-ea"/>
                <a:sym typeface="+mn-lt"/>
              </a:endParaRPr>
            </a:p>
          </p:txBody>
        </p:sp>
        <p:sp>
          <p:nvSpPr>
            <p:cNvPr id="5" name="íŝľïḋê"/>
            <p:cNvSpPr/>
            <p:nvPr/>
          </p:nvSpPr>
          <p:spPr>
            <a:xfrm>
              <a:off x="1349735" y="2378451"/>
              <a:ext cx="2826487" cy="2826487"/>
            </a:xfrm>
            <a:prstGeom prst="ellipse">
              <a:avLst/>
            </a:prstGeom>
            <a:noFill/>
            <a:ln w="254000" cap="rnd">
              <a:solidFill>
                <a:schemeClr val="bg1">
                  <a:lumMod val="95000"/>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2000">
                <a:solidFill>
                  <a:srgbClr val="EAD074"/>
                </a:solidFill>
                <a:cs typeface="+mn-ea"/>
                <a:sym typeface="+mn-lt"/>
              </a:endParaRPr>
            </a:p>
          </p:txBody>
        </p:sp>
        <p:sp>
          <p:nvSpPr>
            <p:cNvPr id="6" name="is1iďe"/>
            <p:cNvSpPr/>
            <p:nvPr/>
          </p:nvSpPr>
          <p:spPr>
            <a:xfrm>
              <a:off x="1661126" y="2689842"/>
              <a:ext cx="2203704" cy="2203704"/>
            </a:xfrm>
            <a:prstGeom prst="ellipse">
              <a:avLst/>
            </a:prstGeom>
            <a:noFill/>
            <a:ln w="254000" cap="rnd">
              <a:solidFill>
                <a:schemeClr val="bg1">
                  <a:lumMod val="95000"/>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2000">
                <a:solidFill>
                  <a:srgbClr val="EAD074"/>
                </a:solidFill>
                <a:cs typeface="+mn-ea"/>
                <a:sym typeface="+mn-lt"/>
              </a:endParaRPr>
            </a:p>
          </p:txBody>
        </p:sp>
        <p:sp>
          <p:nvSpPr>
            <p:cNvPr id="7" name="ïSľiďê"/>
            <p:cNvSpPr/>
            <p:nvPr/>
          </p:nvSpPr>
          <p:spPr>
            <a:xfrm>
              <a:off x="1972022" y="3000738"/>
              <a:ext cx="1581912" cy="1581912"/>
            </a:xfrm>
            <a:prstGeom prst="ellipse">
              <a:avLst/>
            </a:prstGeom>
            <a:noFill/>
            <a:ln w="254000" cap="rnd">
              <a:solidFill>
                <a:schemeClr val="bg1">
                  <a:lumMod val="95000"/>
                  <a:alpha val="2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2000">
                <a:solidFill>
                  <a:srgbClr val="EAD074"/>
                </a:solidFill>
                <a:cs typeface="+mn-ea"/>
                <a:sym typeface="+mn-lt"/>
              </a:endParaRPr>
            </a:p>
          </p:txBody>
        </p:sp>
        <p:sp>
          <p:nvSpPr>
            <p:cNvPr id="8" name="ïṥļidê"/>
            <p:cNvSpPr/>
            <p:nvPr/>
          </p:nvSpPr>
          <p:spPr>
            <a:xfrm rot="16200000">
              <a:off x="1038732" y="2067448"/>
              <a:ext cx="3448493" cy="3448493"/>
            </a:xfrm>
            <a:prstGeom prst="arc">
              <a:avLst>
                <a:gd name="adj1" fmla="val 16200000"/>
                <a:gd name="adj2" fmla="val 3311219"/>
              </a:avLst>
            </a:prstGeom>
            <a:noFill/>
            <a:ln w="254000" cap="rnd">
              <a:solidFill>
                <a:srgbClr val="404046"/>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2000">
                <a:solidFill>
                  <a:srgbClr val="EAD074"/>
                </a:solidFill>
                <a:cs typeface="+mn-ea"/>
                <a:sym typeface="+mn-lt"/>
              </a:endParaRPr>
            </a:p>
          </p:txBody>
        </p:sp>
        <p:sp>
          <p:nvSpPr>
            <p:cNvPr id="9" name="iS1iḓê"/>
            <p:cNvSpPr/>
            <p:nvPr/>
          </p:nvSpPr>
          <p:spPr>
            <a:xfrm rot="16200000">
              <a:off x="1349735" y="2378451"/>
              <a:ext cx="2826487" cy="2826487"/>
            </a:xfrm>
            <a:prstGeom prst="arc">
              <a:avLst>
                <a:gd name="adj1" fmla="val 16200000"/>
                <a:gd name="adj2" fmla="val 5572200"/>
              </a:avLst>
            </a:prstGeom>
            <a:noFill/>
            <a:ln w="254000" cap="rnd">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2000">
                <a:solidFill>
                  <a:srgbClr val="EAD074"/>
                </a:solidFill>
                <a:cs typeface="+mn-ea"/>
                <a:sym typeface="+mn-lt"/>
              </a:endParaRPr>
            </a:p>
          </p:txBody>
        </p:sp>
        <p:sp>
          <p:nvSpPr>
            <p:cNvPr id="10" name="ïṧľïdè"/>
            <p:cNvSpPr/>
            <p:nvPr/>
          </p:nvSpPr>
          <p:spPr>
            <a:xfrm rot="16200000">
              <a:off x="1661126" y="2689842"/>
              <a:ext cx="2203704" cy="2203704"/>
            </a:xfrm>
            <a:prstGeom prst="arc">
              <a:avLst>
                <a:gd name="adj1" fmla="val 16200000"/>
                <a:gd name="adj2" fmla="val 8461535"/>
              </a:avLst>
            </a:prstGeom>
            <a:noFill/>
            <a:ln w="254000" cap="rnd">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2000">
                <a:solidFill>
                  <a:srgbClr val="EAD074"/>
                </a:solidFill>
                <a:cs typeface="+mn-ea"/>
                <a:sym typeface="+mn-lt"/>
              </a:endParaRPr>
            </a:p>
          </p:txBody>
        </p:sp>
        <p:sp>
          <p:nvSpPr>
            <p:cNvPr id="11" name="îṡḻïde"/>
            <p:cNvSpPr/>
            <p:nvPr/>
          </p:nvSpPr>
          <p:spPr>
            <a:xfrm rot="16200000">
              <a:off x="1972022" y="3000738"/>
              <a:ext cx="1581912" cy="1581913"/>
            </a:xfrm>
            <a:prstGeom prst="arc">
              <a:avLst>
                <a:gd name="adj1" fmla="val 16200000"/>
                <a:gd name="adj2" fmla="val 13375041"/>
              </a:avLst>
            </a:prstGeom>
            <a:noFill/>
            <a:ln w="254000" cap="rnd">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2000">
                <a:solidFill>
                  <a:srgbClr val="EAD074"/>
                </a:solidFill>
                <a:cs typeface="+mn-ea"/>
                <a:sym typeface="+mn-lt"/>
              </a:endParaRPr>
            </a:p>
          </p:txBody>
        </p:sp>
        <p:sp>
          <p:nvSpPr>
            <p:cNvPr id="12" name="iš1ïḋe"/>
            <p:cNvSpPr txBox="1"/>
            <p:nvPr/>
          </p:nvSpPr>
          <p:spPr>
            <a:xfrm>
              <a:off x="2598136" y="1974573"/>
              <a:ext cx="335348" cy="246221"/>
            </a:xfrm>
            <a:prstGeom prst="rect">
              <a:avLst/>
            </a:prstGeom>
            <a:noFill/>
          </p:spPr>
          <p:txBody>
            <a:bodyPr wrap="none">
              <a:noAutofit/>
              <a:scene3d>
                <a:camera prst="orthographicFront"/>
                <a:lightRig rig="threePt" dir="t"/>
              </a:scene3d>
              <a:sp3d contourW="12700"/>
            </a:bodyPr>
            <a:lstStyle/>
            <a:p>
              <a:pPr algn="ctr"/>
              <a:r>
                <a:rPr lang="en-US" sz="1050" dirty="0">
                  <a:solidFill>
                    <a:schemeClr val="bg1"/>
                  </a:solidFill>
                  <a:cs typeface="+mn-ea"/>
                  <a:sym typeface="+mn-lt"/>
                </a:rPr>
                <a:t>01</a:t>
              </a:r>
            </a:p>
          </p:txBody>
        </p:sp>
        <p:sp>
          <p:nvSpPr>
            <p:cNvPr id="13" name="iṧļiḓe"/>
            <p:cNvSpPr txBox="1"/>
            <p:nvPr/>
          </p:nvSpPr>
          <p:spPr>
            <a:xfrm>
              <a:off x="2598136" y="2287596"/>
              <a:ext cx="335348" cy="246221"/>
            </a:xfrm>
            <a:prstGeom prst="rect">
              <a:avLst/>
            </a:prstGeom>
            <a:noFill/>
          </p:spPr>
          <p:txBody>
            <a:bodyPr wrap="none">
              <a:noAutofit/>
              <a:scene3d>
                <a:camera prst="orthographicFront"/>
                <a:lightRig rig="threePt" dir="t"/>
              </a:scene3d>
              <a:sp3d contourW="12700"/>
            </a:bodyPr>
            <a:lstStyle/>
            <a:p>
              <a:pPr algn="ctr"/>
              <a:r>
                <a:rPr lang="en-US" sz="1050">
                  <a:solidFill>
                    <a:schemeClr val="bg1"/>
                  </a:solidFill>
                  <a:cs typeface="+mn-ea"/>
                  <a:sym typeface="+mn-lt"/>
                </a:rPr>
                <a:t>02</a:t>
              </a:r>
            </a:p>
          </p:txBody>
        </p:sp>
        <p:sp>
          <p:nvSpPr>
            <p:cNvPr id="14" name="îsļîḓe"/>
            <p:cNvSpPr txBox="1"/>
            <p:nvPr/>
          </p:nvSpPr>
          <p:spPr>
            <a:xfrm>
              <a:off x="2598136" y="2598492"/>
              <a:ext cx="335348" cy="246221"/>
            </a:xfrm>
            <a:prstGeom prst="rect">
              <a:avLst/>
            </a:prstGeom>
            <a:noFill/>
          </p:spPr>
          <p:txBody>
            <a:bodyPr wrap="none">
              <a:noAutofit/>
              <a:scene3d>
                <a:camera prst="orthographicFront"/>
                <a:lightRig rig="threePt" dir="t"/>
              </a:scene3d>
              <a:sp3d contourW="12700"/>
            </a:bodyPr>
            <a:lstStyle/>
            <a:p>
              <a:pPr algn="ctr"/>
              <a:r>
                <a:rPr lang="en-US" sz="1050">
                  <a:solidFill>
                    <a:schemeClr val="bg1"/>
                  </a:solidFill>
                  <a:cs typeface="+mn-ea"/>
                  <a:sym typeface="+mn-lt"/>
                </a:rPr>
                <a:t>03</a:t>
              </a:r>
            </a:p>
          </p:txBody>
        </p:sp>
        <p:sp>
          <p:nvSpPr>
            <p:cNvPr id="15" name="ïSľíḋe"/>
            <p:cNvSpPr txBox="1"/>
            <p:nvPr/>
          </p:nvSpPr>
          <p:spPr>
            <a:xfrm>
              <a:off x="2598136" y="2895780"/>
              <a:ext cx="335348" cy="246221"/>
            </a:xfrm>
            <a:prstGeom prst="rect">
              <a:avLst/>
            </a:prstGeom>
            <a:noFill/>
          </p:spPr>
          <p:txBody>
            <a:bodyPr wrap="none">
              <a:noAutofit/>
              <a:scene3d>
                <a:camera prst="orthographicFront"/>
                <a:lightRig rig="threePt" dir="t"/>
              </a:scene3d>
              <a:sp3d contourW="12700"/>
            </a:bodyPr>
            <a:lstStyle/>
            <a:p>
              <a:pPr algn="ctr"/>
              <a:r>
                <a:rPr lang="en-US" sz="1050" dirty="0">
                  <a:solidFill>
                    <a:schemeClr val="bg1"/>
                  </a:solidFill>
                  <a:cs typeface="+mn-ea"/>
                  <a:sym typeface="+mn-lt"/>
                </a:rPr>
                <a:t>04</a:t>
              </a:r>
            </a:p>
          </p:txBody>
        </p:sp>
      </p:grpSp>
      <p:grpSp>
        <p:nvGrpSpPr>
          <p:cNvPr id="16" name="组合 15"/>
          <p:cNvGrpSpPr/>
          <p:nvPr/>
        </p:nvGrpSpPr>
        <p:grpSpPr>
          <a:xfrm>
            <a:off x="8554496" y="1802159"/>
            <a:ext cx="2351472" cy="957185"/>
            <a:chOff x="3624780" y="2412339"/>
            <a:chExt cx="2351472" cy="957184"/>
          </a:xfrm>
        </p:grpSpPr>
        <p:sp>
          <p:nvSpPr>
            <p:cNvPr id="17" name="文本框 16"/>
            <p:cNvSpPr txBox="1"/>
            <p:nvPr/>
          </p:nvSpPr>
          <p:spPr>
            <a:xfrm>
              <a:off x="3624780" y="2412339"/>
              <a:ext cx="2133781" cy="300210"/>
            </a:xfrm>
            <a:prstGeom prst="rect">
              <a:avLst/>
            </a:prstGeom>
            <a:noFill/>
          </p:spPr>
          <p:txBody>
            <a:bodyPr wrap="square" rtlCol="0">
              <a:spAutoFit/>
              <a:scene3d>
                <a:camera prst="orthographicFront"/>
                <a:lightRig rig="threePt" dir="t"/>
              </a:scene3d>
              <a:sp3d contourW="12700"/>
            </a:bodyPr>
            <a:lstStyle/>
            <a:p>
              <a:r>
                <a:rPr lang="zh-CN" altLang="en-US" sz="1350" b="1" dirty="0">
                  <a:solidFill>
                    <a:srgbClr val="404046"/>
                  </a:solidFill>
                  <a:cs typeface="+mn-ea"/>
                  <a:sym typeface="+mn-lt"/>
                </a:rPr>
                <a:t>标题文字添加</a:t>
              </a:r>
            </a:p>
          </p:txBody>
        </p:sp>
        <p:sp>
          <p:nvSpPr>
            <p:cNvPr id="18" name="文本框 17"/>
            <p:cNvSpPr txBox="1"/>
            <p:nvPr/>
          </p:nvSpPr>
          <p:spPr>
            <a:xfrm>
              <a:off x="3624780" y="2750893"/>
              <a:ext cx="2351472" cy="61863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404046"/>
                  </a:solidFill>
                  <a:cs typeface="+mn-ea"/>
                  <a:sym typeface="+mn-lt"/>
                </a:rPr>
                <a:t>您的内容打在这里，或者通过复制您的文本后，在此框中选择粘贴，并选择只保留文字。</a:t>
              </a:r>
            </a:p>
          </p:txBody>
        </p:sp>
      </p:grpSp>
      <p:grpSp>
        <p:nvGrpSpPr>
          <p:cNvPr id="19" name="组合 18"/>
          <p:cNvGrpSpPr/>
          <p:nvPr/>
        </p:nvGrpSpPr>
        <p:grpSpPr>
          <a:xfrm>
            <a:off x="8554496" y="3780705"/>
            <a:ext cx="2351472" cy="957185"/>
            <a:chOff x="3624780" y="2412339"/>
            <a:chExt cx="2351472" cy="957184"/>
          </a:xfrm>
        </p:grpSpPr>
        <p:sp>
          <p:nvSpPr>
            <p:cNvPr id="20" name="文本框 19"/>
            <p:cNvSpPr txBox="1"/>
            <p:nvPr/>
          </p:nvSpPr>
          <p:spPr>
            <a:xfrm>
              <a:off x="3624780" y="2412339"/>
              <a:ext cx="2133781" cy="300210"/>
            </a:xfrm>
            <a:prstGeom prst="rect">
              <a:avLst/>
            </a:prstGeom>
            <a:noFill/>
          </p:spPr>
          <p:txBody>
            <a:bodyPr wrap="square" rtlCol="0">
              <a:spAutoFit/>
              <a:scene3d>
                <a:camera prst="orthographicFront"/>
                <a:lightRig rig="threePt" dir="t"/>
              </a:scene3d>
              <a:sp3d contourW="12700"/>
            </a:bodyPr>
            <a:lstStyle/>
            <a:p>
              <a:r>
                <a:rPr lang="zh-CN" altLang="en-US" sz="1350" b="1" dirty="0">
                  <a:solidFill>
                    <a:srgbClr val="404046"/>
                  </a:solidFill>
                  <a:cs typeface="+mn-ea"/>
                  <a:sym typeface="+mn-lt"/>
                </a:rPr>
                <a:t>标题文字添加</a:t>
              </a:r>
            </a:p>
          </p:txBody>
        </p:sp>
        <p:sp>
          <p:nvSpPr>
            <p:cNvPr id="21" name="文本框 20"/>
            <p:cNvSpPr txBox="1"/>
            <p:nvPr/>
          </p:nvSpPr>
          <p:spPr>
            <a:xfrm>
              <a:off x="3624780" y="2750893"/>
              <a:ext cx="2351472" cy="61863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404046"/>
                  </a:solidFill>
                  <a:cs typeface="+mn-ea"/>
                  <a:sym typeface="+mn-lt"/>
                </a:rPr>
                <a:t>您的内容打在这里，或者通过复制您的文本后，在此框中选择粘贴，并选择只保留文字。</a:t>
              </a:r>
            </a:p>
          </p:txBody>
        </p:sp>
      </p:grpSp>
      <p:grpSp>
        <p:nvGrpSpPr>
          <p:cNvPr id="22" name="组合 21"/>
          <p:cNvGrpSpPr/>
          <p:nvPr/>
        </p:nvGrpSpPr>
        <p:grpSpPr>
          <a:xfrm>
            <a:off x="1298936" y="1802159"/>
            <a:ext cx="2351472" cy="957185"/>
            <a:chOff x="3624780" y="2412339"/>
            <a:chExt cx="2351472" cy="957184"/>
          </a:xfrm>
        </p:grpSpPr>
        <p:sp>
          <p:nvSpPr>
            <p:cNvPr id="23" name="文本框 22"/>
            <p:cNvSpPr txBox="1"/>
            <p:nvPr/>
          </p:nvSpPr>
          <p:spPr>
            <a:xfrm>
              <a:off x="3842471" y="2412339"/>
              <a:ext cx="2133781" cy="300210"/>
            </a:xfrm>
            <a:prstGeom prst="rect">
              <a:avLst/>
            </a:prstGeom>
            <a:noFill/>
          </p:spPr>
          <p:txBody>
            <a:bodyPr wrap="square" rtlCol="0">
              <a:spAutoFit/>
              <a:scene3d>
                <a:camera prst="orthographicFront"/>
                <a:lightRig rig="threePt" dir="t"/>
              </a:scene3d>
              <a:sp3d contourW="12700"/>
            </a:bodyPr>
            <a:lstStyle/>
            <a:p>
              <a:pPr algn="r"/>
              <a:r>
                <a:rPr lang="zh-CN" altLang="en-US" sz="1350" b="1" dirty="0">
                  <a:solidFill>
                    <a:srgbClr val="404046"/>
                  </a:solidFill>
                  <a:cs typeface="+mn-ea"/>
                  <a:sym typeface="+mn-lt"/>
                </a:rPr>
                <a:t>标题文字添加</a:t>
              </a:r>
            </a:p>
          </p:txBody>
        </p:sp>
        <p:sp>
          <p:nvSpPr>
            <p:cNvPr id="24" name="文本框 23"/>
            <p:cNvSpPr txBox="1"/>
            <p:nvPr/>
          </p:nvSpPr>
          <p:spPr>
            <a:xfrm>
              <a:off x="3624780" y="2750893"/>
              <a:ext cx="2351472" cy="618630"/>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000" dirty="0">
                  <a:solidFill>
                    <a:srgbClr val="404046"/>
                  </a:solidFill>
                  <a:cs typeface="+mn-ea"/>
                  <a:sym typeface="+mn-lt"/>
                </a:rPr>
                <a:t>您的内容打在这里，或者通过复制您的文本后，在此框中选择粘贴，并选择只保留文字。</a:t>
              </a:r>
            </a:p>
          </p:txBody>
        </p:sp>
      </p:grpSp>
      <p:grpSp>
        <p:nvGrpSpPr>
          <p:cNvPr id="25" name="组合 24"/>
          <p:cNvGrpSpPr/>
          <p:nvPr/>
        </p:nvGrpSpPr>
        <p:grpSpPr>
          <a:xfrm>
            <a:off x="1298936" y="3780705"/>
            <a:ext cx="2351472" cy="957185"/>
            <a:chOff x="3624780" y="2412339"/>
            <a:chExt cx="2351472" cy="957184"/>
          </a:xfrm>
        </p:grpSpPr>
        <p:sp>
          <p:nvSpPr>
            <p:cNvPr id="26" name="文本框 25"/>
            <p:cNvSpPr txBox="1"/>
            <p:nvPr/>
          </p:nvSpPr>
          <p:spPr>
            <a:xfrm>
              <a:off x="3842471" y="2412339"/>
              <a:ext cx="2133781" cy="300210"/>
            </a:xfrm>
            <a:prstGeom prst="rect">
              <a:avLst/>
            </a:prstGeom>
            <a:noFill/>
          </p:spPr>
          <p:txBody>
            <a:bodyPr wrap="square" rtlCol="0">
              <a:spAutoFit/>
              <a:scene3d>
                <a:camera prst="orthographicFront"/>
                <a:lightRig rig="threePt" dir="t"/>
              </a:scene3d>
              <a:sp3d contourW="12700"/>
            </a:bodyPr>
            <a:lstStyle/>
            <a:p>
              <a:pPr algn="r"/>
              <a:r>
                <a:rPr lang="zh-CN" altLang="en-US" sz="1350" b="1" dirty="0">
                  <a:solidFill>
                    <a:srgbClr val="404046"/>
                  </a:solidFill>
                  <a:cs typeface="+mn-ea"/>
                  <a:sym typeface="+mn-lt"/>
                </a:rPr>
                <a:t>标题文字添加</a:t>
              </a:r>
            </a:p>
          </p:txBody>
        </p:sp>
        <p:sp>
          <p:nvSpPr>
            <p:cNvPr id="27" name="文本框 26"/>
            <p:cNvSpPr txBox="1"/>
            <p:nvPr/>
          </p:nvSpPr>
          <p:spPr>
            <a:xfrm>
              <a:off x="3624780" y="2750893"/>
              <a:ext cx="2351472" cy="618630"/>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000" dirty="0">
                  <a:solidFill>
                    <a:srgbClr val="404046"/>
                  </a:solidFill>
                  <a:cs typeface="+mn-ea"/>
                  <a:sym typeface="+mn-lt"/>
                </a:rPr>
                <a:t>您的内容打在这里，或者通过复制您的文本后，在此框中选择粘贴，并选择只保留文字。</a:t>
              </a:r>
            </a:p>
          </p:txBody>
        </p:sp>
      </p:grpSp>
      <p:sp>
        <p:nvSpPr>
          <p:cNvPr id="28" name="Freeform 512"/>
          <p:cNvSpPr/>
          <p:nvPr/>
        </p:nvSpPr>
        <p:spPr bwMode="auto">
          <a:xfrm>
            <a:off x="1258253" y="5359937"/>
            <a:ext cx="168236" cy="333297"/>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404040"/>
          </a:solidFill>
          <a:ln>
            <a:noFill/>
          </a:ln>
        </p:spPr>
        <p:txBody>
          <a:bodyPr vert="horz" wrap="square" lIns="91419" tIns="45709" rIns="91419" bIns="45709" numCol="1" anchor="t" anchorCtr="0" compatLnSpc="1"/>
          <a:lstStyle/>
          <a:p>
            <a:endParaRPr lang="zh-CN" altLang="en-US" sz="1050">
              <a:solidFill>
                <a:srgbClr val="EAD074"/>
              </a:solidFill>
              <a:cs typeface="+mn-ea"/>
              <a:sym typeface="+mn-lt"/>
            </a:endParaRPr>
          </a:p>
        </p:txBody>
      </p:sp>
      <p:sp>
        <p:nvSpPr>
          <p:cNvPr id="29" name="TextBox 50"/>
          <p:cNvSpPr txBox="1"/>
          <p:nvPr/>
        </p:nvSpPr>
        <p:spPr>
          <a:xfrm>
            <a:off x="1481579" y="5293432"/>
            <a:ext cx="2836576" cy="461665"/>
          </a:xfrm>
          <a:prstGeom prst="rect">
            <a:avLst/>
          </a:prstGeom>
          <a:noFill/>
        </p:spPr>
        <p:txBody>
          <a:bodyPr wrap="square" rtlCol="0">
            <a:spAutoFit/>
          </a:bodyPr>
          <a:lstStyle/>
          <a:p>
            <a:r>
              <a:rPr lang="zh-CN" altLang="en-US" sz="2400" b="1" dirty="0">
                <a:solidFill>
                  <a:srgbClr val="404046"/>
                </a:solidFill>
                <a:cs typeface="+mn-ea"/>
                <a:sym typeface="+mn-lt"/>
              </a:rPr>
              <a:t>添加标题文字</a:t>
            </a:r>
            <a:endParaRPr lang="zh-CN" altLang="zh-CN" sz="2400" b="1" dirty="0">
              <a:solidFill>
                <a:srgbClr val="404046"/>
              </a:solidFill>
              <a:cs typeface="+mn-ea"/>
              <a:sym typeface="+mn-lt"/>
            </a:endParaRPr>
          </a:p>
        </p:txBody>
      </p:sp>
      <p:sp>
        <p:nvSpPr>
          <p:cNvPr id="30" name="TextBox 55"/>
          <p:cNvSpPr txBox="1"/>
          <p:nvPr/>
        </p:nvSpPr>
        <p:spPr>
          <a:xfrm>
            <a:off x="1481579" y="5886316"/>
            <a:ext cx="9591855" cy="332592"/>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400" dirty="0">
                <a:solidFill>
                  <a:srgbClr val="404046"/>
                </a:solidFill>
                <a:latin typeface="+mn-lt"/>
                <a:ea typeface="+mn-ea"/>
                <a:cs typeface="+mn-ea"/>
                <a:sym typeface="+mn-lt"/>
              </a:rPr>
              <a:t>您的内容打在这里，或者通过复制您的文本后，在此框中选择粘贴，并选择只保留文字。</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p:tgtEl>
                                          <p:spTgt spid="22"/>
                                        </p:tgtEl>
                                        <p:attrNameLst>
                                          <p:attrName>ppt_x</p:attrName>
                                        </p:attrNameLst>
                                      </p:cBhvr>
                                      <p:tavLst>
                                        <p:tav tm="0">
                                          <p:val>
                                            <p:strVal val="#ppt_x+#ppt_w*1.125000"/>
                                          </p:val>
                                        </p:tav>
                                        <p:tav tm="100000">
                                          <p:val>
                                            <p:strVal val="#ppt_x"/>
                                          </p:val>
                                        </p:tav>
                                      </p:tavLst>
                                    </p:anim>
                                    <p:animEffect transition="in" filter="wipe(left)">
                                      <p:cBhvr>
                                        <p:cTn id="21" dur="500"/>
                                        <p:tgtEl>
                                          <p:spTgt spid="22"/>
                                        </p:tgtEl>
                                      </p:cBhvr>
                                    </p:animEffect>
                                  </p:childTnLst>
                                </p:cTn>
                              </p:par>
                              <p:par>
                                <p:cTn id="22" presetID="12" presetClass="entr" presetSubtype="2" fill="hold" nodeType="withEffect">
                                  <p:stCondLst>
                                    <p:cond delay="10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p:tgtEl>
                                          <p:spTgt spid="25"/>
                                        </p:tgtEl>
                                        <p:attrNameLst>
                                          <p:attrName>ppt_x</p:attrName>
                                        </p:attrNameLst>
                                      </p:cBhvr>
                                      <p:tavLst>
                                        <p:tav tm="0">
                                          <p:val>
                                            <p:strVal val="#ppt_x+#ppt_w*1.125000"/>
                                          </p:val>
                                        </p:tav>
                                        <p:tav tm="100000">
                                          <p:val>
                                            <p:strVal val="#ppt_x"/>
                                          </p:val>
                                        </p:tav>
                                      </p:tavLst>
                                    </p:anim>
                                    <p:animEffect transition="in" filter="wipe(left)">
                                      <p:cBhvr>
                                        <p:cTn id="25" dur="500"/>
                                        <p:tgtEl>
                                          <p:spTgt spid="25"/>
                                        </p:tgtEl>
                                      </p:cBhvr>
                                    </p:animEffect>
                                  </p:childTnLst>
                                </p:cTn>
                              </p:par>
                              <p:par>
                                <p:cTn id="26" presetID="12" presetClass="entr" presetSubtype="8" fill="hold" nodeType="withEffect">
                                  <p:stCondLst>
                                    <p:cond delay="20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p:tgtEl>
                                          <p:spTgt spid="16"/>
                                        </p:tgtEl>
                                        <p:attrNameLst>
                                          <p:attrName>ppt_x</p:attrName>
                                        </p:attrNameLst>
                                      </p:cBhvr>
                                      <p:tavLst>
                                        <p:tav tm="0">
                                          <p:val>
                                            <p:strVal val="#ppt_x-#ppt_w*1.125000"/>
                                          </p:val>
                                        </p:tav>
                                        <p:tav tm="100000">
                                          <p:val>
                                            <p:strVal val="#ppt_x"/>
                                          </p:val>
                                        </p:tav>
                                      </p:tavLst>
                                    </p:anim>
                                    <p:animEffect transition="in" filter="wipe(right)">
                                      <p:cBhvr>
                                        <p:cTn id="29" dur="500"/>
                                        <p:tgtEl>
                                          <p:spTgt spid="16"/>
                                        </p:tgtEl>
                                      </p:cBhvr>
                                    </p:animEffect>
                                  </p:childTnLst>
                                </p:cTn>
                              </p:par>
                              <p:par>
                                <p:cTn id="30" presetID="12" presetClass="entr" presetSubtype="8" fill="hold" nodeType="withEffect">
                                  <p:stCondLst>
                                    <p:cond delay="3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p:tgtEl>
                                          <p:spTgt spid="19"/>
                                        </p:tgtEl>
                                        <p:attrNameLst>
                                          <p:attrName>ppt_x</p:attrName>
                                        </p:attrNameLst>
                                      </p:cBhvr>
                                      <p:tavLst>
                                        <p:tav tm="0">
                                          <p:val>
                                            <p:strVal val="#ppt_x-#ppt_w*1.125000"/>
                                          </p:val>
                                        </p:tav>
                                        <p:tav tm="100000">
                                          <p:val>
                                            <p:strVal val="#ppt_x"/>
                                          </p:val>
                                        </p:tav>
                                      </p:tavLst>
                                    </p:anim>
                                    <p:animEffect transition="in" filter="wipe(right)">
                                      <p:cBhvr>
                                        <p:cTn id="33" dur="500"/>
                                        <p:tgtEl>
                                          <p:spTgt spid="19"/>
                                        </p:tgtEl>
                                      </p:cBhvr>
                                    </p:animEffect>
                                  </p:childTnLst>
                                </p:cTn>
                              </p:par>
                            </p:childTnLst>
                          </p:cTn>
                        </p:par>
                        <p:par>
                          <p:cTn id="34" fill="hold">
                            <p:stCondLst>
                              <p:cond delay="1800"/>
                            </p:stCondLst>
                            <p:childTnLst>
                              <p:par>
                                <p:cTn id="35" presetID="22" presetClass="entr" presetSubtype="8"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23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29"/>
                                        </p:tgtEl>
                                        <p:attrNameLst>
                                          <p:attrName>ppt_y</p:attrName>
                                        </p:attrNameLst>
                                      </p:cBhvr>
                                      <p:tavLst>
                                        <p:tav tm="0">
                                          <p:val>
                                            <p:strVal val="#ppt_y"/>
                                          </p:val>
                                        </p:tav>
                                        <p:tav tm="100000">
                                          <p:val>
                                            <p:strVal val="#ppt_y"/>
                                          </p:val>
                                        </p:tav>
                                      </p:tavLst>
                                    </p:anim>
                                    <p:anim calcmode="lin" valueType="num">
                                      <p:cBhvr>
                                        <p:cTn id="43"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29"/>
                                        </p:tgtEl>
                                      </p:cBhvr>
                                    </p:animEffect>
                                  </p:childTnLst>
                                </p:cTn>
                              </p:par>
                            </p:childTnLst>
                          </p:cTn>
                        </p:par>
                        <p:par>
                          <p:cTn id="46" fill="hold">
                            <p:stCondLst>
                              <p:cond delay="3050"/>
                            </p:stCondLst>
                            <p:childTnLst>
                              <p:par>
                                <p:cTn id="47" presetID="41" presetClass="entr" presetSubtype="0" fill="hold" grpId="0" nodeType="afterEffect">
                                  <p:stCondLst>
                                    <p:cond delay="0"/>
                                  </p:stCondLst>
                                  <p:iterate type="lt">
                                    <p:tmPct val="4127"/>
                                  </p:iterate>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30"/>
                                        </p:tgtEl>
                                        <p:attrNameLst>
                                          <p:attrName>ppt_y</p:attrName>
                                        </p:attrNameLst>
                                      </p:cBhvr>
                                      <p:tavLst>
                                        <p:tav tm="0">
                                          <p:val>
                                            <p:strVal val="#ppt_y"/>
                                          </p:val>
                                        </p:tav>
                                        <p:tav tm="100000">
                                          <p:val>
                                            <p:strVal val="#ppt_y"/>
                                          </p:val>
                                        </p:tav>
                                      </p:tavLst>
                                    </p:anim>
                                    <p:anim calcmode="lin" valueType="num">
                                      <p:cBhvr>
                                        <p:cTn id="51"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animBg="1"/>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二</a:t>
            </a:r>
            <a:r>
              <a:rPr lang="zh-CN" altLang="en-US" sz="3200" spc="300" dirty="0" smtClean="0">
                <a:solidFill>
                  <a:srgbClr val="404040"/>
                </a:solidFill>
                <a:cs typeface="+mn-ea"/>
                <a:sym typeface="+mn-lt"/>
              </a:rPr>
              <a:t>、专业认知</a:t>
            </a:r>
            <a:endParaRPr lang="zh-CN" altLang="en-US" sz="3200" spc="300" dirty="0">
              <a:solidFill>
                <a:srgbClr val="404040"/>
              </a:solidFill>
              <a:cs typeface="+mn-ea"/>
              <a:sym typeface="+mn-lt"/>
            </a:endParaRPr>
          </a:p>
        </p:txBody>
      </p:sp>
      <p:grpSp>
        <p:nvGrpSpPr>
          <p:cNvPr id="3" name="26829819-432a-47ce-ad3b-5bc8743ddf67"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1109720" y="2103839"/>
            <a:ext cx="9964680" cy="2550616"/>
            <a:chOff x="803412" y="1232756"/>
            <a:chExt cx="10577296" cy="2707424"/>
          </a:xfrm>
        </p:grpSpPr>
        <p:sp>
          <p:nvSpPr>
            <p:cNvPr id="4" name="íŝliḋè"/>
            <p:cNvSpPr/>
            <p:nvPr/>
          </p:nvSpPr>
          <p:spPr bwMode="auto">
            <a:xfrm>
              <a:off x="1477614" y="1232756"/>
              <a:ext cx="3828293" cy="2579554"/>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ln>
          </p:spPr>
          <p:txBody>
            <a:bodyPr anchor="ctr"/>
            <a:lstStyle/>
            <a:p>
              <a:pPr algn="ctr"/>
              <a:endParaRPr sz="1350">
                <a:cs typeface="+mn-ea"/>
                <a:sym typeface="+mn-lt"/>
              </a:endParaRPr>
            </a:p>
          </p:txBody>
        </p:sp>
        <p:sp>
          <p:nvSpPr>
            <p:cNvPr id="5" name="íṡḷîḑé"/>
            <p:cNvSpPr/>
            <p:nvPr/>
          </p:nvSpPr>
          <p:spPr bwMode="auto">
            <a:xfrm>
              <a:off x="6878214" y="1232756"/>
              <a:ext cx="3828293" cy="2579554"/>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ln>
          </p:spPr>
          <p:txBody>
            <a:bodyPr anchor="ctr"/>
            <a:lstStyle/>
            <a:p>
              <a:pPr algn="ctr"/>
              <a:endParaRPr sz="1350">
                <a:cs typeface="+mn-ea"/>
                <a:sym typeface="+mn-lt"/>
              </a:endParaRPr>
            </a:p>
          </p:txBody>
        </p:sp>
        <p:sp>
          <p:nvSpPr>
            <p:cNvPr id="6" name="i$lîde"/>
            <p:cNvSpPr/>
            <p:nvPr/>
          </p:nvSpPr>
          <p:spPr>
            <a:xfrm>
              <a:off x="1555556" y="1325694"/>
              <a:ext cx="3672408" cy="2318426"/>
            </a:xfrm>
            <a:prstGeom prst="rect">
              <a:avLst/>
            </a:prstGeom>
            <a:blipFill>
              <a:blip r:embed="rId4"/>
              <a:srcRect/>
              <a:stretch>
                <a:fillRect t="-2795" b="-2764"/>
              </a:stretch>
            </a:blipFill>
            <a:ln w="12700" cap="flat" cmpd="sng" algn="ctr">
              <a:noFill/>
              <a:prstDash val="solid"/>
              <a:miter lim="800000"/>
            </a:ln>
            <a:effectLst>
              <a:innerShdw blurRad="114300">
                <a:prstClr val="black"/>
              </a:innerShdw>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sp>
          <p:nvSpPr>
            <p:cNvPr id="7" name="îṡ1ïḑè"/>
            <p:cNvSpPr/>
            <p:nvPr/>
          </p:nvSpPr>
          <p:spPr>
            <a:xfrm>
              <a:off x="6956156" y="1325694"/>
              <a:ext cx="3672408" cy="2318426"/>
            </a:xfrm>
            <a:prstGeom prst="rect">
              <a:avLst/>
            </a:prstGeom>
            <a:blipFill>
              <a:blip r:embed="rId5"/>
              <a:srcRect/>
              <a:stretch>
                <a:fillRect t="-2609" b="-2579"/>
              </a:stretch>
            </a:blipFill>
            <a:ln w="12700" cap="flat" cmpd="sng" algn="ctr">
              <a:noFill/>
              <a:prstDash val="solid"/>
              <a:miter lim="800000"/>
            </a:ln>
            <a:effectLst>
              <a:innerShdw blurRad="114300">
                <a:prstClr val="black"/>
              </a:innerShdw>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grpSp>
          <p:nvGrpSpPr>
            <p:cNvPr id="8" name="íślïḍé"/>
            <p:cNvGrpSpPr/>
            <p:nvPr/>
          </p:nvGrpSpPr>
          <p:grpSpPr>
            <a:xfrm>
              <a:off x="803412" y="3714470"/>
              <a:ext cx="5176696" cy="225710"/>
              <a:chOff x="4462463" y="2425701"/>
              <a:chExt cx="2803525" cy="122237"/>
            </a:xfrm>
          </p:grpSpPr>
          <p:sp>
            <p:nvSpPr>
              <p:cNvPr id="15" name="işḻíḑê"/>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ln>
            </p:spPr>
            <p:txBody>
              <a:bodyPr anchor="ctr"/>
              <a:lstStyle/>
              <a:p>
                <a:pPr algn="ctr"/>
                <a:endParaRPr sz="1350">
                  <a:cs typeface="+mn-ea"/>
                  <a:sym typeface="+mn-lt"/>
                </a:endParaRPr>
              </a:p>
            </p:txBody>
          </p:sp>
          <p:sp>
            <p:nvSpPr>
              <p:cNvPr id="16" name="ïśliḓé"/>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anchor="ctr"/>
              <a:lstStyle/>
              <a:p>
                <a:pPr algn="ctr"/>
                <a:endParaRPr sz="1350">
                  <a:cs typeface="+mn-ea"/>
                  <a:sym typeface="+mn-lt"/>
                </a:endParaRPr>
              </a:p>
            </p:txBody>
          </p:sp>
          <p:sp>
            <p:nvSpPr>
              <p:cNvPr id="17" name="îSḷiḍe"/>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ln>
            </p:spPr>
            <p:txBody>
              <a:bodyPr anchor="ctr"/>
              <a:lstStyle/>
              <a:p>
                <a:pPr algn="ctr"/>
                <a:endParaRPr sz="1350">
                  <a:cs typeface="+mn-ea"/>
                  <a:sym typeface="+mn-lt"/>
                </a:endParaRPr>
              </a:p>
            </p:txBody>
          </p:sp>
        </p:grpSp>
        <p:sp>
          <p:nvSpPr>
            <p:cNvPr id="9" name="iṣ1ïdé"/>
            <p:cNvSpPr txBox="1"/>
            <p:nvPr/>
          </p:nvSpPr>
          <p:spPr>
            <a:xfrm>
              <a:off x="1630042" y="1367343"/>
              <a:ext cx="3535163" cy="2180896"/>
            </a:xfrm>
            <a:prstGeom prst="rect">
              <a:avLst/>
            </a:prstGeom>
            <a:ln>
              <a:noFill/>
            </a:ln>
          </p:spPr>
          <p:txBody>
            <a:bodyPr bIns="457200" anchor="b">
              <a:normAutofit/>
            </a:bodyPr>
            <a:lstStyle/>
            <a:p>
              <a:endParaRPr lang="en-US" sz="1350" dirty="0">
                <a:cs typeface="+mn-ea"/>
                <a:sym typeface="+mn-lt"/>
              </a:endParaRPr>
            </a:p>
          </p:txBody>
        </p:sp>
        <p:grpSp>
          <p:nvGrpSpPr>
            <p:cNvPr id="10" name="iŝlídé"/>
            <p:cNvGrpSpPr/>
            <p:nvPr/>
          </p:nvGrpSpPr>
          <p:grpSpPr>
            <a:xfrm>
              <a:off x="6204012" y="3714470"/>
              <a:ext cx="5176696" cy="225710"/>
              <a:chOff x="4462463" y="2425701"/>
              <a:chExt cx="2803525" cy="122237"/>
            </a:xfrm>
          </p:grpSpPr>
          <p:sp>
            <p:nvSpPr>
              <p:cNvPr id="12" name="ïSḷïḋé"/>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ln>
            </p:spPr>
            <p:txBody>
              <a:bodyPr anchor="ctr"/>
              <a:lstStyle/>
              <a:p>
                <a:pPr algn="ctr"/>
                <a:endParaRPr sz="1350">
                  <a:cs typeface="+mn-ea"/>
                  <a:sym typeface="+mn-lt"/>
                </a:endParaRPr>
              </a:p>
            </p:txBody>
          </p:sp>
          <p:sp>
            <p:nvSpPr>
              <p:cNvPr id="13" name="îŝļíḍê"/>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anchor="ctr"/>
              <a:lstStyle/>
              <a:p>
                <a:pPr algn="ctr"/>
                <a:endParaRPr sz="1350">
                  <a:cs typeface="+mn-ea"/>
                  <a:sym typeface="+mn-lt"/>
                </a:endParaRPr>
              </a:p>
            </p:txBody>
          </p:sp>
          <p:sp>
            <p:nvSpPr>
              <p:cNvPr id="14" name="íṡlïdé"/>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ln>
            </p:spPr>
            <p:txBody>
              <a:bodyPr anchor="ctr"/>
              <a:lstStyle/>
              <a:p>
                <a:pPr algn="ctr"/>
                <a:endParaRPr sz="1350">
                  <a:cs typeface="+mn-ea"/>
                  <a:sym typeface="+mn-lt"/>
                </a:endParaRPr>
              </a:p>
            </p:txBody>
          </p:sp>
        </p:grpSp>
        <p:sp>
          <p:nvSpPr>
            <p:cNvPr id="11" name="iśḷiḋè"/>
            <p:cNvSpPr txBox="1"/>
            <p:nvPr/>
          </p:nvSpPr>
          <p:spPr>
            <a:xfrm>
              <a:off x="7030642" y="1367343"/>
              <a:ext cx="3535163" cy="2180896"/>
            </a:xfrm>
            <a:prstGeom prst="rect">
              <a:avLst/>
            </a:prstGeom>
            <a:ln>
              <a:noFill/>
            </a:ln>
          </p:spPr>
          <p:txBody>
            <a:bodyPr bIns="457200" anchor="b">
              <a:normAutofit/>
            </a:bodyPr>
            <a:lstStyle/>
            <a:p>
              <a:endParaRPr lang="en-US" sz="1350" dirty="0">
                <a:cs typeface="+mn-ea"/>
                <a:sym typeface="+mn-lt"/>
              </a:endParaRPr>
            </a:p>
          </p:txBody>
        </p:sp>
      </p:grpSp>
      <p:grpSp>
        <p:nvGrpSpPr>
          <p:cNvPr id="18" name="组合 17"/>
          <p:cNvGrpSpPr/>
          <p:nvPr/>
        </p:nvGrpSpPr>
        <p:grpSpPr>
          <a:xfrm>
            <a:off x="1905464" y="4837529"/>
            <a:ext cx="3279861" cy="851900"/>
            <a:chOff x="1085274" y="2349127"/>
            <a:chExt cx="3279861" cy="851899"/>
          </a:xfrm>
        </p:grpSpPr>
        <p:sp>
          <p:nvSpPr>
            <p:cNvPr id="19" name="文本框 18"/>
            <p:cNvSpPr txBox="1"/>
            <p:nvPr/>
          </p:nvSpPr>
          <p:spPr>
            <a:xfrm>
              <a:off x="1658314" y="2349127"/>
              <a:ext cx="2133781" cy="300210"/>
            </a:xfrm>
            <a:prstGeom prst="rect">
              <a:avLst/>
            </a:prstGeom>
            <a:noFill/>
          </p:spPr>
          <p:txBody>
            <a:bodyPr wrap="square" rtlCol="0">
              <a:spAutoFit/>
              <a:scene3d>
                <a:camera prst="orthographicFront"/>
                <a:lightRig rig="threePt" dir="t"/>
              </a:scene3d>
              <a:sp3d contourW="12700"/>
            </a:bodyPr>
            <a:lstStyle/>
            <a:p>
              <a:pPr algn="ctr"/>
              <a:r>
                <a:rPr lang="zh-CN" altLang="en-US" sz="1350" b="1" dirty="0">
                  <a:solidFill>
                    <a:srgbClr val="404046"/>
                  </a:solidFill>
                  <a:cs typeface="+mn-ea"/>
                  <a:sym typeface="+mn-lt"/>
                </a:rPr>
                <a:t>标题文字添加</a:t>
              </a:r>
            </a:p>
          </p:txBody>
        </p:sp>
        <p:sp>
          <p:nvSpPr>
            <p:cNvPr id="20" name="文本框 19"/>
            <p:cNvSpPr txBox="1"/>
            <p:nvPr/>
          </p:nvSpPr>
          <p:spPr>
            <a:xfrm>
              <a:off x="1085274" y="2687681"/>
              <a:ext cx="3279861" cy="51334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grpSp>
        <p:nvGrpSpPr>
          <p:cNvPr id="21" name="组合 20"/>
          <p:cNvGrpSpPr/>
          <p:nvPr/>
        </p:nvGrpSpPr>
        <p:grpSpPr>
          <a:xfrm>
            <a:off x="7001556" y="4837529"/>
            <a:ext cx="3279861" cy="851900"/>
            <a:chOff x="1085274" y="2349127"/>
            <a:chExt cx="3279861" cy="851899"/>
          </a:xfrm>
        </p:grpSpPr>
        <p:sp>
          <p:nvSpPr>
            <p:cNvPr id="22" name="文本框 21"/>
            <p:cNvSpPr txBox="1"/>
            <p:nvPr/>
          </p:nvSpPr>
          <p:spPr>
            <a:xfrm>
              <a:off x="1658314" y="2349127"/>
              <a:ext cx="2133781" cy="300210"/>
            </a:xfrm>
            <a:prstGeom prst="rect">
              <a:avLst/>
            </a:prstGeom>
            <a:noFill/>
          </p:spPr>
          <p:txBody>
            <a:bodyPr wrap="square" rtlCol="0">
              <a:spAutoFit/>
              <a:scene3d>
                <a:camera prst="orthographicFront"/>
                <a:lightRig rig="threePt" dir="t"/>
              </a:scene3d>
              <a:sp3d contourW="12700"/>
            </a:bodyPr>
            <a:lstStyle/>
            <a:p>
              <a:pPr algn="ctr"/>
              <a:r>
                <a:rPr lang="zh-CN" altLang="en-US" sz="1350" b="1" dirty="0">
                  <a:solidFill>
                    <a:srgbClr val="404046"/>
                  </a:solidFill>
                  <a:cs typeface="+mn-ea"/>
                  <a:sym typeface="+mn-lt"/>
                </a:rPr>
                <a:t>标题文字添加</a:t>
              </a:r>
            </a:p>
          </p:txBody>
        </p:sp>
        <p:sp>
          <p:nvSpPr>
            <p:cNvPr id="23" name="文本框 22"/>
            <p:cNvSpPr txBox="1"/>
            <p:nvPr/>
          </p:nvSpPr>
          <p:spPr>
            <a:xfrm>
              <a:off x="1085274" y="2687681"/>
              <a:ext cx="3279861" cy="51334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5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16"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二</a:t>
            </a:r>
            <a:r>
              <a:rPr lang="zh-CN" altLang="en-US" sz="3200" spc="300" dirty="0" smtClean="0">
                <a:solidFill>
                  <a:srgbClr val="404040"/>
                </a:solidFill>
                <a:cs typeface="+mn-ea"/>
                <a:sym typeface="+mn-lt"/>
              </a:rPr>
              <a:t>、专业认知</a:t>
            </a:r>
            <a:endParaRPr lang="zh-CN" altLang="en-US" sz="3200" spc="300" dirty="0">
              <a:solidFill>
                <a:srgbClr val="404040"/>
              </a:solidFill>
              <a:cs typeface="+mn-ea"/>
              <a:sym typeface="+mn-lt"/>
            </a:endParaRPr>
          </a:p>
        </p:txBody>
      </p:sp>
      <p:grpSp>
        <p:nvGrpSpPr>
          <p:cNvPr id="3" name="组合 2"/>
          <p:cNvGrpSpPr/>
          <p:nvPr/>
        </p:nvGrpSpPr>
        <p:grpSpPr>
          <a:xfrm>
            <a:off x="2217392" y="2158869"/>
            <a:ext cx="1388435" cy="1388435"/>
            <a:chOff x="3724323" y="1908536"/>
            <a:chExt cx="1329153" cy="1329153"/>
          </a:xfrm>
          <a:solidFill>
            <a:schemeClr val="tx1"/>
          </a:solidFill>
        </p:grpSpPr>
        <p:sp>
          <p:nvSpPr>
            <p:cNvPr id="4" name="椭圆 3"/>
            <p:cNvSpPr/>
            <p:nvPr/>
          </p:nvSpPr>
          <p:spPr>
            <a:xfrm>
              <a:off x="3724323" y="1908536"/>
              <a:ext cx="1329153" cy="1329153"/>
            </a:xfrm>
            <a:prstGeom prst="ellipse">
              <a:avLst/>
            </a:prstGeom>
            <a:grpFill/>
            <a:ln w="28575">
              <a:solidFill>
                <a:srgbClr val="40404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5" name="椭圆 4"/>
            <p:cNvSpPr/>
            <p:nvPr/>
          </p:nvSpPr>
          <p:spPr>
            <a:xfrm>
              <a:off x="3839838" y="2024052"/>
              <a:ext cx="1098122" cy="1098122"/>
            </a:xfrm>
            <a:prstGeom prst="ellipse">
              <a:avLst/>
            </a:prstGeom>
            <a:gr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dirty="0">
                <a:cs typeface="+mn-ea"/>
                <a:sym typeface="+mn-lt"/>
              </a:endParaRPr>
            </a:p>
          </p:txBody>
        </p:sp>
      </p:grpSp>
      <p:sp>
        <p:nvSpPr>
          <p:cNvPr id="6" name="TextBox 7"/>
          <p:cNvSpPr>
            <a:spLocks noChangeArrowheads="1"/>
          </p:cNvSpPr>
          <p:nvPr/>
        </p:nvSpPr>
        <p:spPr bwMode="auto">
          <a:xfrm>
            <a:off x="2241006" y="2576159"/>
            <a:ext cx="1341209" cy="55387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600" b="1" dirty="0">
                <a:solidFill>
                  <a:schemeClr val="bg1"/>
                </a:solidFill>
                <a:cs typeface="+mn-ea"/>
                <a:sym typeface="+mn-lt"/>
              </a:rPr>
              <a:t>01</a:t>
            </a:r>
            <a:endParaRPr lang="zh-CN" altLang="en-US" sz="3600" b="1" dirty="0">
              <a:solidFill>
                <a:schemeClr val="bg1"/>
              </a:solidFill>
              <a:cs typeface="+mn-ea"/>
              <a:sym typeface="+mn-lt"/>
            </a:endParaRPr>
          </a:p>
        </p:txBody>
      </p:sp>
      <p:sp>
        <p:nvSpPr>
          <p:cNvPr id="7" name="Arc 14"/>
          <p:cNvSpPr/>
          <p:nvPr/>
        </p:nvSpPr>
        <p:spPr>
          <a:xfrm>
            <a:off x="2047738" y="1989215"/>
            <a:ext cx="1727743" cy="1727743"/>
          </a:xfrm>
          <a:prstGeom prst="arc">
            <a:avLst>
              <a:gd name="adj1" fmla="val 16018236"/>
              <a:gd name="adj2" fmla="val 9832525"/>
            </a:avLst>
          </a:prstGeom>
          <a:noFill/>
          <a:ln w="101600" cap="rnd" cmpd="sng">
            <a:solidFill>
              <a:srgbClr val="404040"/>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cs typeface="+mn-ea"/>
              <a:sym typeface="+mn-lt"/>
            </a:endParaRPr>
          </a:p>
        </p:txBody>
      </p:sp>
      <p:sp>
        <p:nvSpPr>
          <p:cNvPr id="8" name="TextBox 7"/>
          <p:cNvSpPr>
            <a:spLocks noChangeArrowheads="1"/>
          </p:cNvSpPr>
          <p:nvPr/>
        </p:nvSpPr>
        <p:spPr bwMode="auto">
          <a:xfrm>
            <a:off x="2285385" y="4072435"/>
            <a:ext cx="1223817" cy="32823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135" b="1" dirty="0">
                <a:solidFill>
                  <a:srgbClr val="404046"/>
                </a:solidFill>
                <a:cs typeface="+mn-ea"/>
                <a:sym typeface="+mn-lt"/>
              </a:rPr>
              <a:t>添加标题</a:t>
            </a:r>
          </a:p>
        </p:txBody>
      </p:sp>
      <p:sp>
        <p:nvSpPr>
          <p:cNvPr id="9" name="圆角矩形 56"/>
          <p:cNvSpPr/>
          <p:nvPr/>
        </p:nvSpPr>
        <p:spPr>
          <a:xfrm>
            <a:off x="2074232" y="3992823"/>
            <a:ext cx="1646123" cy="466923"/>
          </a:xfrm>
          <a:prstGeom prst="roundRect">
            <a:avLst>
              <a:gd name="adj" fmla="val 5000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404046"/>
              </a:solidFill>
              <a:cs typeface="+mn-ea"/>
              <a:sym typeface="+mn-lt"/>
            </a:endParaRPr>
          </a:p>
        </p:txBody>
      </p:sp>
      <p:sp>
        <p:nvSpPr>
          <p:cNvPr id="10" name="文本框 49"/>
          <p:cNvSpPr txBox="1"/>
          <p:nvPr/>
        </p:nvSpPr>
        <p:spPr>
          <a:xfrm>
            <a:off x="1975749" y="4531735"/>
            <a:ext cx="1816595" cy="6524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lnSpc>
                <a:spcPct val="130000"/>
              </a:lnSpc>
            </a:pPr>
            <a:r>
              <a:rPr lang="zh-CN" altLang="en-US" sz="1400" dirty="0">
                <a:solidFill>
                  <a:srgbClr val="404046"/>
                </a:solidFill>
                <a:cs typeface="+mn-ea"/>
                <a:sym typeface="+mn-lt"/>
              </a:rPr>
              <a:t>点击此处添加内容</a:t>
            </a:r>
          </a:p>
          <a:p>
            <a:pPr algn="ctr">
              <a:lnSpc>
                <a:spcPct val="130000"/>
              </a:lnSpc>
            </a:pPr>
            <a:r>
              <a:rPr lang="zh-CN" altLang="en-US" sz="1400" dirty="0">
                <a:solidFill>
                  <a:srgbClr val="404046"/>
                </a:solidFill>
                <a:cs typeface="+mn-ea"/>
                <a:sym typeface="+mn-lt"/>
              </a:rPr>
              <a:t>点击此处添加内容</a:t>
            </a:r>
          </a:p>
        </p:txBody>
      </p:sp>
      <p:grpSp>
        <p:nvGrpSpPr>
          <p:cNvPr id="11" name="组合 10"/>
          <p:cNvGrpSpPr/>
          <p:nvPr/>
        </p:nvGrpSpPr>
        <p:grpSpPr>
          <a:xfrm>
            <a:off x="4360205" y="2158869"/>
            <a:ext cx="1388435" cy="1388435"/>
            <a:chOff x="3724323" y="1908536"/>
            <a:chExt cx="1329153" cy="1329153"/>
          </a:xfrm>
          <a:solidFill>
            <a:schemeClr val="tx1"/>
          </a:solidFill>
        </p:grpSpPr>
        <p:sp>
          <p:nvSpPr>
            <p:cNvPr id="12" name="椭圆 11"/>
            <p:cNvSpPr/>
            <p:nvPr/>
          </p:nvSpPr>
          <p:spPr>
            <a:xfrm>
              <a:off x="3724323" y="1908536"/>
              <a:ext cx="1329153" cy="1329153"/>
            </a:xfrm>
            <a:prstGeom prst="ellipse">
              <a:avLst/>
            </a:prstGeom>
            <a:grpFill/>
            <a:ln w="28575">
              <a:solidFill>
                <a:srgbClr val="40404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13" name="椭圆 12"/>
            <p:cNvSpPr/>
            <p:nvPr/>
          </p:nvSpPr>
          <p:spPr>
            <a:xfrm>
              <a:off x="3839838" y="2024052"/>
              <a:ext cx="1098122" cy="1098122"/>
            </a:xfrm>
            <a:prstGeom prst="ellipse">
              <a:avLst/>
            </a:prstGeom>
            <a:gr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dirty="0">
                <a:cs typeface="+mn-ea"/>
                <a:sym typeface="+mn-lt"/>
              </a:endParaRPr>
            </a:p>
          </p:txBody>
        </p:sp>
      </p:grpSp>
      <p:sp>
        <p:nvSpPr>
          <p:cNvPr id="14" name="TextBox 7"/>
          <p:cNvSpPr>
            <a:spLocks noChangeArrowheads="1"/>
          </p:cNvSpPr>
          <p:nvPr/>
        </p:nvSpPr>
        <p:spPr bwMode="auto">
          <a:xfrm>
            <a:off x="4383821" y="2576159"/>
            <a:ext cx="1341209" cy="55387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600" b="1" dirty="0">
                <a:solidFill>
                  <a:schemeClr val="bg1"/>
                </a:solidFill>
                <a:cs typeface="+mn-ea"/>
                <a:sym typeface="+mn-lt"/>
              </a:rPr>
              <a:t>02</a:t>
            </a:r>
            <a:endParaRPr lang="zh-CN" altLang="en-US" sz="3600" b="1" dirty="0">
              <a:solidFill>
                <a:schemeClr val="bg1"/>
              </a:solidFill>
              <a:cs typeface="+mn-ea"/>
              <a:sym typeface="+mn-lt"/>
            </a:endParaRPr>
          </a:p>
        </p:txBody>
      </p:sp>
      <p:sp>
        <p:nvSpPr>
          <p:cNvPr id="15" name="Arc 14"/>
          <p:cNvSpPr/>
          <p:nvPr/>
        </p:nvSpPr>
        <p:spPr>
          <a:xfrm>
            <a:off x="4190553" y="1989215"/>
            <a:ext cx="1727743" cy="1727743"/>
          </a:xfrm>
          <a:prstGeom prst="arc">
            <a:avLst>
              <a:gd name="adj1" fmla="val 16018236"/>
              <a:gd name="adj2" fmla="val 13341464"/>
            </a:avLst>
          </a:prstGeom>
          <a:noFill/>
          <a:ln w="101600" cap="rnd" cmpd="sng">
            <a:solidFill>
              <a:srgbClr val="404040"/>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cs typeface="+mn-ea"/>
              <a:sym typeface="+mn-lt"/>
            </a:endParaRPr>
          </a:p>
        </p:txBody>
      </p:sp>
      <p:sp>
        <p:nvSpPr>
          <p:cNvPr id="16" name="TextBox 7"/>
          <p:cNvSpPr>
            <a:spLocks noChangeArrowheads="1"/>
          </p:cNvSpPr>
          <p:nvPr/>
        </p:nvSpPr>
        <p:spPr bwMode="auto">
          <a:xfrm>
            <a:off x="4428200" y="4072435"/>
            <a:ext cx="1223817" cy="32823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135" b="1" dirty="0">
                <a:solidFill>
                  <a:srgbClr val="404046"/>
                </a:solidFill>
                <a:cs typeface="+mn-ea"/>
                <a:sym typeface="+mn-lt"/>
              </a:rPr>
              <a:t>添加标题</a:t>
            </a:r>
          </a:p>
        </p:txBody>
      </p:sp>
      <p:sp>
        <p:nvSpPr>
          <p:cNvPr id="17" name="圆角矩形 78"/>
          <p:cNvSpPr/>
          <p:nvPr/>
        </p:nvSpPr>
        <p:spPr>
          <a:xfrm>
            <a:off x="4217045" y="3992823"/>
            <a:ext cx="1646123" cy="466923"/>
          </a:xfrm>
          <a:prstGeom prst="roundRect">
            <a:avLst>
              <a:gd name="adj" fmla="val 5000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404046"/>
              </a:solidFill>
              <a:cs typeface="+mn-ea"/>
              <a:sym typeface="+mn-lt"/>
            </a:endParaRPr>
          </a:p>
        </p:txBody>
      </p:sp>
      <p:sp>
        <p:nvSpPr>
          <p:cNvPr id="18" name="文本框 49"/>
          <p:cNvSpPr txBox="1"/>
          <p:nvPr/>
        </p:nvSpPr>
        <p:spPr>
          <a:xfrm>
            <a:off x="4118564" y="4531735"/>
            <a:ext cx="1816595" cy="6524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lnSpc>
                <a:spcPct val="130000"/>
              </a:lnSpc>
            </a:pPr>
            <a:r>
              <a:rPr lang="zh-CN" altLang="en-US" sz="1400" dirty="0">
                <a:solidFill>
                  <a:srgbClr val="404046"/>
                </a:solidFill>
                <a:cs typeface="+mn-ea"/>
                <a:sym typeface="+mn-lt"/>
              </a:rPr>
              <a:t>点击此处添加内容</a:t>
            </a:r>
          </a:p>
          <a:p>
            <a:pPr algn="ctr">
              <a:lnSpc>
                <a:spcPct val="130000"/>
              </a:lnSpc>
            </a:pPr>
            <a:r>
              <a:rPr lang="zh-CN" altLang="en-US" sz="1400" dirty="0">
                <a:solidFill>
                  <a:srgbClr val="404046"/>
                </a:solidFill>
                <a:cs typeface="+mn-ea"/>
                <a:sym typeface="+mn-lt"/>
              </a:rPr>
              <a:t>点击此处添加内容</a:t>
            </a:r>
          </a:p>
        </p:txBody>
      </p:sp>
      <p:grpSp>
        <p:nvGrpSpPr>
          <p:cNvPr id="19" name="组合 18"/>
          <p:cNvGrpSpPr/>
          <p:nvPr/>
        </p:nvGrpSpPr>
        <p:grpSpPr>
          <a:xfrm>
            <a:off x="6464757" y="2158869"/>
            <a:ext cx="1388435" cy="1388435"/>
            <a:chOff x="3724323" y="1908536"/>
            <a:chExt cx="1329153" cy="1329153"/>
          </a:xfrm>
          <a:solidFill>
            <a:schemeClr val="tx1"/>
          </a:solidFill>
        </p:grpSpPr>
        <p:sp>
          <p:nvSpPr>
            <p:cNvPr id="20" name="椭圆 19"/>
            <p:cNvSpPr/>
            <p:nvPr/>
          </p:nvSpPr>
          <p:spPr>
            <a:xfrm>
              <a:off x="3724323" y="1908536"/>
              <a:ext cx="1329153" cy="1329153"/>
            </a:xfrm>
            <a:prstGeom prst="ellipse">
              <a:avLst/>
            </a:prstGeom>
            <a:grpFill/>
            <a:ln w="28575">
              <a:solidFill>
                <a:srgbClr val="40404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21" name="椭圆 20"/>
            <p:cNvSpPr/>
            <p:nvPr/>
          </p:nvSpPr>
          <p:spPr>
            <a:xfrm>
              <a:off x="3839838" y="2024052"/>
              <a:ext cx="1098122" cy="1098122"/>
            </a:xfrm>
            <a:prstGeom prst="ellipse">
              <a:avLst/>
            </a:prstGeom>
            <a:gr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dirty="0">
                <a:cs typeface="+mn-ea"/>
                <a:sym typeface="+mn-lt"/>
              </a:endParaRPr>
            </a:p>
          </p:txBody>
        </p:sp>
      </p:grpSp>
      <p:sp>
        <p:nvSpPr>
          <p:cNvPr id="22" name="TextBox 7"/>
          <p:cNvSpPr>
            <a:spLocks noChangeArrowheads="1"/>
          </p:cNvSpPr>
          <p:nvPr/>
        </p:nvSpPr>
        <p:spPr bwMode="auto">
          <a:xfrm>
            <a:off x="6488373" y="2576159"/>
            <a:ext cx="1341209" cy="55387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600" b="1" dirty="0">
                <a:solidFill>
                  <a:schemeClr val="bg1"/>
                </a:solidFill>
                <a:cs typeface="+mn-ea"/>
                <a:sym typeface="+mn-lt"/>
              </a:rPr>
              <a:t>03</a:t>
            </a:r>
            <a:endParaRPr lang="zh-CN" altLang="en-US" sz="3600" b="1" dirty="0">
              <a:solidFill>
                <a:schemeClr val="bg1"/>
              </a:solidFill>
              <a:cs typeface="+mn-ea"/>
              <a:sym typeface="+mn-lt"/>
            </a:endParaRPr>
          </a:p>
        </p:txBody>
      </p:sp>
      <p:sp>
        <p:nvSpPr>
          <p:cNvPr id="23" name="Arc 14"/>
          <p:cNvSpPr/>
          <p:nvPr/>
        </p:nvSpPr>
        <p:spPr>
          <a:xfrm>
            <a:off x="6295105" y="1989215"/>
            <a:ext cx="1727743" cy="1727743"/>
          </a:xfrm>
          <a:prstGeom prst="arc">
            <a:avLst>
              <a:gd name="adj1" fmla="val 16018236"/>
              <a:gd name="adj2" fmla="val 7523432"/>
            </a:avLst>
          </a:prstGeom>
          <a:noFill/>
          <a:ln w="101600" cap="rnd" cmpd="sng">
            <a:solidFill>
              <a:srgbClr val="404040"/>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cs typeface="+mn-ea"/>
              <a:sym typeface="+mn-lt"/>
            </a:endParaRPr>
          </a:p>
        </p:txBody>
      </p:sp>
      <p:sp>
        <p:nvSpPr>
          <p:cNvPr id="24" name="TextBox 7"/>
          <p:cNvSpPr>
            <a:spLocks noChangeArrowheads="1"/>
          </p:cNvSpPr>
          <p:nvPr/>
        </p:nvSpPr>
        <p:spPr bwMode="auto">
          <a:xfrm>
            <a:off x="6532752" y="4072435"/>
            <a:ext cx="1223817" cy="32823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135" b="1" dirty="0">
                <a:solidFill>
                  <a:srgbClr val="404046"/>
                </a:solidFill>
                <a:cs typeface="+mn-ea"/>
                <a:sym typeface="+mn-lt"/>
              </a:rPr>
              <a:t>添加标题</a:t>
            </a:r>
          </a:p>
        </p:txBody>
      </p:sp>
      <p:sp>
        <p:nvSpPr>
          <p:cNvPr id="25" name="圆角矩形 86"/>
          <p:cNvSpPr/>
          <p:nvPr/>
        </p:nvSpPr>
        <p:spPr>
          <a:xfrm>
            <a:off x="6321597" y="3992823"/>
            <a:ext cx="1646123" cy="466923"/>
          </a:xfrm>
          <a:prstGeom prst="roundRect">
            <a:avLst>
              <a:gd name="adj" fmla="val 5000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404046"/>
              </a:solidFill>
              <a:cs typeface="+mn-ea"/>
              <a:sym typeface="+mn-lt"/>
            </a:endParaRPr>
          </a:p>
        </p:txBody>
      </p:sp>
      <p:sp>
        <p:nvSpPr>
          <p:cNvPr id="26" name="文本框 49"/>
          <p:cNvSpPr txBox="1"/>
          <p:nvPr/>
        </p:nvSpPr>
        <p:spPr>
          <a:xfrm>
            <a:off x="6223116" y="4531735"/>
            <a:ext cx="1816595" cy="6524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lnSpc>
                <a:spcPct val="130000"/>
              </a:lnSpc>
            </a:pPr>
            <a:r>
              <a:rPr lang="zh-CN" altLang="en-US" sz="1400" dirty="0">
                <a:solidFill>
                  <a:srgbClr val="404046"/>
                </a:solidFill>
                <a:cs typeface="+mn-ea"/>
                <a:sym typeface="+mn-lt"/>
              </a:rPr>
              <a:t>点击此处添加内容</a:t>
            </a:r>
          </a:p>
          <a:p>
            <a:pPr algn="ctr">
              <a:lnSpc>
                <a:spcPct val="130000"/>
              </a:lnSpc>
            </a:pPr>
            <a:r>
              <a:rPr lang="zh-CN" altLang="en-US" sz="1400" dirty="0">
                <a:solidFill>
                  <a:srgbClr val="404046"/>
                </a:solidFill>
                <a:cs typeface="+mn-ea"/>
                <a:sym typeface="+mn-lt"/>
              </a:rPr>
              <a:t>点击此处添加内容</a:t>
            </a:r>
          </a:p>
        </p:txBody>
      </p:sp>
      <p:grpSp>
        <p:nvGrpSpPr>
          <p:cNvPr id="27" name="组合 26"/>
          <p:cNvGrpSpPr/>
          <p:nvPr/>
        </p:nvGrpSpPr>
        <p:grpSpPr>
          <a:xfrm>
            <a:off x="8552447" y="2158869"/>
            <a:ext cx="1388435" cy="1388435"/>
            <a:chOff x="3724323" y="1908536"/>
            <a:chExt cx="1329153" cy="1329153"/>
          </a:xfrm>
          <a:solidFill>
            <a:schemeClr val="tx1"/>
          </a:solidFill>
        </p:grpSpPr>
        <p:sp>
          <p:nvSpPr>
            <p:cNvPr id="28" name="椭圆 27"/>
            <p:cNvSpPr/>
            <p:nvPr/>
          </p:nvSpPr>
          <p:spPr>
            <a:xfrm>
              <a:off x="3724323" y="1908536"/>
              <a:ext cx="1329153" cy="1329153"/>
            </a:xfrm>
            <a:prstGeom prst="ellipse">
              <a:avLst/>
            </a:prstGeom>
            <a:grpFill/>
            <a:ln w="28575">
              <a:solidFill>
                <a:srgbClr val="40404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29" name="椭圆 28"/>
            <p:cNvSpPr/>
            <p:nvPr/>
          </p:nvSpPr>
          <p:spPr>
            <a:xfrm>
              <a:off x="3839838" y="2024052"/>
              <a:ext cx="1098122" cy="1098122"/>
            </a:xfrm>
            <a:prstGeom prst="ellipse">
              <a:avLst/>
            </a:prstGeom>
            <a:gr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dirty="0">
                <a:cs typeface="+mn-ea"/>
                <a:sym typeface="+mn-lt"/>
              </a:endParaRPr>
            </a:p>
          </p:txBody>
        </p:sp>
      </p:grpSp>
      <p:sp>
        <p:nvSpPr>
          <p:cNvPr id="30" name="TextBox 7"/>
          <p:cNvSpPr>
            <a:spLocks noChangeArrowheads="1"/>
          </p:cNvSpPr>
          <p:nvPr/>
        </p:nvSpPr>
        <p:spPr bwMode="auto">
          <a:xfrm>
            <a:off x="8576061" y="2576159"/>
            <a:ext cx="1341209" cy="55387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600" b="1" dirty="0">
                <a:solidFill>
                  <a:schemeClr val="bg1"/>
                </a:solidFill>
                <a:cs typeface="+mn-ea"/>
                <a:sym typeface="+mn-lt"/>
              </a:rPr>
              <a:t>04</a:t>
            </a:r>
            <a:endParaRPr lang="zh-CN" altLang="en-US" sz="3600" b="1" dirty="0">
              <a:solidFill>
                <a:schemeClr val="bg1"/>
              </a:solidFill>
              <a:cs typeface="+mn-ea"/>
              <a:sym typeface="+mn-lt"/>
            </a:endParaRPr>
          </a:p>
        </p:txBody>
      </p:sp>
      <p:sp>
        <p:nvSpPr>
          <p:cNvPr id="31" name="Arc 14"/>
          <p:cNvSpPr/>
          <p:nvPr/>
        </p:nvSpPr>
        <p:spPr>
          <a:xfrm>
            <a:off x="8382794" y="1989215"/>
            <a:ext cx="1727743" cy="1727743"/>
          </a:xfrm>
          <a:prstGeom prst="arc">
            <a:avLst>
              <a:gd name="adj1" fmla="val 16018236"/>
              <a:gd name="adj2" fmla="val 12027259"/>
            </a:avLst>
          </a:prstGeom>
          <a:noFill/>
          <a:ln w="101600" cap="rnd" cmpd="sng">
            <a:solidFill>
              <a:srgbClr val="404040"/>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cs typeface="+mn-ea"/>
              <a:sym typeface="+mn-lt"/>
            </a:endParaRPr>
          </a:p>
        </p:txBody>
      </p:sp>
      <p:sp>
        <p:nvSpPr>
          <p:cNvPr id="32" name="TextBox 7"/>
          <p:cNvSpPr>
            <a:spLocks noChangeArrowheads="1"/>
          </p:cNvSpPr>
          <p:nvPr/>
        </p:nvSpPr>
        <p:spPr bwMode="auto">
          <a:xfrm>
            <a:off x="8620441" y="4072435"/>
            <a:ext cx="1223817" cy="32823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135" b="1" dirty="0">
                <a:solidFill>
                  <a:srgbClr val="404046"/>
                </a:solidFill>
                <a:cs typeface="+mn-ea"/>
                <a:sym typeface="+mn-lt"/>
              </a:rPr>
              <a:t>添加标题</a:t>
            </a:r>
          </a:p>
        </p:txBody>
      </p:sp>
      <p:sp>
        <p:nvSpPr>
          <p:cNvPr id="33" name="圆角矩形 94"/>
          <p:cNvSpPr/>
          <p:nvPr/>
        </p:nvSpPr>
        <p:spPr>
          <a:xfrm>
            <a:off x="8409287" y="3992823"/>
            <a:ext cx="1646123" cy="466923"/>
          </a:xfrm>
          <a:prstGeom prst="roundRect">
            <a:avLst>
              <a:gd name="adj" fmla="val 5000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404046"/>
              </a:solidFill>
              <a:cs typeface="+mn-ea"/>
              <a:sym typeface="+mn-lt"/>
            </a:endParaRPr>
          </a:p>
        </p:txBody>
      </p:sp>
      <p:sp>
        <p:nvSpPr>
          <p:cNvPr id="34" name="文本框 49"/>
          <p:cNvSpPr txBox="1"/>
          <p:nvPr/>
        </p:nvSpPr>
        <p:spPr>
          <a:xfrm>
            <a:off x="8310804" y="4531735"/>
            <a:ext cx="1816595" cy="6524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lnSpc>
                <a:spcPct val="130000"/>
              </a:lnSpc>
            </a:pPr>
            <a:r>
              <a:rPr lang="zh-CN" altLang="en-US" sz="1400" dirty="0">
                <a:solidFill>
                  <a:srgbClr val="404046"/>
                </a:solidFill>
                <a:cs typeface="+mn-ea"/>
                <a:sym typeface="+mn-lt"/>
              </a:rPr>
              <a:t>点击此处添加内容</a:t>
            </a:r>
          </a:p>
          <a:p>
            <a:pPr algn="ctr">
              <a:lnSpc>
                <a:spcPct val="130000"/>
              </a:lnSpc>
            </a:pPr>
            <a:r>
              <a:rPr lang="zh-CN" altLang="en-US" sz="1400" dirty="0">
                <a:solidFill>
                  <a:srgbClr val="404046"/>
                </a:solidFill>
                <a:cs typeface="+mn-ea"/>
                <a:sym typeface="+mn-lt"/>
              </a:rPr>
              <a:t>点击此处添加内容</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53" presetClass="entr" presetSubtype="16"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25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1750"/>
                            </p:stCondLst>
                            <p:childTnLst>
                              <p:par>
                                <p:cTn id="24" presetID="53" presetClass="entr" presetSubtype="16"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par>
                          <p:cTn id="29" fill="hold">
                            <p:stCondLst>
                              <p:cond delay="225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par>
                          <p:cTn id="33" fill="hold">
                            <p:stCondLst>
                              <p:cond delay="2750"/>
                            </p:stCondLst>
                            <p:childTnLst>
                              <p:par>
                                <p:cTn id="34" presetID="53" presetClass="entr" presetSubtype="16"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par>
                          <p:cTn id="39" fill="hold">
                            <p:stCondLst>
                              <p:cond delay="3250"/>
                            </p:stCondLst>
                            <p:childTnLst>
                              <p:par>
                                <p:cTn id="40" presetID="42"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85"/>
                                        <p:tgtEl>
                                          <p:spTgt spid="10"/>
                                        </p:tgtEl>
                                      </p:cBhvr>
                                    </p:animEffect>
                                    <p:anim calcmode="lin" valueType="num">
                                      <p:cBhvr>
                                        <p:cTn id="43" dur="585" fill="hold"/>
                                        <p:tgtEl>
                                          <p:spTgt spid="10"/>
                                        </p:tgtEl>
                                        <p:attrNameLst>
                                          <p:attrName>ppt_x</p:attrName>
                                        </p:attrNameLst>
                                      </p:cBhvr>
                                      <p:tavLst>
                                        <p:tav tm="0">
                                          <p:val>
                                            <p:strVal val="#ppt_x"/>
                                          </p:val>
                                        </p:tav>
                                        <p:tav tm="100000">
                                          <p:val>
                                            <p:strVal val="#ppt_x"/>
                                          </p:val>
                                        </p:tav>
                                      </p:tavLst>
                                    </p:anim>
                                    <p:anim calcmode="lin" valueType="num">
                                      <p:cBhvr>
                                        <p:cTn id="44" dur="585" fill="hold"/>
                                        <p:tgtEl>
                                          <p:spTgt spid="10"/>
                                        </p:tgtEl>
                                        <p:attrNameLst>
                                          <p:attrName>ppt_y</p:attrName>
                                        </p:attrNameLst>
                                      </p:cBhvr>
                                      <p:tavLst>
                                        <p:tav tm="0">
                                          <p:val>
                                            <p:strVal val="#ppt_y+.1"/>
                                          </p:val>
                                        </p:tav>
                                        <p:tav tm="100000">
                                          <p:val>
                                            <p:strVal val="#ppt_y"/>
                                          </p:val>
                                        </p:tav>
                                      </p:tavLst>
                                    </p:anim>
                                  </p:childTnLst>
                                </p:cTn>
                              </p:par>
                            </p:childTnLst>
                          </p:cTn>
                        </p:par>
                        <p:par>
                          <p:cTn id="45" fill="hold">
                            <p:stCondLst>
                              <p:cond delay="3835"/>
                            </p:stCondLst>
                            <p:childTnLst>
                              <p:par>
                                <p:cTn id="46" presetID="53" presetClass="entr" presetSubtype="16"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par>
                          <p:cTn id="51" fill="hold">
                            <p:stCondLst>
                              <p:cond delay="4335"/>
                            </p:stCondLst>
                            <p:childTnLst>
                              <p:par>
                                <p:cTn id="52" presetID="53" presetClass="entr" presetSubtype="16"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par>
                          <p:cTn id="57" fill="hold">
                            <p:stCondLst>
                              <p:cond delay="4835"/>
                            </p:stCondLst>
                            <p:childTnLst>
                              <p:par>
                                <p:cTn id="58" presetID="53" presetClass="entr" presetSubtype="16"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par>
                          <p:cTn id="63" fill="hold">
                            <p:stCondLst>
                              <p:cond delay="5335"/>
                            </p:stCondLst>
                            <p:childTnLst>
                              <p:par>
                                <p:cTn id="64" presetID="22" presetClass="entr" presetSubtype="4"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down)">
                                      <p:cBhvr>
                                        <p:cTn id="66" dur="500"/>
                                        <p:tgtEl>
                                          <p:spTgt spid="17"/>
                                        </p:tgtEl>
                                      </p:cBhvr>
                                    </p:animEffect>
                                  </p:childTnLst>
                                </p:cTn>
                              </p:par>
                            </p:childTnLst>
                          </p:cTn>
                        </p:par>
                        <p:par>
                          <p:cTn id="67" fill="hold">
                            <p:stCondLst>
                              <p:cond delay="5835"/>
                            </p:stCondLst>
                            <p:childTnLst>
                              <p:par>
                                <p:cTn id="68" presetID="53" presetClass="entr" presetSubtype="16"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p:cTn id="70" dur="500" fill="hold"/>
                                        <p:tgtEl>
                                          <p:spTgt spid="16"/>
                                        </p:tgtEl>
                                        <p:attrNameLst>
                                          <p:attrName>ppt_w</p:attrName>
                                        </p:attrNameLst>
                                      </p:cBhvr>
                                      <p:tavLst>
                                        <p:tav tm="0">
                                          <p:val>
                                            <p:fltVal val="0"/>
                                          </p:val>
                                        </p:tav>
                                        <p:tav tm="100000">
                                          <p:val>
                                            <p:strVal val="#ppt_w"/>
                                          </p:val>
                                        </p:tav>
                                      </p:tavLst>
                                    </p:anim>
                                    <p:anim calcmode="lin" valueType="num">
                                      <p:cBhvr>
                                        <p:cTn id="71" dur="500" fill="hold"/>
                                        <p:tgtEl>
                                          <p:spTgt spid="16"/>
                                        </p:tgtEl>
                                        <p:attrNameLst>
                                          <p:attrName>ppt_h</p:attrName>
                                        </p:attrNameLst>
                                      </p:cBhvr>
                                      <p:tavLst>
                                        <p:tav tm="0">
                                          <p:val>
                                            <p:fltVal val="0"/>
                                          </p:val>
                                        </p:tav>
                                        <p:tav tm="100000">
                                          <p:val>
                                            <p:strVal val="#ppt_h"/>
                                          </p:val>
                                        </p:tav>
                                      </p:tavLst>
                                    </p:anim>
                                    <p:animEffect transition="in" filter="fade">
                                      <p:cBhvr>
                                        <p:cTn id="72" dur="500"/>
                                        <p:tgtEl>
                                          <p:spTgt spid="16"/>
                                        </p:tgtEl>
                                      </p:cBhvr>
                                    </p:animEffect>
                                  </p:childTnLst>
                                </p:cTn>
                              </p:par>
                            </p:childTnLst>
                          </p:cTn>
                        </p:par>
                        <p:par>
                          <p:cTn id="73" fill="hold">
                            <p:stCondLst>
                              <p:cond delay="6335"/>
                            </p:stCondLst>
                            <p:childTnLst>
                              <p:par>
                                <p:cTn id="74" presetID="42" presetClass="entr" presetSubtype="0" fill="hold" grpId="0"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700"/>
                                        <p:tgtEl>
                                          <p:spTgt spid="18"/>
                                        </p:tgtEl>
                                      </p:cBhvr>
                                    </p:animEffect>
                                    <p:anim calcmode="lin" valueType="num">
                                      <p:cBhvr>
                                        <p:cTn id="77" dur="700" fill="hold"/>
                                        <p:tgtEl>
                                          <p:spTgt spid="18"/>
                                        </p:tgtEl>
                                        <p:attrNameLst>
                                          <p:attrName>ppt_x</p:attrName>
                                        </p:attrNameLst>
                                      </p:cBhvr>
                                      <p:tavLst>
                                        <p:tav tm="0">
                                          <p:val>
                                            <p:strVal val="#ppt_x"/>
                                          </p:val>
                                        </p:tav>
                                        <p:tav tm="100000">
                                          <p:val>
                                            <p:strVal val="#ppt_x"/>
                                          </p:val>
                                        </p:tav>
                                      </p:tavLst>
                                    </p:anim>
                                    <p:anim calcmode="lin" valueType="num">
                                      <p:cBhvr>
                                        <p:cTn id="78" dur="700" fill="hold"/>
                                        <p:tgtEl>
                                          <p:spTgt spid="18"/>
                                        </p:tgtEl>
                                        <p:attrNameLst>
                                          <p:attrName>ppt_y</p:attrName>
                                        </p:attrNameLst>
                                      </p:cBhvr>
                                      <p:tavLst>
                                        <p:tav tm="0">
                                          <p:val>
                                            <p:strVal val="#ppt_y+.1"/>
                                          </p:val>
                                        </p:tav>
                                        <p:tav tm="100000">
                                          <p:val>
                                            <p:strVal val="#ppt_y"/>
                                          </p:val>
                                        </p:tav>
                                      </p:tavLst>
                                    </p:anim>
                                  </p:childTnLst>
                                </p:cTn>
                              </p:par>
                            </p:childTnLst>
                          </p:cTn>
                        </p:par>
                        <p:par>
                          <p:cTn id="79" fill="hold">
                            <p:stCondLst>
                              <p:cond delay="7035"/>
                            </p:stCondLst>
                            <p:childTnLst>
                              <p:par>
                                <p:cTn id="80" presetID="53" presetClass="entr" presetSubtype="16"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childTnLst>
                          </p:cTn>
                        </p:par>
                        <p:par>
                          <p:cTn id="85" fill="hold">
                            <p:stCondLst>
                              <p:cond delay="7535"/>
                            </p:stCondLst>
                            <p:childTnLst>
                              <p:par>
                                <p:cTn id="86" presetID="53" presetClass="entr" presetSubtype="16"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p:cTn id="88" dur="500" fill="hold"/>
                                        <p:tgtEl>
                                          <p:spTgt spid="22"/>
                                        </p:tgtEl>
                                        <p:attrNameLst>
                                          <p:attrName>ppt_w</p:attrName>
                                        </p:attrNameLst>
                                      </p:cBhvr>
                                      <p:tavLst>
                                        <p:tav tm="0">
                                          <p:val>
                                            <p:fltVal val="0"/>
                                          </p:val>
                                        </p:tav>
                                        <p:tav tm="100000">
                                          <p:val>
                                            <p:strVal val="#ppt_w"/>
                                          </p:val>
                                        </p:tav>
                                      </p:tavLst>
                                    </p:anim>
                                    <p:anim calcmode="lin" valueType="num">
                                      <p:cBhvr>
                                        <p:cTn id="89" dur="500" fill="hold"/>
                                        <p:tgtEl>
                                          <p:spTgt spid="22"/>
                                        </p:tgtEl>
                                        <p:attrNameLst>
                                          <p:attrName>ppt_h</p:attrName>
                                        </p:attrNameLst>
                                      </p:cBhvr>
                                      <p:tavLst>
                                        <p:tav tm="0">
                                          <p:val>
                                            <p:fltVal val="0"/>
                                          </p:val>
                                        </p:tav>
                                        <p:tav tm="100000">
                                          <p:val>
                                            <p:strVal val="#ppt_h"/>
                                          </p:val>
                                        </p:tav>
                                      </p:tavLst>
                                    </p:anim>
                                    <p:animEffect transition="in" filter="fade">
                                      <p:cBhvr>
                                        <p:cTn id="90" dur="500"/>
                                        <p:tgtEl>
                                          <p:spTgt spid="22"/>
                                        </p:tgtEl>
                                      </p:cBhvr>
                                    </p:animEffect>
                                  </p:childTnLst>
                                </p:cTn>
                              </p:par>
                            </p:childTnLst>
                          </p:cTn>
                        </p:par>
                        <p:par>
                          <p:cTn id="91" fill="hold">
                            <p:stCondLst>
                              <p:cond delay="8035"/>
                            </p:stCondLst>
                            <p:childTnLst>
                              <p:par>
                                <p:cTn id="92" presetID="53" presetClass="entr" presetSubtype="16"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500" fill="hold"/>
                                        <p:tgtEl>
                                          <p:spTgt spid="23"/>
                                        </p:tgtEl>
                                        <p:attrNameLst>
                                          <p:attrName>ppt_w</p:attrName>
                                        </p:attrNameLst>
                                      </p:cBhvr>
                                      <p:tavLst>
                                        <p:tav tm="0">
                                          <p:val>
                                            <p:fltVal val="0"/>
                                          </p:val>
                                        </p:tav>
                                        <p:tav tm="100000">
                                          <p:val>
                                            <p:strVal val="#ppt_w"/>
                                          </p:val>
                                        </p:tav>
                                      </p:tavLst>
                                    </p:anim>
                                    <p:anim calcmode="lin" valueType="num">
                                      <p:cBhvr>
                                        <p:cTn id="95" dur="500" fill="hold"/>
                                        <p:tgtEl>
                                          <p:spTgt spid="23"/>
                                        </p:tgtEl>
                                        <p:attrNameLst>
                                          <p:attrName>ppt_h</p:attrName>
                                        </p:attrNameLst>
                                      </p:cBhvr>
                                      <p:tavLst>
                                        <p:tav tm="0">
                                          <p:val>
                                            <p:fltVal val="0"/>
                                          </p:val>
                                        </p:tav>
                                        <p:tav tm="100000">
                                          <p:val>
                                            <p:strVal val="#ppt_h"/>
                                          </p:val>
                                        </p:tav>
                                      </p:tavLst>
                                    </p:anim>
                                    <p:animEffect transition="in" filter="fade">
                                      <p:cBhvr>
                                        <p:cTn id="96" dur="500"/>
                                        <p:tgtEl>
                                          <p:spTgt spid="23"/>
                                        </p:tgtEl>
                                      </p:cBhvr>
                                    </p:animEffect>
                                  </p:childTnLst>
                                </p:cTn>
                              </p:par>
                            </p:childTnLst>
                          </p:cTn>
                        </p:par>
                        <p:par>
                          <p:cTn id="97" fill="hold">
                            <p:stCondLst>
                              <p:cond delay="8535"/>
                            </p:stCondLst>
                            <p:childTnLst>
                              <p:par>
                                <p:cTn id="98" presetID="22" presetClass="entr" presetSubtype="4" fill="hold" grpId="0" nodeType="after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down)">
                                      <p:cBhvr>
                                        <p:cTn id="100" dur="500"/>
                                        <p:tgtEl>
                                          <p:spTgt spid="25"/>
                                        </p:tgtEl>
                                      </p:cBhvr>
                                    </p:animEffect>
                                  </p:childTnLst>
                                </p:cTn>
                              </p:par>
                            </p:childTnLst>
                          </p:cTn>
                        </p:par>
                        <p:par>
                          <p:cTn id="101" fill="hold">
                            <p:stCondLst>
                              <p:cond delay="9035"/>
                            </p:stCondLst>
                            <p:childTnLst>
                              <p:par>
                                <p:cTn id="102" presetID="53" presetClass="entr" presetSubtype="16" fill="hold" grpId="0" nodeType="afterEffect">
                                  <p:stCondLst>
                                    <p:cond delay="0"/>
                                  </p:stCondLst>
                                  <p:childTnLst>
                                    <p:set>
                                      <p:cBhvr>
                                        <p:cTn id="103" dur="1" fill="hold">
                                          <p:stCondLst>
                                            <p:cond delay="0"/>
                                          </p:stCondLst>
                                        </p:cTn>
                                        <p:tgtEl>
                                          <p:spTgt spid="24"/>
                                        </p:tgtEl>
                                        <p:attrNameLst>
                                          <p:attrName>style.visibility</p:attrName>
                                        </p:attrNameLst>
                                      </p:cBhvr>
                                      <p:to>
                                        <p:strVal val="visible"/>
                                      </p:to>
                                    </p:set>
                                    <p:anim calcmode="lin" valueType="num">
                                      <p:cBhvr>
                                        <p:cTn id="104" dur="500" fill="hold"/>
                                        <p:tgtEl>
                                          <p:spTgt spid="24"/>
                                        </p:tgtEl>
                                        <p:attrNameLst>
                                          <p:attrName>ppt_w</p:attrName>
                                        </p:attrNameLst>
                                      </p:cBhvr>
                                      <p:tavLst>
                                        <p:tav tm="0">
                                          <p:val>
                                            <p:fltVal val="0"/>
                                          </p:val>
                                        </p:tav>
                                        <p:tav tm="100000">
                                          <p:val>
                                            <p:strVal val="#ppt_w"/>
                                          </p:val>
                                        </p:tav>
                                      </p:tavLst>
                                    </p:anim>
                                    <p:anim calcmode="lin" valueType="num">
                                      <p:cBhvr>
                                        <p:cTn id="105" dur="500" fill="hold"/>
                                        <p:tgtEl>
                                          <p:spTgt spid="24"/>
                                        </p:tgtEl>
                                        <p:attrNameLst>
                                          <p:attrName>ppt_h</p:attrName>
                                        </p:attrNameLst>
                                      </p:cBhvr>
                                      <p:tavLst>
                                        <p:tav tm="0">
                                          <p:val>
                                            <p:fltVal val="0"/>
                                          </p:val>
                                        </p:tav>
                                        <p:tav tm="100000">
                                          <p:val>
                                            <p:strVal val="#ppt_h"/>
                                          </p:val>
                                        </p:tav>
                                      </p:tavLst>
                                    </p:anim>
                                    <p:animEffect transition="in" filter="fade">
                                      <p:cBhvr>
                                        <p:cTn id="106" dur="500"/>
                                        <p:tgtEl>
                                          <p:spTgt spid="24"/>
                                        </p:tgtEl>
                                      </p:cBhvr>
                                    </p:animEffect>
                                  </p:childTnLst>
                                </p:cTn>
                              </p:par>
                            </p:childTnLst>
                          </p:cTn>
                        </p:par>
                        <p:par>
                          <p:cTn id="107" fill="hold">
                            <p:stCondLst>
                              <p:cond delay="9535"/>
                            </p:stCondLst>
                            <p:childTnLst>
                              <p:par>
                                <p:cTn id="108" presetID="42" presetClass="entr" presetSubtype="0" fill="hold" grpId="0" nodeType="after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800"/>
                                        <p:tgtEl>
                                          <p:spTgt spid="26"/>
                                        </p:tgtEl>
                                      </p:cBhvr>
                                    </p:animEffect>
                                    <p:anim calcmode="lin" valueType="num">
                                      <p:cBhvr>
                                        <p:cTn id="111" dur="800" fill="hold"/>
                                        <p:tgtEl>
                                          <p:spTgt spid="26"/>
                                        </p:tgtEl>
                                        <p:attrNameLst>
                                          <p:attrName>ppt_x</p:attrName>
                                        </p:attrNameLst>
                                      </p:cBhvr>
                                      <p:tavLst>
                                        <p:tav tm="0">
                                          <p:val>
                                            <p:strVal val="#ppt_x"/>
                                          </p:val>
                                        </p:tav>
                                        <p:tav tm="100000">
                                          <p:val>
                                            <p:strVal val="#ppt_x"/>
                                          </p:val>
                                        </p:tav>
                                      </p:tavLst>
                                    </p:anim>
                                    <p:anim calcmode="lin" valueType="num">
                                      <p:cBhvr>
                                        <p:cTn id="112" dur="800" fill="hold"/>
                                        <p:tgtEl>
                                          <p:spTgt spid="26"/>
                                        </p:tgtEl>
                                        <p:attrNameLst>
                                          <p:attrName>ppt_y</p:attrName>
                                        </p:attrNameLst>
                                      </p:cBhvr>
                                      <p:tavLst>
                                        <p:tav tm="0">
                                          <p:val>
                                            <p:strVal val="#ppt_y+.1"/>
                                          </p:val>
                                        </p:tav>
                                        <p:tav tm="100000">
                                          <p:val>
                                            <p:strVal val="#ppt_y"/>
                                          </p:val>
                                        </p:tav>
                                      </p:tavLst>
                                    </p:anim>
                                  </p:childTnLst>
                                </p:cTn>
                              </p:par>
                            </p:childTnLst>
                          </p:cTn>
                        </p:par>
                        <p:par>
                          <p:cTn id="113" fill="hold">
                            <p:stCondLst>
                              <p:cond delay="10335"/>
                            </p:stCondLst>
                            <p:childTnLst>
                              <p:par>
                                <p:cTn id="114" presetID="53" presetClass="entr" presetSubtype="16" fill="hold" nodeType="after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p:cTn id="116" dur="500" fill="hold"/>
                                        <p:tgtEl>
                                          <p:spTgt spid="27"/>
                                        </p:tgtEl>
                                        <p:attrNameLst>
                                          <p:attrName>ppt_w</p:attrName>
                                        </p:attrNameLst>
                                      </p:cBhvr>
                                      <p:tavLst>
                                        <p:tav tm="0">
                                          <p:val>
                                            <p:fltVal val="0"/>
                                          </p:val>
                                        </p:tav>
                                        <p:tav tm="100000">
                                          <p:val>
                                            <p:strVal val="#ppt_w"/>
                                          </p:val>
                                        </p:tav>
                                      </p:tavLst>
                                    </p:anim>
                                    <p:anim calcmode="lin" valueType="num">
                                      <p:cBhvr>
                                        <p:cTn id="117" dur="500" fill="hold"/>
                                        <p:tgtEl>
                                          <p:spTgt spid="27"/>
                                        </p:tgtEl>
                                        <p:attrNameLst>
                                          <p:attrName>ppt_h</p:attrName>
                                        </p:attrNameLst>
                                      </p:cBhvr>
                                      <p:tavLst>
                                        <p:tav tm="0">
                                          <p:val>
                                            <p:fltVal val="0"/>
                                          </p:val>
                                        </p:tav>
                                        <p:tav tm="100000">
                                          <p:val>
                                            <p:strVal val="#ppt_h"/>
                                          </p:val>
                                        </p:tav>
                                      </p:tavLst>
                                    </p:anim>
                                    <p:animEffect transition="in" filter="fade">
                                      <p:cBhvr>
                                        <p:cTn id="118" dur="500"/>
                                        <p:tgtEl>
                                          <p:spTgt spid="27"/>
                                        </p:tgtEl>
                                      </p:cBhvr>
                                    </p:animEffect>
                                  </p:childTnLst>
                                </p:cTn>
                              </p:par>
                            </p:childTnLst>
                          </p:cTn>
                        </p:par>
                        <p:par>
                          <p:cTn id="119" fill="hold">
                            <p:stCondLst>
                              <p:cond delay="10835"/>
                            </p:stCondLst>
                            <p:childTnLst>
                              <p:par>
                                <p:cTn id="120" presetID="53" presetClass="entr" presetSubtype="16" fill="hold" grpId="0" nodeType="afterEffect">
                                  <p:stCondLst>
                                    <p:cond delay="0"/>
                                  </p:stCondLst>
                                  <p:childTnLst>
                                    <p:set>
                                      <p:cBhvr>
                                        <p:cTn id="121" dur="1" fill="hold">
                                          <p:stCondLst>
                                            <p:cond delay="0"/>
                                          </p:stCondLst>
                                        </p:cTn>
                                        <p:tgtEl>
                                          <p:spTgt spid="30"/>
                                        </p:tgtEl>
                                        <p:attrNameLst>
                                          <p:attrName>style.visibility</p:attrName>
                                        </p:attrNameLst>
                                      </p:cBhvr>
                                      <p:to>
                                        <p:strVal val="visible"/>
                                      </p:to>
                                    </p:set>
                                    <p:anim calcmode="lin" valueType="num">
                                      <p:cBhvr>
                                        <p:cTn id="122" dur="500" fill="hold"/>
                                        <p:tgtEl>
                                          <p:spTgt spid="30"/>
                                        </p:tgtEl>
                                        <p:attrNameLst>
                                          <p:attrName>ppt_w</p:attrName>
                                        </p:attrNameLst>
                                      </p:cBhvr>
                                      <p:tavLst>
                                        <p:tav tm="0">
                                          <p:val>
                                            <p:fltVal val="0"/>
                                          </p:val>
                                        </p:tav>
                                        <p:tav tm="100000">
                                          <p:val>
                                            <p:strVal val="#ppt_w"/>
                                          </p:val>
                                        </p:tav>
                                      </p:tavLst>
                                    </p:anim>
                                    <p:anim calcmode="lin" valueType="num">
                                      <p:cBhvr>
                                        <p:cTn id="123" dur="500" fill="hold"/>
                                        <p:tgtEl>
                                          <p:spTgt spid="30"/>
                                        </p:tgtEl>
                                        <p:attrNameLst>
                                          <p:attrName>ppt_h</p:attrName>
                                        </p:attrNameLst>
                                      </p:cBhvr>
                                      <p:tavLst>
                                        <p:tav tm="0">
                                          <p:val>
                                            <p:fltVal val="0"/>
                                          </p:val>
                                        </p:tav>
                                        <p:tav tm="100000">
                                          <p:val>
                                            <p:strVal val="#ppt_h"/>
                                          </p:val>
                                        </p:tav>
                                      </p:tavLst>
                                    </p:anim>
                                    <p:animEffect transition="in" filter="fade">
                                      <p:cBhvr>
                                        <p:cTn id="124" dur="500"/>
                                        <p:tgtEl>
                                          <p:spTgt spid="30"/>
                                        </p:tgtEl>
                                      </p:cBhvr>
                                    </p:animEffect>
                                  </p:childTnLst>
                                </p:cTn>
                              </p:par>
                            </p:childTnLst>
                          </p:cTn>
                        </p:par>
                        <p:par>
                          <p:cTn id="125" fill="hold">
                            <p:stCondLst>
                              <p:cond delay="11335"/>
                            </p:stCondLst>
                            <p:childTnLst>
                              <p:par>
                                <p:cTn id="126" presetID="53" presetClass="entr" presetSubtype="16" fill="hold" grpId="0" nodeType="afterEffect">
                                  <p:stCondLst>
                                    <p:cond delay="0"/>
                                  </p:stCondLst>
                                  <p:childTnLst>
                                    <p:set>
                                      <p:cBhvr>
                                        <p:cTn id="127" dur="1" fill="hold">
                                          <p:stCondLst>
                                            <p:cond delay="0"/>
                                          </p:stCondLst>
                                        </p:cTn>
                                        <p:tgtEl>
                                          <p:spTgt spid="31"/>
                                        </p:tgtEl>
                                        <p:attrNameLst>
                                          <p:attrName>style.visibility</p:attrName>
                                        </p:attrNameLst>
                                      </p:cBhvr>
                                      <p:to>
                                        <p:strVal val="visible"/>
                                      </p:to>
                                    </p:set>
                                    <p:anim calcmode="lin" valueType="num">
                                      <p:cBhvr>
                                        <p:cTn id="128" dur="500" fill="hold"/>
                                        <p:tgtEl>
                                          <p:spTgt spid="31"/>
                                        </p:tgtEl>
                                        <p:attrNameLst>
                                          <p:attrName>ppt_w</p:attrName>
                                        </p:attrNameLst>
                                      </p:cBhvr>
                                      <p:tavLst>
                                        <p:tav tm="0">
                                          <p:val>
                                            <p:fltVal val="0"/>
                                          </p:val>
                                        </p:tav>
                                        <p:tav tm="100000">
                                          <p:val>
                                            <p:strVal val="#ppt_w"/>
                                          </p:val>
                                        </p:tav>
                                      </p:tavLst>
                                    </p:anim>
                                    <p:anim calcmode="lin" valueType="num">
                                      <p:cBhvr>
                                        <p:cTn id="129" dur="500" fill="hold"/>
                                        <p:tgtEl>
                                          <p:spTgt spid="31"/>
                                        </p:tgtEl>
                                        <p:attrNameLst>
                                          <p:attrName>ppt_h</p:attrName>
                                        </p:attrNameLst>
                                      </p:cBhvr>
                                      <p:tavLst>
                                        <p:tav tm="0">
                                          <p:val>
                                            <p:fltVal val="0"/>
                                          </p:val>
                                        </p:tav>
                                        <p:tav tm="100000">
                                          <p:val>
                                            <p:strVal val="#ppt_h"/>
                                          </p:val>
                                        </p:tav>
                                      </p:tavLst>
                                    </p:anim>
                                    <p:animEffect transition="in" filter="fade">
                                      <p:cBhvr>
                                        <p:cTn id="130" dur="500"/>
                                        <p:tgtEl>
                                          <p:spTgt spid="31"/>
                                        </p:tgtEl>
                                      </p:cBhvr>
                                    </p:animEffect>
                                  </p:childTnLst>
                                </p:cTn>
                              </p:par>
                            </p:childTnLst>
                          </p:cTn>
                        </p:par>
                        <p:par>
                          <p:cTn id="131" fill="hold">
                            <p:stCondLst>
                              <p:cond delay="11835"/>
                            </p:stCondLst>
                            <p:childTnLst>
                              <p:par>
                                <p:cTn id="132" presetID="22" presetClass="entr" presetSubtype="4" fill="hold" grpId="0" nodeType="after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wipe(down)">
                                      <p:cBhvr>
                                        <p:cTn id="134" dur="500"/>
                                        <p:tgtEl>
                                          <p:spTgt spid="33"/>
                                        </p:tgtEl>
                                      </p:cBhvr>
                                    </p:animEffect>
                                  </p:childTnLst>
                                </p:cTn>
                              </p:par>
                            </p:childTnLst>
                          </p:cTn>
                        </p:par>
                        <p:par>
                          <p:cTn id="135" fill="hold">
                            <p:stCondLst>
                              <p:cond delay="12335"/>
                            </p:stCondLst>
                            <p:childTnLst>
                              <p:par>
                                <p:cTn id="136" presetID="53" presetClass="entr" presetSubtype="16" fill="hold" grpId="0" nodeType="afterEffect">
                                  <p:stCondLst>
                                    <p:cond delay="0"/>
                                  </p:stCondLst>
                                  <p:childTnLst>
                                    <p:set>
                                      <p:cBhvr>
                                        <p:cTn id="137" dur="1" fill="hold">
                                          <p:stCondLst>
                                            <p:cond delay="0"/>
                                          </p:stCondLst>
                                        </p:cTn>
                                        <p:tgtEl>
                                          <p:spTgt spid="32"/>
                                        </p:tgtEl>
                                        <p:attrNameLst>
                                          <p:attrName>style.visibility</p:attrName>
                                        </p:attrNameLst>
                                      </p:cBhvr>
                                      <p:to>
                                        <p:strVal val="visible"/>
                                      </p:to>
                                    </p:set>
                                    <p:anim calcmode="lin" valueType="num">
                                      <p:cBhvr>
                                        <p:cTn id="138" dur="500" fill="hold"/>
                                        <p:tgtEl>
                                          <p:spTgt spid="32"/>
                                        </p:tgtEl>
                                        <p:attrNameLst>
                                          <p:attrName>ppt_w</p:attrName>
                                        </p:attrNameLst>
                                      </p:cBhvr>
                                      <p:tavLst>
                                        <p:tav tm="0">
                                          <p:val>
                                            <p:fltVal val="0"/>
                                          </p:val>
                                        </p:tav>
                                        <p:tav tm="100000">
                                          <p:val>
                                            <p:strVal val="#ppt_w"/>
                                          </p:val>
                                        </p:tav>
                                      </p:tavLst>
                                    </p:anim>
                                    <p:anim calcmode="lin" valueType="num">
                                      <p:cBhvr>
                                        <p:cTn id="139" dur="500" fill="hold"/>
                                        <p:tgtEl>
                                          <p:spTgt spid="32"/>
                                        </p:tgtEl>
                                        <p:attrNameLst>
                                          <p:attrName>ppt_h</p:attrName>
                                        </p:attrNameLst>
                                      </p:cBhvr>
                                      <p:tavLst>
                                        <p:tav tm="0">
                                          <p:val>
                                            <p:fltVal val="0"/>
                                          </p:val>
                                        </p:tav>
                                        <p:tav tm="100000">
                                          <p:val>
                                            <p:strVal val="#ppt_h"/>
                                          </p:val>
                                        </p:tav>
                                      </p:tavLst>
                                    </p:anim>
                                    <p:animEffect transition="in" filter="fade">
                                      <p:cBhvr>
                                        <p:cTn id="140" dur="500"/>
                                        <p:tgtEl>
                                          <p:spTgt spid="32"/>
                                        </p:tgtEl>
                                      </p:cBhvr>
                                    </p:animEffect>
                                  </p:childTnLst>
                                </p:cTn>
                              </p:par>
                            </p:childTnLst>
                          </p:cTn>
                        </p:par>
                        <p:par>
                          <p:cTn id="141" fill="hold">
                            <p:stCondLst>
                              <p:cond delay="12835"/>
                            </p:stCondLst>
                            <p:childTnLst>
                              <p:par>
                                <p:cTn id="142" presetID="42" presetClass="entr" presetSubtype="0" fill="hold" grpId="0" nodeType="after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fade">
                                      <p:cBhvr>
                                        <p:cTn id="144" dur="700"/>
                                        <p:tgtEl>
                                          <p:spTgt spid="34"/>
                                        </p:tgtEl>
                                      </p:cBhvr>
                                    </p:animEffect>
                                    <p:anim calcmode="lin" valueType="num">
                                      <p:cBhvr>
                                        <p:cTn id="145" dur="700" fill="hold"/>
                                        <p:tgtEl>
                                          <p:spTgt spid="34"/>
                                        </p:tgtEl>
                                        <p:attrNameLst>
                                          <p:attrName>ppt_x</p:attrName>
                                        </p:attrNameLst>
                                      </p:cBhvr>
                                      <p:tavLst>
                                        <p:tav tm="0">
                                          <p:val>
                                            <p:strVal val="#ppt_x"/>
                                          </p:val>
                                        </p:tav>
                                        <p:tav tm="100000">
                                          <p:val>
                                            <p:strVal val="#ppt_x"/>
                                          </p:val>
                                        </p:tav>
                                      </p:tavLst>
                                    </p:anim>
                                    <p:anim calcmode="lin" valueType="num">
                                      <p:cBhvr>
                                        <p:cTn id="146" dur="7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8" grpId="0"/>
      <p:bldP spid="9" grpId="0" animBg="1"/>
      <p:bldP spid="10" grpId="0"/>
      <p:bldP spid="14" grpId="0"/>
      <p:bldP spid="15" grpId="0" animBg="1"/>
      <p:bldP spid="16" grpId="0"/>
      <p:bldP spid="17" grpId="0" animBg="1"/>
      <p:bldP spid="18" grpId="0"/>
      <p:bldP spid="22" grpId="0"/>
      <p:bldP spid="23" grpId="0" animBg="1"/>
      <p:bldP spid="24" grpId="0"/>
      <p:bldP spid="25" grpId="0" animBg="1"/>
      <p:bldP spid="26" grpId="0"/>
      <p:bldP spid="30" grpId="0"/>
      <p:bldP spid="31" grpId="0" animBg="1"/>
      <p:bldP spid="32" grpId="0"/>
      <p:bldP spid="33" grpId="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二</a:t>
            </a:r>
            <a:r>
              <a:rPr lang="zh-CN" altLang="en-US" sz="3200" spc="300" dirty="0" smtClean="0">
                <a:solidFill>
                  <a:srgbClr val="404040"/>
                </a:solidFill>
                <a:cs typeface="+mn-ea"/>
                <a:sym typeface="+mn-lt"/>
              </a:rPr>
              <a:t>、专业认知</a:t>
            </a:r>
            <a:endParaRPr lang="zh-CN" altLang="en-US" sz="3200" spc="300" dirty="0">
              <a:solidFill>
                <a:srgbClr val="404040"/>
              </a:solidFill>
              <a:cs typeface="+mn-ea"/>
              <a:sym typeface="+mn-lt"/>
            </a:endParaRPr>
          </a:p>
        </p:txBody>
      </p:sp>
      <p:grpSp>
        <p:nvGrpSpPr>
          <p:cNvPr id="3" name="组合 2"/>
          <p:cNvGrpSpPr/>
          <p:nvPr/>
        </p:nvGrpSpPr>
        <p:grpSpPr>
          <a:xfrm>
            <a:off x="2991494" y="4076118"/>
            <a:ext cx="6508817" cy="6297868"/>
            <a:chOff x="2991494" y="4076118"/>
            <a:chExt cx="6508817" cy="6297868"/>
          </a:xfrm>
        </p:grpSpPr>
        <p:sp>
          <p:nvSpPr>
            <p:cNvPr id="11" name="îṣļîḑé-Oval 3"/>
            <p:cNvSpPr/>
            <p:nvPr/>
          </p:nvSpPr>
          <p:spPr>
            <a:xfrm>
              <a:off x="4611494" y="5711986"/>
              <a:ext cx="3042000" cy="3042000"/>
            </a:xfrm>
            <a:prstGeom prst="ellipse">
              <a:avLst/>
            </a:prstGeom>
            <a:noFill/>
            <a:ln>
              <a:solidFill>
                <a:srgbClr val="40404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12" name="îṣļîḑé-Oval 4"/>
            <p:cNvSpPr/>
            <p:nvPr/>
          </p:nvSpPr>
          <p:spPr>
            <a:xfrm>
              <a:off x="4075094" y="5177221"/>
              <a:ext cx="4122000" cy="4122000"/>
            </a:xfrm>
            <a:prstGeom prst="ellipse">
              <a:avLst/>
            </a:prstGeom>
            <a:noFill/>
            <a:ln>
              <a:solidFill>
                <a:srgbClr val="40404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13" name="îṣļîḑé-Oval 5"/>
            <p:cNvSpPr/>
            <p:nvPr/>
          </p:nvSpPr>
          <p:spPr>
            <a:xfrm>
              <a:off x="3531494" y="4631986"/>
              <a:ext cx="5202000" cy="5202000"/>
            </a:xfrm>
            <a:prstGeom prst="ellipse">
              <a:avLst/>
            </a:prstGeom>
            <a:noFill/>
            <a:ln>
              <a:solidFill>
                <a:srgbClr val="40404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14" name="îṣļîḑé-Oval 6"/>
            <p:cNvSpPr/>
            <p:nvPr/>
          </p:nvSpPr>
          <p:spPr>
            <a:xfrm>
              <a:off x="2991494" y="4091986"/>
              <a:ext cx="6282000" cy="6282000"/>
            </a:xfrm>
            <a:prstGeom prst="ellipse">
              <a:avLst/>
            </a:prstGeom>
            <a:noFill/>
            <a:ln>
              <a:solidFill>
                <a:srgbClr val="40404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grpSp>
          <p:nvGrpSpPr>
            <p:cNvPr id="15" name="Group 9"/>
            <p:cNvGrpSpPr/>
            <p:nvPr/>
          </p:nvGrpSpPr>
          <p:grpSpPr>
            <a:xfrm>
              <a:off x="5308312" y="6111258"/>
              <a:ext cx="1562132" cy="1562132"/>
              <a:chOff x="5271818" y="3711530"/>
              <a:chExt cx="1562132" cy="1562132"/>
            </a:xfrm>
            <a:solidFill>
              <a:srgbClr val="404046"/>
            </a:solidFill>
          </p:grpSpPr>
          <p:sp>
            <p:nvSpPr>
              <p:cNvPr id="24" name="îṣļîḑé-Oval 10"/>
              <p:cNvSpPr/>
              <p:nvPr/>
            </p:nvSpPr>
            <p:spPr>
              <a:xfrm>
                <a:off x="5271818" y="3711530"/>
                <a:ext cx="1562132" cy="1562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25" name="îṣļîḑé-Arrow: Right 11"/>
              <p:cNvSpPr/>
              <p:nvPr/>
            </p:nvSpPr>
            <p:spPr>
              <a:xfrm rot="16200000">
                <a:off x="5888502" y="4105869"/>
                <a:ext cx="336869" cy="456159"/>
              </a:xfrm>
              <a:prstGeom prst="rightArrow">
                <a:avLst>
                  <a:gd name="adj1" fmla="val 50000"/>
                  <a:gd name="adj2" fmla="val 726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grpSp>
        <p:sp>
          <p:nvSpPr>
            <p:cNvPr id="16" name="îṣļîḑé-Oval 15"/>
            <p:cNvSpPr/>
            <p:nvPr/>
          </p:nvSpPr>
          <p:spPr>
            <a:xfrm>
              <a:off x="4035851" y="5717646"/>
              <a:ext cx="806800" cy="806800"/>
            </a:xfrm>
            <a:prstGeom prst="ellipse">
              <a:avLst/>
            </a:prstGeom>
            <a:solidFill>
              <a:srgbClr val="4040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17" name="îṣļîḑé-Oval 16"/>
            <p:cNvSpPr/>
            <p:nvPr/>
          </p:nvSpPr>
          <p:spPr>
            <a:xfrm>
              <a:off x="4208094" y="4076118"/>
              <a:ext cx="806800" cy="806800"/>
            </a:xfrm>
            <a:prstGeom prst="ellipse">
              <a:avLst/>
            </a:prstGeom>
            <a:solidFill>
              <a:srgbClr val="4040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18" name="îṣļîḑé-Oval 17"/>
            <p:cNvSpPr/>
            <p:nvPr/>
          </p:nvSpPr>
          <p:spPr>
            <a:xfrm>
              <a:off x="6485291" y="4388191"/>
              <a:ext cx="806800" cy="806800"/>
            </a:xfrm>
            <a:prstGeom prst="ellipse">
              <a:avLst/>
            </a:prstGeom>
            <a:solidFill>
              <a:srgbClr val="4040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19" name="îṣļîḑé-Oval 18"/>
            <p:cNvSpPr/>
            <p:nvPr/>
          </p:nvSpPr>
          <p:spPr>
            <a:xfrm>
              <a:off x="8693511" y="5695031"/>
              <a:ext cx="806800" cy="806800"/>
            </a:xfrm>
            <a:prstGeom prst="ellipse">
              <a:avLst/>
            </a:prstGeom>
            <a:solidFill>
              <a:srgbClr val="4040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20" name="îṣļîḑé-Freeform: Shape 19"/>
            <p:cNvSpPr/>
            <p:nvPr/>
          </p:nvSpPr>
          <p:spPr bwMode="auto">
            <a:xfrm>
              <a:off x="4454876" y="4294271"/>
              <a:ext cx="310689" cy="31699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1" name="îṣļîḑé-Freeform: Shape 20"/>
            <p:cNvSpPr/>
            <p:nvPr/>
          </p:nvSpPr>
          <p:spPr bwMode="auto">
            <a:xfrm>
              <a:off x="4239602" y="5974462"/>
              <a:ext cx="370619" cy="299650"/>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2" name="îṣļîḑé-Freeform: Shape 21"/>
            <p:cNvSpPr/>
            <p:nvPr/>
          </p:nvSpPr>
          <p:spPr bwMode="auto">
            <a:xfrm>
              <a:off x="8921669" y="5911378"/>
              <a:ext cx="354580" cy="362734"/>
            </a:xfrm>
            <a:custGeom>
              <a:avLst/>
              <a:gdLst>
                <a:gd name="connsiteX0" fmla="*/ 203033 w 591428"/>
                <a:gd name="connsiteY0" fmla="*/ 524380 h 605028"/>
                <a:gd name="connsiteX1" fmla="*/ 182886 w 591428"/>
                <a:gd name="connsiteY1" fmla="*/ 544496 h 605028"/>
                <a:gd name="connsiteX2" fmla="*/ 203033 w 591428"/>
                <a:gd name="connsiteY2" fmla="*/ 564704 h 605028"/>
                <a:gd name="connsiteX3" fmla="*/ 388258 w 591428"/>
                <a:gd name="connsiteY3" fmla="*/ 564704 h 605028"/>
                <a:gd name="connsiteX4" fmla="*/ 408405 w 591428"/>
                <a:gd name="connsiteY4" fmla="*/ 544496 h 605028"/>
                <a:gd name="connsiteX5" fmla="*/ 388258 w 591428"/>
                <a:gd name="connsiteY5" fmla="*/ 524380 h 605028"/>
                <a:gd name="connsiteX6" fmla="*/ 162646 w 591428"/>
                <a:gd name="connsiteY6" fmla="*/ 423524 h 605028"/>
                <a:gd name="connsiteX7" fmla="*/ 142499 w 591428"/>
                <a:gd name="connsiteY7" fmla="*/ 443639 h 605028"/>
                <a:gd name="connsiteX8" fmla="*/ 162646 w 591428"/>
                <a:gd name="connsiteY8" fmla="*/ 463848 h 605028"/>
                <a:gd name="connsiteX9" fmla="*/ 428645 w 591428"/>
                <a:gd name="connsiteY9" fmla="*/ 463848 h 605028"/>
                <a:gd name="connsiteX10" fmla="*/ 448793 w 591428"/>
                <a:gd name="connsiteY10" fmla="*/ 443639 h 605028"/>
                <a:gd name="connsiteX11" fmla="*/ 428645 w 591428"/>
                <a:gd name="connsiteY11" fmla="*/ 423524 h 605028"/>
                <a:gd name="connsiteX12" fmla="*/ 97631 w 591428"/>
                <a:gd name="connsiteY12" fmla="*/ 81001 h 605028"/>
                <a:gd name="connsiteX13" fmla="*/ 125322 w 591428"/>
                <a:gd name="connsiteY13" fmla="*/ 95833 h 605028"/>
                <a:gd name="connsiteX14" fmla="*/ 268488 w 591428"/>
                <a:gd name="connsiteY14" fmla="*/ 270570 h 605028"/>
                <a:gd name="connsiteX15" fmla="*/ 278330 w 591428"/>
                <a:gd name="connsiteY15" fmla="*/ 270570 h 605028"/>
                <a:gd name="connsiteX16" fmla="*/ 335151 w 591428"/>
                <a:gd name="connsiteY16" fmla="*/ 322667 h 605028"/>
                <a:gd name="connsiteX17" fmla="*/ 122258 w 591428"/>
                <a:gd name="connsiteY17" fmla="*/ 322667 h 605028"/>
                <a:gd name="connsiteX18" fmla="*/ 102018 w 591428"/>
                <a:gd name="connsiteY18" fmla="*/ 342876 h 605028"/>
                <a:gd name="connsiteX19" fmla="*/ 122258 w 591428"/>
                <a:gd name="connsiteY19" fmla="*/ 362991 h 605028"/>
                <a:gd name="connsiteX20" fmla="*/ 469033 w 591428"/>
                <a:gd name="connsiteY20" fmla="*/ 362991 h 605028"/>
                <a:gd name="connsiteX21" fmla="*/ 487880 w 591428"/>
                <a:gd name="connsiteY21" fmla="*/ 349457 h 605028"/>
                <a:gd name="connsiteX22" fmla="*/ 591216 w 591428"/>
                <a:gd name="connsiteY22" fmla="*/ 293282 h 605028"/>
                <a:gd name="connsiteX23" fmla="*/ 590380 w 591428"/>
                <a:gd name="connsiteY23" fmla="*/ 298009 h 605028"/>
                <a:gd name="connsiteX24" fmla="*/ 502178 w 591428"/>
                <a:gd name="connsiteY24" fmla="*/ 589918 h 605028"/>
                <a:gd name="connsiteX25" fmla="*/ 481752 w 591428"/>
                <a:gd name="connsiteY25" fmla="*/ 605028 h 605028"/>
                <a:gd name="connsiteX26" fmla="*/ 109446 w 591428"/>
                <a:gd name="connsiteY26" fmla="*/ 605028 h 605028"/>
                <a:gd name="connsiteX27" fmla="*/ 89020 w 591428"/>
                <a:gd name="connsiteY27" fmla="*/ 589918 h 605028"/>
                <a:gd name="connsiteX28" fmla="*/ 911 w 591428"/>
                <a:gd name="connsiteY28" fmla="*/ 298009 h 605028"/>
                <a:gd name="connsiteX29" fmla="*/ 4253 w 591428"/>
                <a:gd name="connsiteY29" fmla="*/ 279191 h 605028"/>
                <a:gd name="connsiteX30" fmla="*/ 21336 w 591428"/>
                <a:gd name="connsiteY30" fmla="*/ 270570 h 605028"/>
                <a:gd name="connsiteX31" fmla="*/ 162460 w 591428"/>
                <a:gd name="connsiteY31" fmla="*/ 270570 h 605028"/>
                <a:gd name="connsiteX32" fmla="*/ 61817 w 591428"/>
                <a:gd name="connsiteY32" fmla="*/ 147744 h 605028"/>
                <a:gd name="connsiteX33" fmla="*/ 52718 w 591428"/>
                <a:gd name="connsiteY33" fmla="*/ 117710 h 605028"/>
                <a:gd name="connsiteX34" fmla="*/ 67573 w 591428"/>
                <a:gd name="connsiteY34" fmla="*/ 90086 h 605028"/>
                <a:gd name="connsiteX35" fmla="*/ 97631 w 591428"/>
                <a:gd name="connsiteY35" fmla="*/ 81001 h 605028"/>
                <a:gd name="connsiteX36" fmla="*/ 444441 w 591428"/>
                <a:gd name="connsiteY36" fmla="*/ 62010 h 605028"/>
                <a:gd name="connsiteX37" fmla="*/ 414170 w 591428"/>
                <a:gd name="connsiteY37" fmla="*/ 92320 h 605028"/>
                <a:gd name="connsiteX38" fmla="*/ 414170 w 591428"/>
                <a:gd name="connsiteY38" fmla="*/ 116513 h 605028"/>
                <a:gd name="connsiteX39" fmla="*/ 389843 w 591428"/>
                <a:gd name="connsiteY39" fmla="*/ 116513 h 605028"/>
                <a:gd name="connsiteX40" fmla="*/ 359572 w 591428"/>
                <a:gd name="connsiteY40" fmla="*/ 146823 h 605028"/>
                <a:gd name="connsiteX41" fmla="*/ 389843 w 591428"/>
                <a:gd name="connsiteY41" fmla="*/ 177040 h 605028"/>
                <a:gd name="connsiteX42" fmla="*/ 414170 w 591428"/>
                <a:gd name="connsiteY42" fmla="*/ 177040 h 605028"/>
                <a:gd name="connsiteX43" fmla="*/ 414170 w 591428"/>
                <a:gd name="connsiteY43" fmla="*/ 201232 h 605028"/>
                <a:gd name="connsiteX44" fmla="*/ 444441 w 591428"/>
                <a:gd name="connsiteY44" fmla="*/ 231542 h 605028"/>
                <a:gd name="connsiteX45" fmla="*/ 474711 w 591428"/>
                <a:gd name="connsiteY45" fmla="*/ 201232 h 605028"/>
                <a:gd name="connsiteX46" fmla="*/ 474711 w 591428"/>
                <a:gd name="connsiteY46" fmla="*/ 177040 h 605028"/>
                <a:gd name="connsiteX47" fmla="*/ 499039 w 591428"/>
                <a:gd name="connsiteY47" fmla="*/ 177040 h 605028"/>
                <a:gd name="connsiteX48" fmla="*/ 529309 w 591428"/>
                <a:gd name="connsiteY48" fmla="*/ 146823 h 605028"/>
                <a:gd name="connsiteX49" fmla="*/ 499039 w 591428"/>
                <a:gd name="connsiteY49" fmla="*/ 116513 h 605028"/>
                <a:gd name="connsiteX50" fmla="*/ 474711 w 591428"/>
                <a:gd name="connsiteY50" fmla="*/ 116513 h 605028"/>
                <a:gd name="connsiteX51" fmla="*/ 474711 w 591428"/>
                <a:gd name="connsiteY51" fmla="*/ 92320 h 605028"/>
                <a:gd name="connsiteX52" fmla="*/ 444441 w 591428"/>
                <a:gd name="connsiteY52" fmla="*/ 62010 h 605028"/>
                <a:gd name="connsiteX53" fmla="*/ 444441 w 591428"/>
                <a:gd name="connsiteY53" fmla="*/ 0 h 605028"/>
                <a:gd name="connsiteX54" fmla="*/ 591428 w 591428"/>
                <a:gd name="connsiteY54" fmla="*/ 146823 h 605028"/>
                <a:gd name="connsiteX55" fmla="*/ 444441 w 591428"/>
                <a:gd name="connsiteY55" fmla="*/ 293552 h 605028"/>
                <a:gd name="connsiteX56" fmla="*/ 297453 w 591428"/>
                <a:gd name="connsiteY56" fmla="*/ 146823 h 605028"/>
                <a:gd name="connsiteX57" fmla="*/ 444441 w 591428"/>
                <a:gd name="connsiteY5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1428" h="605028">
                  <a:moveTo>
                    <a:pt x="203033" y="524380"/>
                  </a:moveTo>
                  <a:cubicBezTo>
                    <a:pt x="191892" y="524380"/>
                    <a:pt x="182886" y="533372"/>
                    <a:pt x="182886" y="544496"/>
                  </a:cubicBezTo>
                  <a:cubicBezTo>
                    <a:pt x="182886" y="555620"/>
                    <a:pt x="191892" y="564704"/>
                    <a:pt x="203033" y="564704"/>
                  </a:cubicBezTo>
                  <a:lnTo>
                    <a:pt x="388258" y="564704"/>
                  </a:lnTo>
                  <a:cubicBezTo>
                    <a:pt x="399399" y="564704"/>
                    <a:pt x="408405" y="555620"/>
                    <a:pt x="408405" y="544496"/>
                  </a:cubicBezTo>
                  <a:cubicBezTo>
                    <a:pt x="408405" y="533372"/>
                    <a:pt x="399399" y="524380"/>
                    <a:pt x="388258" y="524380"/>
                  </a:cubicBezTo>
                  <a:close/>
                  <a:moveTo>
                    <a:pt x="162646" y="423524"/>
                  </a:moveTo>
                  <a:cubicBezTo>
                    <a:pt x="151504" y="423524"/>
                    <a:pt x="142499" y="432515"/>
                    <a:pt x="142499" y="443639"/>
                  </a:cubicBezTo>
                  <a:cubicBezTo>
                    <a:pt x="142499" y="454856"/>
                    <a:pt x="151504" y="463848"/>
                    <a:pt x="162646" y="463848"/>
                  </a:cubicBezTo>
                  <a:lnTo>
                    <a:pt x="428645" y="463848"/>
                  </a:lnTo>
                  <a:cubicBezTo>
                    <a:pt x="439787" y="463848"/>
                    <a:pt x="448793" y="454856"/>
                    <a:pt x="448793" y="443639"/>
                  </a:cubicBezTo>
                  <a:cubicBezTo>
                    <a:pt x="448793" y="432515"/>
                    <a:pt x="439787" y="423524"/>
                    <a:pt x="428645" y="423524"/>
                  </a:cubicBezTo>
                  <a:close/>
                  <a:moveTo>
                    <a:pt x="97631" y="81001"/>
                  </a:moveTo>
                  <a:cubicBezTo>
                    <a:pt x="108076" y="82044"/>
                    <a:pt x="118127" y="87073"/>
                    <a:pt x="125322" y="95833"/>
                  </a:cubicBezTo>
                  <a:lnTo>
                    <a:pt x="268488" y="270570"/>
                  </a:lnTo>
                  <a:lnTo>
                    <a:pt x="278330" y="270570"/>
                  </a:lnTo>
                  <a:cubicBezTo>
                    <a:pt x="293835" y="291242"/>
                    <a:pt x="313054" y="308948"/>
                    <a:pt x="335151" y="322667"/>
                  </a:cubicBezTo>
                  <a:lnTo>
                    <a:pt x="122258" y="322667"/>
                  </a:lnTo>
                  <a:cubicBezTo>
                    <a:pt x="111117" y="322667"/>
                    <a:pt x="102018" y="331659"/>
                    <a:pt x="102018" y="342876"/>
                  </a:cubicBezTo>
                  <a:cubicBezTo>
                    <a:pt x="102018" y="353999"/>
                    <a:pt x="111117" y="362991"/>
                    <a:pt x="122258" y="362991"/>
                  </a:cubicBezTo>
                  <a:lnTo>
                    <a:pt x="469033" y="362991"/>
                  </a:lnTo>
                  <a:cubicBezTo>
                    <a:pt x="477853" y="362991"/>
                    <a:pt x="485188" y="357244"/>
                    <a:pt x="487880" y="349457"/>
                  </a:cubicBezTo>
                  <a:cubicBezTo>
                    <a:pt x="527710" y="340929"/>
                    <a:pt x="563363" y="320999"/>
                    <a:pt x="591216" y="293282"/>
                  </a:cubicBezTo>
                  <a:cubicBezTo>
                    <a:pt x="591123" y="294858"/>
                    <a:pt x="590845" y="296433"/>
                    <a:pt x="590380" y="298009"/>
                  </a:cubicBezTo>
                  <a:lnTo>
                    <a:pt x="502178" y="589918"/>
                  </a:lnTo>
                  <a:cubicBezTo>
                    <a:pt x="499486" y="598910"/>
                    <a:pt x="491223" y="605028"/>
                    <a:pt x="481752" y="605028"/>
                  </a:cubicBezTo>
                  <a:lnTo>
                    <a:pt x="109446" y="605028"/>
                  </a:lnTo>
                  <a:cubicBezTo>
                    <a:pt x="100069" y="605028"/>
                    <a:pt x="91805" y="598910"/>
                    <a:pt x="89020" y="589918"/>
                  </a:cubicBezTo>
                  <a:lnTo>
                    <a:pt x="911" y="298009"/>
                  </a:lnTo>
                  <a:cubicBezTo>
                    <a:pt x="-1039" y="291520"/>
                    <a:pt x="168" y="284568"/>
                    <a:pt x="4253" y="279191"/>
                  </a:cubicBezTo>
                  <a:cubicBezTo>
                    <a:pt x="8245" y="273722"/>
                    <a:pt x="14559" y="270570"/>
                    <a:pt x="21336" y="270570"/>
                  </a:cubicBezTo>
                  <a:lnTo>
                    <a:pt x="162460" y="270570"/>
                  </a:lnTo>
                  <a:lnTo>
                    <a:pt x="61817" y="147744"/>
                  </a:lnTo>
                  <a:cubicBezTo>
                    <a:pt x="54853" y="139309"/>
                    <a:pt x="51604" y="128556"/>
                    <a:pt x="52718" y="117710"/>
                  </a:cubicBezTo>
                  <a:cubicBezTo>
                    <a:pt x="53832" y="106864"/>
                    <a:pt x="59124" y="96945"/>
                    <a:pt x="67573" y="90086"/>
                  </a:cubicBezTo>
                  <a:cubicBezTo>
                    <a:pt x="76347" y="82902"/>
                    <a:pt x="87186" y="79958"/>
                    <a:pt x="97631" y="81001"/>
                  </a:cubicBezTo>
                  <a:close/>
                  <a:moveTo>
                    <a:pt x="444441" y="62010"/>
                  </a:moveTo>
                  <a:cubicBezTo>
                    <a:pt x="427727" y="62010"/>
                    <a:pt x="414170" y="75543"/>
                    <a:pt x="414170" y="92320"/>
                  </a:cubicBezTo>
                  <a:lnTo>
                    <a:pt x="414170" y="116513"/>
                  </a:lnTo>
                  <a:lnTo>
                    <a:pt x="389843" y="116513"/>
                  </a:lnTo>
                  <a:cubicBezTo>
                    <a:pt x="373129" y="116513"/>
                    <a:pt x="359572" y="130046"/>
                    <a:pt x="359572" y="146823"/>
                  </a:cubicBezTo>
                  <a:cubicBezTo>
                    <a:pt x="359572" y="163507"/>
                    <a:pt x="373129" y="177040"/>
                    <a:pt x="389843" y="177040"/>
                  </a:cubicBezTo>
                  <a:lnTo>
                    <a:pt x="414170" y="177040"/>
                  </a:lnTo>
                  <a:lnTo>
                    <a:pt x="414170" y="201232"/>
                  </a:lnTo>
                  <a:cubicBezTo>
                    <a:pt x="414170" y="218009"/>
                    <a:pt x="427727" y="231542"/>
                    <a:pt x="444441" y="231542"/>
                  </a:cubicBezTo>
                  <a:cubicBezTo>
                    <a:pt x="461154" y="231542"/>
                    <a:pt x="474711" y="218009"/>
                    <a:pt x="474711" y="201232"/>
                  </a:cubicBezTo>
                  <a:lnTo>
                    <a:pt x="474711" y="177040"/>
                  </a:lnTo>
                  <a:lnTo>
                    <a:pt x="499039" y="177040"/>
                  </a:lnTo>
                  <a:cubicBezTo>
                    <a:pt x="515752" y="177040"/>
                    <a:pt x="529309" y="163507"/>
                    <a:pt x="529309" y="146823"/>
                  </a:cubicBezTo>
                  <a:cubicBezTo>
                    <a:pt x="529309" y="130046"/>
                    <a:pt x="515752" y="116513"/>
                    <a:pt x="499039" y="116513"/>
                  </a:cubicBezTo>
                  <a:lnTo>
                    <a:pt x="474711" y="116513"/>
                  </a:lnTo>
                  <a:lnTo>
                    <a:pt x="474711" y="92320"/>
                  </a:lnTo>
                  <a:cubicBezTo>
                    <a:pt x="474711" y="75543"/>
                    <a:pt x="461154" y="62010"/>
                    <a:pt x="444441" y="62010"/>
                  </a:cubicBezTo>
                  <a:close/>
                  <a:moveTo>
                    <a:pt x="444441" y="0"/>
                  </a:moveTo>
                  <a:cubicBezTo>
                    <a:pt x="525688" y="0"/>
                    <a:pt x="591428" y="65718"/>
                    <a:pt x="591428" y="146823"/>
                  </a:cubicBezTo>
                  <a:cubicBezTo>
                    <a:pt x="591428" y="227834"/>
                    <a:pt x="525688" y="293552"/>
                    <a:pt x="444441" y="293552"/>
                  </a:cubicBezTo>
                  <a:cubicBezTo>
                    <a:pt x="363194" y="293552"/>
                    <a:pt x="297453" y="227834"/>
                    <a:pt x="297453" y="146823"/>
                  </a:cubicBezTo>
                  <a:cubicBezTo>
                    <a:pt x="297453" y="65718"/>
                    <a:pt x="363194" y="0"/>
                    <a:pt x="444441"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3" name="îṣļîḑé-Freeform: Shape 22"/>
            <p:cNvSpPr/>
            <p:nvPr/>
          </p:nvSpPr>
          <p:spPr bwMode="auto">
            <a:xfrm>
              <a:off x="6749117" y="4659528"/>
              <a:ext cx="279147" cy="272840"/>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26" name="组合 25"/>
          <p:cNvGrpSpPr/>
          <p:nvPr/>
        </p:nvGrpSpPr>
        <p:grpSpPr>
          <a:xfrm>
            <a:off x="782880" y="1705704"/>
            <a:ext cx="10699227" cy="1220623"/>
            <a:chOff x="2419300" y="1993851"/>
            <a:chExt cx="10699226" cy="1220623"/>
          </a:xfrm>
        </p:grpSpPr>
        <p:sp>
          <p:nvSpPr>
            <p:cNvPr id="27" name="矩形 26"/>
            <p:cNvSpPr/>
            <p:nvPr/>
          </p:nvSpPr>
          <p:spPr>
            <a:xfrm>
              <a:off x="2827165" y="2457344"/>
              <a:ext cx="10291361"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404046"/>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a:p>
              <a:pPr algn="just">
                <a:lnSpc>
                  <a:spcPct val="120000"/>
                </a:lnSpc>
              </a:pPr>
              <a:endParaRPr lang="zh-CN" altLang="en-US" sz="1200" dirty="0">
                <a:solidFill>
                  <a:srgbClr val="404046"/>
                </a:solidFill>
                <a:cs typeface="+mn-ea"/>
                <a:sym typeface="+mn-lt"/>
              </a:endParaRPr>
            </a:p>
          </p:txBody>
        </p:sp>
        <p:sp>
          <p:nvSpPr>
            <p:cNvPr id="28" name="矩形 27"/>
            <p:cNvSpPr/>
            <p:nvPr/>
          </p:nvSpPr>
          <p:spPr>
            <a:xfrm>
              <a:off x="2419300" y="1993851"/>
              <a:ext cx="2084387" cy="4124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65" b="1" dirty="0">
                  <a:solidFill>
                    <a:srgbClr val="404046"/>
                  </a:solidFill>
                  <a:cs typeface="+mn-ea"/>
                  <a:sym typeface="+mn-lt"/>
                </a:rPr>
                <a:t>岗位认知</a:t>
              </a:r>
            </a:p>
          </p:txBody>
        </p:sp>
      </p:grpSp>
      <p:sp>
        <p:nvSpPr>
          <p:cNvPr id="29" name="矩形 28"/>
          <p:cNvSpPr/>
          <p:nvPr/>
        </p:nvSpPr>
        <p:spPr>
          <a:xfrm>
            <a:off x="9140175" y="5136845"/>
            <a:ext cx="2084387" cy="324063"/>
          </a:xfrm>
          <a:prstGeom prst="rect">
            <a:avLst/>
          </a:prstGeom>
        </p:spPr>
        <p:txBody>
          <a:bodyPr wrap="square">
            <a:spAutoFit/>
            <a:scene3d>
              <a:camera prst="orthographicFront"/>
              <a:lightRig rig="threePt" dir="t"/>
            </a:scene3d>
            <a:sp3d contourW="12700"/>
          </a:bodyPr>
          <a:lstStyle/>
          <a:p>
            <a:pPr>
              <a:lnSpc>
                <a:spcPct val="120000"/>
              </a:lnSpc>
            </a:pPr>
            <a:r>
              <a:rPr lang="zh-CN" altLang="en-US" sz="1350" b="1" dirty="0">
                <a:solidFill>
                  <a:srgbClr val="404046"/>
                </a:solidFill>
                <a:cs typeface="+mn-ea"/>
                <a:sym typeface="+mn-lt"/>
              </a:rPr>
              <a:t>标题文字添加</a:t>
            </a:r>
          </a:p>
        </p:txBody>
      </p:sp>
      <p:sp>
        <p:nvSpPr>
          <p:cNvPr id="30" name="矩形 29"/>
          <p:cNvSpPr/>
          <p:nvPr/>
        </p:nvSpPr>
        <p:spPr>
          <a:xfrm>
            <a:off x="7727437" y="4166645"/>
            <a:ext cx="2084387" cy="324063"/>
          </a:xfrm>
          <a:prstGeom prst="rect">
            <a:avLst/>
          </a:prstGeom>
          <a:noFill/>
        </p:spPr>
        <p:txBody>
          <a:bodyPr wrap="square">
            <a:spAutoFit/>
            <a:scene3d>
              <a:camera prst="orthographicFront"/>
              <a:lightRig rig="threePt" dir="t"/>
            </a:scene3d>
            <a:sp3d contourW="12700"/>
          </a:bodyPr>
          <a:lstStyle/>
          <a:p>
            <a:pPr>
              <a:lnSpc>
                <a:spcPct val="120000"/>
              </a:lnSpc>
            </a:pPr>
            <a:r>
              <a:rPr lang="zh-CN" altLang="en-US" sz="1350" b="1" dirty="0">
                <a:solidFill>
                  <a:srgbClr val="404046"/>
                </a:solidFill>
                <a:cs typeface="+mn-ea"/>
                <a:sym typeface="+mn-lt"/>
              </a:rPr>
              <a:t>标题文字添加</a:t>
            </a:r>
          </a:p>
        </p:txBody>
      </p:sp>
      <p:sp>
        <p:nvSpPr>
          <p:cNvPr id="31" name="矩形 30"/>
          <p:cNvSpPr/>
          <p:nvPr/>
        </p:nvSpPr>
        <p:spPr>
          <a:xfrm>
            <a:off x="2525833" y="3963633"/>
            <a:ext cx="2084387" cy="324063"/>
          </a:xfrm>
          <a:prstGeom prst="rect">
            <a:avLst/>
          </a:prstGeom>
        </p:spPr>
        <p:txBody>
          <a:bodyPr wrap="square">
            <a:spAutoFit/>
            <a:scene3d>
              <a:camera prst="orthographicFront"/>
              <a:lightRig rig="threePt" dir="t"/>
            </a:scene3d>
            <a:sp3d contourW="12700"/>
          </a:bodyPr>
          <a:lstStyle/>
          <a:p>
            <a:pPr>
              <a:lnSpc>
                <a:spcPct val="120000"/>
              </a:lnSpc>
            </a:pPr>
            <a:r>
              <a:rPr lang="zh-CN" altLang="en-US" sz="1350" b="1" dirty="0">
                <a:solidFill>
                  <a:srgbClr val="404046"/>
                </a:solidFill>
                <a:cs typeface="+mn-ea"/>
                <a:sym typeface="+mn-lt"/>
              </a:rPr>
              <a:t>标题文字添加</a:t>
            </a:r>
          </a:p>
        </p:txBody>
      </p:sp>
      <p:sp>
        <p:nvSpPr>
          <p:cNvPr id="32" name="矩形 31"/>
          <p:cNvSpPr/>
          <p:nvPr/>
        </p:nvSpPr>
        <p:spPr>
          <a:xfrm>
            <a:off x="1442687" y="6111258"/>
            <a:ext cx="2084387" cy="324063"/>
          </a:xfrm>
          <a:prstGeom prst="rect">
            <a:avLst/>
          </a:prstGeom>
          <a:noFill/>
        </p:spPr>
        <p:txBody>
          <a:bodyPr wrap="square">
            <a:spAutoFit/>
            <a:scene3d>
              <a:camera prst="orthographicFront"/>
              <a:lightRig rig="threePt" dir="t"/>
            </a:scene3d>
            <a:sp3d contourW="12700"/>
          </a:bodyPr>
          <a:lstStyle/>
          <a:p>
            <a:pPr>
              <a:lnSpc>
                <a:spcPct val="120000"/>
              </a:lnSpc>
            </a:pPr>
            <a:r>
              <a:rPr lang="zh-CN" altLang="en-US" sz="1350" b="1" dirty="0">
                <a:solidFill>
                  <a:srgbClr val="404046"/>
                </a:solidFill>
                <a:cs typeface="+mn-ea"/>
                <a:sym typeface="+mn-lt"/>
              </a:rPr>
              <a:t>标题文字添加</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22" presetClass="entr" presetSubtype="8"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250"/>
                            </p:stCondLst>
                            <p:childTnLst>
                              <p:par>
                                <p:cTn id="16" presetID="53" presetClass="entr" presetSubtype="16"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p:cTn id="18" dur="500" fill="hold"/>
                                        <p:tgtEl>
                                          <p:spTgt spid="32"/>
                                        </p:tgtEl>
                                        <p:attrNameLst>
                                          <p:attrName>ppt_w</p:attrName>
                                        </p:attrNameLst>
                                      </p:cBhvr>
                                      <p:tavLst>
                                        <p:tav tm="0">
                                          <p:val>
                                            <p:fltVal val="0"/>
                                          </p:val>
                                        </p:tav>
                                        <p:tav tm="100000">
                                          <p:val>
                                            <p:strVal val="#ppt_w"/>
                                          </p:val>
                                        </p:tav>
                                      </p:tavLst>
                                    </p:anim>
                                    <p:anim calcmode="lin" valueType="num">
                                      <p:cBhvr>
                                        <p:cTn id="19" dur="500" fill="hold"/>
                                        <p:tgtEl>
                                          <p:spTgt spid="32"/>
                                        </p:tgtEl>
                                        <p:attrNameLst>
                                          <p:attrName>ppt_h</p:attrName>
                                        </p:attrNameLst>
                                      </p:cBhvr>
                                      <p:tavLst>
                                        <p:tav tm="0">
                                          <p:val>
                                            <p:fltVal val="0"/>
                                          </p:val>
                                        </p:tav>
                                        <p:tav tm="100000">
                                          <p:val>
                                            <p:strVal val="#ppt_h"/>
                                          </p:val>
                                        </p:tav>
                                      </p:tavLst>
                                    </p:anim>
                                    <p:animEffect transition="in" filter="fade">
                                      <p:cBhvr>
                                        <p:cTn id="20" dur="500"/>
                                        <p:tgtEl>
                                          <p:spTgt spid="3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fltVal val="0"/>
                                          </p:val>
                                        </p:tav>
                                        <p:tav tm="100000">
                                          <p:val>
                                            <p:strVal val="#ppt_w"/>
                                          </p:val>
                                        </p:tav>
                                      </p:tavLst>
                                    </p:anim>
                                    <p:anim calcmode="lin" valueType="num">
                                      <p:cBhvr>
                                        <p:cTn id="24" dur="500" fill="hold"/>
                                        <p:tgtEl>
                                          <p:spTgt spid="31"/>
                                        </p:tgtEl>
                                        <p:attrNameLst>
                                          <p:attrName>ppt_h</p:attrName>
                                        </p:attrNameLst>
                                      </p:cBhvr>
                                      <p:tavLst>
                                        <p:tav tm="0">
                                          <p:val>
                                            <p:fltVal val="0"/>
                                          </p:val>
                                        </p:tav>
                                        <p:tav tm="100000">
                                          <p:val>
                                            <p:strVal val="#ppt_h"/>
                                          </p:val>
                                        </p:tav>
                                      </p:tavLst>
                                    </p:anim>
                                    <p:animEffect transition="in" filter="fade">
                                      <p:cBhvr>
                                        <p:cTn id="25" dur="500"/>
                                        <p:tgtEl>
                                          <p:spTgt spid="3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animEffect transition="in" filter="fade">
                                      <p:cBhvr>
                                        <p:cTn id="30" dur="500"/>
                                        <p:tgtEl>
                                          <p:spTgt spid="3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30" grpId="0"/>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二</a:t>
            </a:r>
            <a:r>
              <a:rPr lang="zh-CN" altLang="en-US" sz="3200" spc="300" dirty="0" smtClean="0">
                <a:solidFill>
                  <a:srgbClr val="404040"/>
                </a:solidFill>
                <a:cs typeface="+mn-ea"/>
                <a:sym typeface="+mn-lt"/>
              </a:rPr>
              <a:t>、专业认知</a:t>
            </a:r>
            <a:endParaRPr lang="zh-CN" altLang="en-US" sz="3200" spc="300" dirty="0">
              <a:solidFill>
                <a:srgbClr val="404040"/>
              </a:solidFill>
              <a:cs typeface="+mn-ea"/>
              <a:sym typeface="+mn-lt"/>
            </a:endParaRPr>
          </a:p>
        </p:txBody>
      </p:sp>
      <p:grpSp>
        <p:nvGrpSpPr>
          <p:cNvPr id="72" name="组合 71"/>
          <p:cNvGrpSpPr/>
          <p:nvPr/>
        </p:nvGrpSpPr>
        <p:grpSpPr>
          <a:xfrm>
            <a:off x="1780508" y="2009639"/>
            <a:ext cx="2317272" cy="2315577"/>
            <a:chOff x="1780508" y="2009639"/>
            <a:chExt cx="2317272" cy="2315577"/>
          </a:xfrm>
        </p:grpSpPr>
        <p:sp>
          <p:nvSpPr>
            <p:cNvPr id="4" name="ValueShape1"/>
            <p:cNvSpPr/>
            <p:nvPr/>
          </p:nvSpPr>
          <p:spPr>
            <a:xfrm rot="6576035">
              <a:off x="1780509" y="2406234"/>
              <a:ext cx="1918981" cy="1918983"/>
            </a:xfrm>
            <a:prstGeom prst="arc">
              <a:avLst>
                <a:gd name="adj1" fmla="val 4173600"/>
                <a:gd name="adj2" fmla="val 16200000"/>
              </a:avLst>
            </a:prstGeom>
            <a:noFill/>
            <a:ln w="165100" cap="rnd" cmpd="sng" algn="ctr">
              <a:solidFill>
                <a:schemeClr val="bg2">
                  <a:lumMod val="25000"/>
                </a:schemeClr>
              </a:solidFill>
              <a:prstDash val="solid"/>
              <a:miter lim="800000"/>
            </a:ln>
            <a:effectLst/>
          </p:spPr>
          <p:txBody>
            <a:bodyPr anchor="ctr"/>
            <a:lstStyle/>
            <a:p>
              <a:pPr algn="ctr" defTabSz="457200">
                <a:defRPr/>
              </a:pPr>
              <a:endParaRPr sz="1200" kern="0">
                <a:solidFill>
                  <a:srgbClr val="EAD074"/>
                </a:solidFill>
                <a:cs typeface="+mn-ea"/>
                <a:sym typeface="+mn-lt"/>
              </a:endParaRPr>
            </a:p>
          </p:txBody>
        </p:sp>
        <p:grpSp>
          <p:nvGrpSpPr>
            <p:cNvPr id="5" name="组合 4"/>
            <p:cNvGrpSpPr/>
            <p:nvPr/>
          </p:nvGrpSpPr>
          <p:grpSpPr>
            <a:xfrm>
              <a:off x="2050096" y="2009639"/>
              <a:ext cx="2047684" cy="2032352"/>
              <a:chOff x="2050095" y="2009639"/>
              <a:chExt cx="2047683" cy="2032352"/>
            </a:xfrm>
          </p:grpSpPr>
          <p:sp>
            <p:nvSpPr>
              <p:cNvPr id="6" name="ValueBack1"/>
              <p:cNvSpPr/>
              <p:nvPr/>
            </p:nvSpPr>
            <p:spPr bwMode="auto">
              <a:xfrm>
                <a:off x="2364191" y="2990524"/>
                <a:ext cx="517625" cy="375202"/>
              </a:xfrm>
              <a:custGeom>
                <a:avLst/>
                <a:gdLst>
                  <a:gd name="T0" fmla="*/ 353 w 486"/>
                  <a:gd name="T1" fmla="*/ 0 h 353"/>
                  <a:gd name="T2" fmla="*/ 0 w 486"/>
                  <a:gd name="T3" fmla="*/ 353 h 353"/>
                  <a:gd name="T4" fmla="*/ 30 w 486"/>
                  <a:gd name="T5" fmla="*/ 323 h 353"/>
                  <a:gd name="T6" fmla="*/ 60 w 486"/>
                  <a:gd name="T7" fmla="*/ 353 h 353"/>
                  <a:gd name="T8" fmla="*/ 60 w 486"/>
                  <a:gd name="T9" fmla="*/ 353 h 353"/>
                  <a:gd name="T10" fmla="*/ 353 w 486"/>
                  <a:gd name="T11" fmla="*/ 60 h 353"/>
                  <a:gd name="T12" fmla="*/ 443 w 486"/>
                  <a:gd name="T13" fmla="*/ 74 h 353"/>
                  <a:gd name="T14" fmla="*/ 453 w 486"/>
                  <a:gd name="T15" fmla="*/ 76 h 353"/>
                  <a:gd name="T16" fmla="*/ 481 w 486"/>
                  <a:gd name="T17" fmla="*/ 55 h 353"/>
                  <a:gd name="T18" fmla="*/ 462 w 486"/>
                  <a:gd name="T19" fmla="*/ 17 h 353"/>
                  <a:gd name="T20" fmla="*/ 353 w 486"/>
                  <a:gd name="T2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53">
                    <a:moveTo>
                      <a:pt x="353" y="0"/>
                    </a:moveTo>
                    <a:cubicBezTo>
                      <a:pt x="158" y="0"/>
                      <a:pt x="0" y="158"/>
                      <a:pt x="0" y="353"/>
                    </a:cubicBezTo>
                    <a:cubicBezTo>
                      <a:pt x="0" y="337"/>
                      <a:pt x="13" y="323"/>
                      <a:pt x="30" y="323"/>
                    </a:cubicBezTo>
                    <a:cubicBezTo>
                      <a:pt x="46" y="323"/>
                      <a:pt x="60" y="337"/>
                      <a:pt x="60" y="353"/>
                    </a:cubicBezTo>
                    <a:cubicBezTo>
                      <a:pt x="60" y="353"/>
                      <a:pt x="60" y="353"/>
                      <a:pt x="60" y="353"/>
                    </a:cubicBezTo>
                    <a:cubicBezTo>
                      <a:pt x="60" y="192"/>
                      <a:pt x="191" y="60"/>
                      <a:pt x="353" y="60"/>
                    </a:cubicBezTo>
                    <a:cubicBezTo>
                      <a:pt x="384" y="60"/>
                      <a:pt x="414" y="65"/>
                      <a:pt x="443" y="74"/>
                    </a:cubicBezTo>
                    <a:cubicBezTo>
                      <a:pt x="446" y="75"/>
                      <a:pt x="450" y="76"/>
                      <a:pt x="453" y="76"/>
                    </a:cubicBezTo>
                    <a:cubicBezTo>
                      <a:pt x="465" y="76"/>
                      <a:pt x="477" y="68"/>
                      <a:pt x="481" y="55"/>
                    </a:cubicBezTo>
                    <a:cubicBezTo>
                      <a:pt x="486" y="39"/>
                      <a:pt x="478" y="22"/>
                      <a:pt x="462" y="17"/>
                    </a:cubicBezTo>
                    <a:cubicBezTo>
                      <a:pt x="427" y="6"/>
                      <a:pt x="390" y="0"/>
                      <a:pt x="353" y="0"/>
                    </a:cubicBezTo>
                  </a:path>
                </a:pathLst>
              </a:custGeom>
              <a:solidFill>
                <a:schemeClr val="tx1">
                  <a:lumMod val="75000"/>
                  <a:lumOff val="25000"/>
                  <a:alpha val="40000"/>
                </a:schemeClr>
              </a:solidFill>
              <a:ln>
                <a:noFill/>
              </a:ln>
            </p:spPr>
            <p:txBody>
              <a:bodyPr anchor="ctr"/>
              <a:lstStyle/>
              <a:p>
                <a:pPr algn="ctr" defTabSz="457200">
                  <a:defRPr/>
                </a:pPr>
                <a:endParaRPr sz="1200" kern="0">
                  <a:solidFill>
                    <a:srgbClr val="EAD074"/>
                  </a:solidFill>
                  <a:cs typeface="+mn-ea"/>
                  <a:sym typeface="+mn-lt"/>
                </a:endParaRPr>
              </a:p>
            </p:txBody>
          </p:sp>
          <p:sp>
            <p:nvSpPr>
              <p:cNvPr id="7" name="ValueBack22"/>
              <p:cNvSpPr/>
              <p:nvPr/>
            </p:nvSpPr>
            <p:spPr bwMode="auto">
              <a:xfrm>
                <a:off x="2364191" y="3365725"/>
                <a:ext cx="375968" cy="375968"/>
              </a:xfrm>
              <a:custGeom>
                <a:avLst/>
                <a:gdLst>
                  <a:gd name="T0" fmla="*/ 60 w 353"/>
                  <a:gd name="T1" fmla="*/ 0 h 353"/>
                  <a:gd name="T2" fmla="*/ 60 w 353"/>
                  <a:gd name="T3" fmla="*/ 0 h 353"/>
                  <a:gd name="T4" fmla="*/ 30 w 353"/>
                  <a:gd name="T5" fmla="*/ 30 h 353"/>
                  <a:gd name="T6" fmla="*/ 0 w 353"/>
                  <a:gd name="T7" fmla="*/ 0 h 353"/>
                  <a:gd name="T8" fmla="*/ 353 w 353"/>
                  <a:gd name="T9" fmla="*/ 353 h 353"/>
                  <a:gd name="T10" fmla="*/ 353 w 353"/>
                  <a:gd name="T11" fmla="*/ 353 h 353"/>
                  <a:gd name="T12" fmla="*/ 353 w 353"/>
                  <a:gd name="T13" fmla="*/ 353 h 353"/>
                  <a:gd name="T14" fmla="*/ 323 w 353"/>
                  <a:gd name="T15" fmla="*/ 323 h 353"/>
                  <a:gd name="T16" fmla="*/ 353 w 353"/>
                  <a:gd name="T17" fmla="*/ 293 h 353"/>
                  <a:gd name="T18" fmla="*/ 60 w 353"/>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60" y="0"/>
                    </a:moveTo>
                    <a:cubicBezTo>
                      <a:pt x="60" y="0"/>
                      <a:pt x="60" y="0"/>
                      <a:pt x="60" y="0"/>
                    </a:cubicBezTo>
                    <a:cubicBezTo>
                      <a:pt x="60" y="17"/>
                      <a:pt x="46" y="30"/>
                      <a:pt x="30" y="30"/>
                    </a:cubicBezTo>
                    <a:cubicBezTo>
                      <a:pt x="13" y="30"/>
                      <a:pt x="0" y="17"/>
                      <a:pt x="0" y="0"/>
                    </a:cubicBezTo>
                    <a:cubicBezTo>
                      <a:pt x="0" y="195"/>
                      <a:pt x="158" y="353"/>
                      <a:pt x="353" y="353"/>
                    </a:cubicBezTo>
                    <a:cubicBezTo>
                      <a:pt x="353" y="353"/>
                      <a:pt x="353" y="353"/>
                      <a:pt x="353" y="353"/>
                    </a:cubicBezTo>
                    <a:cubicBezTo>
                      <a:pt x="353" y="353"/>
                      <a:pt x="353" y="353"/>
                      <a:pt x="353" y="353"/>
                    </a:cubicBezTo>
                    <a:cubicBezTo>
                      <a:pt x="336" y="353"/>
                      <a:pt x="323" y="340"/>
                      <a:pt x="323" y="323"/>
                    </a:cubicBezTo>
                    <a:cubicBezTo>
                      <a:pt x="323" y="307"/>
                      <a:pt x="336" y="293"/>
                      <a:pt x="353" y="293"/>
                    </a:cubicBezTo>
                    <a:cubicBezTo>
                      <a:pt x="191" y="293"/>
                      <a:pt x="60" y="162"/>
                      <a:pt x="60" y="0"/>
                    </a:cubicBezTo>
                  </a:path>
                </a:pathLst>
              </a:custGeom>
              <a:solidFill>
                <a:schemeClr val="tx1">
                  <a:lumMod val="65000"/>
                  <a:lumOff val="35000"/>
                  <a:alpha val="40000"/>
                </a:schemeClr>
              </a:solidFill>
              <a:ln>
                <a:noFill/>
              </a:ln>
            </p:spPr>
            <p:txBody>
              <a:bodyPr anchor="ctr"/>
              <a:lstStyle/>
              <a:p>
                <a:pPr algn="ctr" defTabSz="457200">
                  <a:defRPr/>
                </a:pPr>
                <a:endParaRPr sz="1200" kern="0">
                  <a:solidFill>
                    <a:srgbClr val="EAD074"/>
                  </a:solidFill>
                  <a:cs typeface="+mn-ea"/>
                  <a:sym typeface="+mn-lt"/>
                </a:endParaRPr>
              </a:p>
            </p:txBody>
          </p:sp>
          <p:sp>
            <p:nvSpPr>
              <p:cNvPr id="8" name="ValueBack2"/>
              <p:cNvSpPr/>
              <p:nvPr/>
            </p:nvSpPr>
            <p:spPr bwMode="auto">
              <a:xfrm>
                <a:off x="2364191" y="3333565"/>
                <a:ext cx="63555" cy="64320"/>
              </a:xfrm>
              <a:custGeom>
                <a:avLst/>
                <a:gdLst>
                  <a:gd name="T0" fmla="*/ 30 w 60"/>
                  <a:gd name="T1" fmla="*/ 0 h 60"/>
                  <a:gd name="T2" fmla="*/ 0 w 60"/>
                  <a:gd name="T3" fmla="*/ 30 h 60"/>
                  <a:gd name="T4" fmla="*/ 0 w 60"/>
                  <a:gd name="T5" fmla="*/ 30 h 60"/>
                  <a:gd name="T6" fmla="*/ 0 w 60"/>
                  <a:gd name="T7" fmla="*/ 30 h 60"/>
                  <a:gd name="T8" fmla="*/ 30 w 60"/>
                  <a:gd name="T9" fmla="*/ 60 h 60"/>
                  <a:gd name="T10" fmla="*/ 60 w 60"/>
                  <a:gd name="T11" fmla="*/ 30 h 60"/>
                  <a:gd name="T12" fmla="*/ 60 w 60"/>
                  <a:gd name="T13" fmla="*/ 30 h 60"/>
                  <a:gd name="T14" fmla="*/ 60 w 60"/>
                  <a:gd name="T15" fmla="*/ 30 h 60"/>
                  <a:gd name="T16" fmla="*/ 30 w 60"/>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0">
                    <a:moveTo>
                      <a:pt x="30" y="0"/>
                    </a:moveTo>
                    <a:cubicBezTo>
                      <a:pt x="13" y="0"/>
                      <a:pt x="0" y="14"/>
                      <a:pt x="0" y="30"/>
                    </a:cubicBezTo>
                    <a:cubicBezTo>
                      <a:pt x="0" y="30"/>
                      <a:pt x="0" y="30"/>
                      <a:pt x="0" y="30"/>
                    </a:cubicBezTo>
                    <a:cubicBezTo>
                      <a:pt x="0" y="30"/>
                      <a:pt x="0" y="30"/>
                      <a:pt x="0" y="30"/>
                    </a:cubicBezTo>
                    <a:cubicBezTo>
                      <a:pt x="0" y="47"/>
                      <a:pt x="13" y="60"/>
                      <a:pt x="30" y="60"/>
                    </a:cubicBezTo>
                    <a:cubicBezTo>
                      <a:pt x="46" y="60"/>
                      <a:pt x="60" y="47"/>
                      <a:pt x="60" y="30"/>
                    </a:cubicBezTo>
                    <a:cubicBezTo>
                      <a:pt x="60" y="30"/>
                      <a:pt x="60" y="30"/>
                      <a:pt x="60" y="30"/>
                    </a:cubicBezTo>
                    <a:cubicBezTo>
                      <a:pt x="60" y="30"/>
                      <a:pt x="60" y="30"/>
                      <a:pt x="60" y="30"/>
                    </a:cubicBezTo>
                    <a:cubicBezTo>
                      <a:pt x="60" y="14"/>
                      <a:pt x="46" y="0"/>
                      <a:pt x="30" y="0"/>
                    </a:cubicBezTo>
                  </a:path>
                </a:pathLst>
              </a:custGeom>
              <a:solidFill>
                <a:schemeClr val="tx1"/>
              </a:solidFill>
              <a:ln w="9525">
                <a:solidFill>
                  <a:srgbClr val="FFFFFF">
                    <a:alpha val="20000"/>
                  </a:srgbClr>
                </a:solidFill>
                <a:round/>
              </a:ln>
            </p:spPr>
            <p:txBody>
              <a:bodyPr anchor="ctr"/>
              <a:lstStyle/>
              <a:p>
                <a:pPr algn="ctr" defTabSz="457200">
                  <a:defRPr/>
                </a:pPr>
                <a:endParaRPr sz="1200" kern="0">
                  <a:solidFill>
                    <a:srgbClr val="EAD074"/>
                  </a:solidFill>
                  <a:cs typeface="+mn-ea"/>
                  <a:sym typeface="+mn-lt"/>
                </a:endParaRPr>
              </a:p>
            </p:txBody>
          </p:sp>
          <p:sp>
            <p:nvSpPr>
              <p:cNvPr id="9" name="ValueBack2"/>
              <p:cNvSpPr/>
              <p:nvPr/>
            </p:nvSpPr>
            <p:spPr bwMode="auto">
              <a:xfrm>
                <a:off x="2740160" y="3224068"/>
                <a:ext cx="375968" cy="517626"/>
              </a:xfrm>
              <a:custGeom>
                <a:avLst/>
                <a:gdLst>
                  <a:gd name="T0" fmla="*/ 307 w 353"/>
                  <a:gd name="T1" fmla="*/ 0 h 486"/>
                  <a:gd name="T2" fmla="*/ 297 w 353"/>
                  <a:gd name="T3" fmla="*/ 2 h 486"/>
                  <a:gd name="T4" fmla="*/ 278 w 353"/>
                  <a:gd name="T5" fmla="*/ 40 h 486"/>
                  <a:gd name="T6" fmla="*/ 293 w 353"/>
                  <a:gd name="T7" fmla="*/ 133 h 486"/>
                  <a:gd name="T8" fmla="*/ 0 w 353"/>
                  <a:gd name="T9" fmla="*/ 426 h 486"/>
                  <a:gd name="T10" fmla="*/ 0 w 353"/>
                  <a:gd name="T11" fmla="*/ 426 h 486"/>
                  <a:gd name="T12" fmla="*/ 0 w 353"/>
                  <a:gd name="T13" fmla="*/ 426 h 486"/>
                  <a:gd name="T14" fmla="*/ 30 w 353"/>
                  <a:gd name="T15" fmla="*/ 456 h 486"/>
                  <a:gd name="T16" fmla="*/ 0 w 353"/>
                  <a:gd name="T17" fmla="*/ 486 h 486"/>
                  <a:gd name="T18" fmla="*/ 353 w 353"/>
                  <a:gd name="T19" fmla="*/ 133 h 486"/>
                  <a:gd name="T20" fmla="*/ 335 w 353"/>
                  <a:gd name="T21" fmla="*/ 21 h 486"/>
                  <a:gd name="T22" fmla="*/ 307 w 353"/>
                  <a:gd name="T2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486">
                    <a:moveTo>
                      <a:pt x="307" y="0"/>
                    </a:moveTo>
                    <a:cubicBezTo>
                      <a:pt x="303" y="0"/>
                      <a:pt x="300" y="1"/>
                      <a:pt x="297" y="2"/>
                    </a:cubicBezTo>
                    <a:cubicBezTo>
                      <a:pt x="281" y="7"/>
                      <a:pt x="273" y="24"/>
                      <a:pt x="278" y="40"/>
                    </a:cubicBezTo>
                    <a:cubicBezTo>
                      <a:pt x="288" y="70"/>
                      <a:pt x="293" y="101"/>
                      <a:pt x="293" y="133"/>
                    </a:cubicBezTo>
                    <a:cubicBezTo>
                      <a:pt x="293" y="295"/>
                      <a:pt x="162" y="426"/>
                      <a:pt x="0" y="426"/>
                    </a:cubicBezTo>
                    <a:cubicBezTo>
                      <a:pt x="0" y="426"/>
                      <a:pt x="0" y="426"/>
                      <a:pt x="0" y="426"/>
                    </a:cubicBezTo>
                    <a:cubicBezTo>
                      <a:pt x="0" y="426"/>
                      <a:pt x="0" y="426"/>
                      <a:pt x="0" y="426"/>
                    </a:cubicBezTo>
                    <a:cubicBezTo>
                      <a:pt x="17" y="426"/>
                      <a:pt x="30" y="440"/>
                      <a:pt x="30" y="456"/>
                    </a:cubicBezTo>
                    <a:cubicBezTo>
                      <a:pt x="30" y="473"/>
                      <a:pt x="17" y="486"/>
                      <a:pt x="0" y="486"/>
                    </a:cubicBezTo>
                    <a:cubicBezTo>
                      <a:pt x="195" y="486"/>
                      <a:pt x="353" y="328"/>
                      <a:pt x="353" y="133"/>
                    </a:cubicBezTo>
                    <a:cubicBezTo>
                      <a:pt x="353" y="95"/>
                      <a:pt x="347" y="57"/>
                      <a:pt x="335" y="21"/>
                    </a:cubicBezTo>
                    <a:cubicBezTo>
                      <a:pt x="331" y="8"/>
                      <a:pt x="319" y="0"/>
                      <a:pt x="307" y="0"/>
                    </a:cubicBezTo>
                  </a:path>
                </a:pathLst>
              </a:custGeom>
              <a:solidFill>
                <a:schemeClr val="tx1">
                  <a:lumMod val="75000"/>
                  <a:lumOff val="25000"/>
                  <a:alpha val="40000"/>
                </a:schemeClr>
              </a:solidFill>
              <a:ln w="9525">
                <a:noFill/>
                <a:round/>
              </a:ln>
            </p:spPr>
            <p:txBody>
              <a:bodyPr anchor="ctr"/>
              <a:lstStyle/>
              <a:p>
                <a:pPr algn="ctr" defTabSz="457200">
                  <a:defRPr/>
                </a:pPr>
                <a:endParaRPr sz="1200" kern="0">
                  <a:solidFill>
                    <a:srgbClr val="EAD074"/>
                  </a:solidFill>
                  <a:cs typeface="+mn-ea"/>
                  <a:sym typeface="+mn-lt"/>
                </a:endParaRPr>
              </a:p>
            </p:txBody>
          </p:sp>
          <p:sp>
            <p:nvSpPr>
              <p:cNvPr id="10" name="ValueBack1"/>
              <p:cNvSpPr/>
              <p:nvPr/>
            </p:nvSpPr>
            <p:spPr bwMode="auto">
              <a:xfrm>
                <a:off x="2707999" y="3677373"/>
                <a:ext cx="64320" cy="64320"/>
              </a:xfrm>
              <a:custGeom>
                <a:avLst/>
                <a:gdLst>
                  <a:gd name="T0" fmla="*/ 30 w 60"/>
                  <a:gd name="T1" fmla="*/ 0 h 60"/>
                  <a:gd name="T2" fmla="*/ 0 w 60"/>
                  <a:gd name="T3" fmla="*/ 30 h 60"/>
                  <a:gd name="T4" fmla="*/ 30 w 60"/>
                  <a:gd name="T5" fmla="*/ 60 h 60"/>
                  <a:gd name="T6" fmla="*/ 30 w 60"/>
                  <a:gd name="T7" fmla="*/ 60 h 60"/>
                  <a:gd name="T8" fmla="*/ 60 w 60"/>
                  <a:gd name="T9" fmla="*/ 30 h 60"/>
                  <a:gd name="T10" fmla="*/ 30 w 60"/>
                  <a:gd name="T11" fmla="*/ 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13" y="0"/>
                      <a:pt x="0" y="14"/>
                      <a:pt x="0" y="30"/>
                    </a:cubicBezTo>
                    <a:cubicBezTo>
                      <a:pt x="0" y="47"/>
                      <a:pt x="13" y="60"/>
                      <a:pt x="30" y="60"/>
                    </a:cubicBezTo>
                    <a:cubicBezTo>
                      <a:pt x="30" y="60"/>
                      <a:pt x="30" y="60"/>
                      <a:pt x="30" y="60"/>
                    </a:cubicBezTo>
                    <a:cubicBezTo>
                      <a:pt x="47" y="60"/>
                      <a:pt x="60" y="47"/>
                      <a:pt x="60" y="30"/>
                    </a:cubicBezTo>
                    <a:cubicBezTo>
                      <a:pt x="60" y="14"/>
                      <a:pt x="47" y="0"/>
                      <a:pt x="30" y="0"/>
                    </a:cubicBezTo>
                    <a:cubicBezTo>
                      <a:pt x="30" y="0"/>
                      <a:pt x="30" y="0"/>
                      <a:pt x="30" y="0"/>
                    </a:cubicBezTo>
                  </a:path>
                </a:pathLst>
              </a:custGeom>
              <a:solidFill>
                <a:schemeClr val="tx1"/>
              </a:solidFill>
              <a:ln w="9525">
                <a:solidFill>
                  <a:srgbClr val="FFFFFF">
                    <a:alpha val="20000"/>
                  </a:srgbClr>
                </a:solidFill>
                <a:round/>
              </a:ln>
            </p:spPr>
            <p:txBody>
              <a:bodyPr anchor="ctr"/>
              <a:lstStyle/>
              <a:p>
                <a:pPr algn="ctr" defTabSz="457200">
                  <a:defRPr/>
                </a:pPr>
                <a:endParaRPr sz="1200" kern="0">
                  <a:solidFill>
                    <a:srgbClr val="EAD074"/>
                  </a:solidFill>
                  <a:cs typeface="+mn-ea"/>
                  <a:sym typeface="+mn-lt"/>
                </a:endParaRPr>
              </a:p>
            </p:txBody>
          </p:sp>
          <p:sp>
            <p:nvSpPr>
              <p:cNvPr id="11" name="ExtraShape1"/>
              <p:cNvSpPr/>
              <p:nvPr/>
            </p:nvSpPr>
            <p:spPr bwMode="auto">
              <a:xfrm>
                <a:off x="3399443" y="2240120"/>
                <a:ext cx="473214" cy="467854"/>
              </a:xfrm>
              <a:custGeom>
                <a:avLst/>
                <a:gdLst>
                  <a:gd name="T0" fmla="*/ 389 w 444"/>
                  <a:gd name="T1" fmla="*/ 0 h 440"/>
                  <a:gd name="T2" fmla="*/ 354 w 444"/>
                  <a:gd name="T3" fmla="*/ 15 h 440"/>
                  <a:gd name="T4" fmla="*/ 0 w 444"/>
                  <a:gd name="T5" fmla="*/ 369 h 440"/>
                  <a:gd name="T6" fmla="*/ 35 w 444"/>
                  <a:gd name="T7" fmla="*/ 354 h 440"/>
                  <a:gd name="T8" fmla="*/ 70 w 444"/>
                  <a:gd name="T9" fmla="*/ 369 h 440"/>
                  <a:gd name="T10" fmla="*/ 70 w 444"/>
                  <a:gd name="T11" fmla="*/ 440 h 440"/>
                  <a:gd name="T12" fmla="*/ 70 w 444"/>
                  <a:gd name="T13" fmla="*/ 440 h 440"/>
                  <a:gd name="T14" fmla="*/ 70 w 444"/>
                  <a:gd name="T15" fmla="*/ 440 h 440"/>
                  <a:gd name="T16" fmla="*/ 424 w 444"/>
                  <a:gd name="T17" fmla="*/ 86 h 440"/>
                  <a:gd name="T18" fmla="*/ 424 w 444"/>
                  <a:gd name="T19" fmla="*/ 15 h 440"/>
                  <a:gd name="T20" fmla="*/ 389 w 444"/>
                  <a:gd name="T2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40">
                    <a:moveTo>
                      <a:pt x="389" y="0"/>
                    </a:moveTo>
                    <a:cubicBezTo>
                      <a:pt x="376" y="0"/>
                      <a:pt x="363" y="5"/>
                      <a:pt x="354" y="15"/>
                    </a:cubicBezTo>
                    <a:cubicBezTo>
                      <a:pt x="0" y="369"/>
                      <a:pt x="0" y="369"/>
                      <a:pt x="0" y="369"/>
                    </a:cubicBezTo>
                    <a:cubicBezTo>
                      <a:pt x="9" y="359"/>
                      <a:pt x="22" y="354"/>
                      <a:pt x="35" y="354"/>
                    </a:cubicBezTo>
                    <a:cubicBezTo>
                      <a:pt x="48" y="354"/>
                      <a:pt x="61" y="359"/>
                      <a:pt x="70" y="369"/>
                    </a:cubicBezTo>
                    <a:cubicBezTo>
                      <a:pt x="90" y="388"/>
                      <a:pt x="90" y="420"/>
                      <a:pt x="70" y="440"/>
                    </a:cubicBezTo>
                    <a:cubicBezTo>
                      <a:pt x="70" y="440"/>
                      <a:pt x="70" y="440"/>
                      <a:pt x="70" y="440"/>
                    </a:cubicBezTo>
                    <a:cubicBezTo>
                      <a:pt x="70" y="440"/>
                      <a:pt x="70" y="440"/>
                      <a:pt x="70" y="440"/>
                    </a:cubicBezTo>
                    <a:cubicBezTo>
                      <a:pt x="424" y="86"/>
                      <a:pt x="424" y="86"/>
                      <a:pt x="424" y="86"/>
                    </a:cubicBezTo>
                    <a:cubicBezTo>
                      <a:pt x="444" y="66"/>
                      <a:pt x="444" y="34"/>
                      <a:pt x="424" y="15"/>
                    </a:cubicBezTo>
                    <a:cubicBezTo>
                      <a:pt x="415" y="5"/>
                      <a:pt x="402" y="0"/>
                      <a:pt x="389"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2" name="ExtraShape2"/>
              <p:cNvSpPr/>
              <p:nvPr/>
            </p:nvSpPr>
            <p:spPr bwMode="auto">
              <a:xfrm>
                <a:off x="2681199" y="2632934"/>
                <a:ext cx="793284" cy="786393"/>
              </a:xfrm>
              <a:custGeom>
                <a:avLst/>
                <a:gdLst>
                  <a:gd name="T0" fmla="*/ 674 w 744"/>
                  <a:gd name="T1" fmla="*/ 0 h 739"/>
                  <a:gd name="T2" fmla="*/ 674 w 744"/>
                  <a:gd name="T3" fmla="*/ 0 h 739"/>
                  <a:gd name="T4" fmla="*/ 20 w 744"/>
                  <a:gd name="T5" fmla="*/ 654 h 739"/>
                  <a:gd name="T6" fmla="*/ 20 w 744"/>
                  <a:gd name="T7" fmla="*/ 725 h 739"/>
                  <a:gd name="T8" fmla="*/ 55 w 744"/>
                  <a:gd name="T9" fmla="*/ 739 h 739"/>
                  <a:gd name="T10" fmla="*/ 90 w 744"/>
                  <a:gd name="T11" fmla="*/ 725 h 739"/>
                  <a:gd name="T12" fmla="*/ 744 w 744"/>
                  <a:gd name="T13" fmla="*/ 71 h 739"/>
                  <a:gd name="T14" fmla="*/ 709 w 744"/>
                  <a:gd name="T15" fmla="*/ 85 h 739"/>
                  <a:gd name="T16" fmla="*/ 674 w 744"/>
                  <a:gd name="T17" fmla="*/ 71 h 739"/>
                  <a:gd name="T18" fmla="*/ 674 w 744"/>
                  <a:gd name="T19" fmla="*/ 0 h 739"/>
                  <a:gd name="T20" fmla="*/ 674 w 744"/>
                  <a:gd name="T21"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739">
                    <a:moveTo>
                      <a:pt x="674" y="0"/>
                    </a:moveTo>
                    <a:cubicBezTo>
                      <a:pt x="674" y="0"/>
                      <a:pt x="674" y="0"/>
                      <a:pt x="674" y="0"/>
                    </a:cubicBezTo>
                    <a:cubicBezTo>
                      <a:pt x="20" y="654"/>
                      <a:pt x="20" y="654"/>
                      <a:pt x="20" y="654"/>
                    </a:cubicBezTo>
                    <a:cubicBezTo>
                      <a:pt x="0" y="673"/>
                      <a:pt x="0" y="705"/>
                      <a:pt x="20" y="725"/>
                    </a:cubicBezTo>
                    <a:cubicBezTo>
                      <a:pt x="29" y="734"/>
                      <a:pt x="42" y="739"/>
                      <a:pt x="55" y="739"/>
                    </a:cubicBezTo>
                    <a:cubicBezTo>
                      <a:pt x="68" y="739"/>
                      <a:pt x="81" y="734"/>
                      <a:pt x="90" y="725"/>
                    </a:cubicBezTo>
                    <a:cubicBezTo>
                      <a:pt x="744" y="71"/>
                      <a:pt x="744" y="71"/>
                      <a:pt x="744" y="71"/>
                    </a:cubicBezTo>
                    <a:cubicBezTo>
                      <a:pt x="735" y="80"/>
                      <a:pt x="722" y="85"/>
                      <a:pt x="709" y="85"/>
                    </a:cubicBezTo>
                    <a:cubicBezTo>
                      <a:pt x="696" y="85"/>
                      <a:pt x="683" y="80"/>
                      <a:pt x="674" y="71"/>
                    </a:cubicBezTo>
                    <a:cubicBezTo>
                      <a:pt x="654" y="51"/>
                      <a:pt x="654" y="19"/>
                      <a:pt x="674" y="0"/>
                    </a:cubicBezTo>
                    <a:cubicBezTo>
                      <a:pt x="674" y="0"/>
                      <a:pt x="674" y="0"/>
                      <a:pt x="674"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3" name="ExtraShape3"/>
              <p:cNvSpPr/>
              <p:nvPr/>
            </p:nvSpPr>
            <p:spPr bwMode="auto">
              <a:xfrm>
                <a:off x="3378769" y="2616853"/>
                <a:ext cx="117155" cy="106435"/>
              </a:xfrm>
              <a:custGeom>
                <a:avLst/>
                <a:gdLst>
                  <a:gd name="T0" fmla="*/ 55 w 110"/>
                  <a:gd name="T1" fmla="*/ 0 h 100"/>
                  <a:gd name="T2" fmla="*/ 20 w 110"/>
                  <a:gd name="T3" fmla="*/ 15 h 100"/>
                  <a:gd name="T4" fmla="*/ 20 w 110"/>
                  <a:gd name="T5" fmla="*/ 15 h 100"/>
                  <a:gd name="T6" fmla="*/ 20 w 110"/>
                  <a:gd name="T7" fmla="*/ 86 h 100"/>
                  <a:gd name="T8" fmla="*/ 55 w 110"/>
                  <a:gd name="T9" fmla="*/ 100 h 100"/>
                  <a:gd name="T10" fmla="*/ 90 w 110"/>
                  <a:gd name="T11" fmla="*/ 86 h 100"/>
                  <a:gd name="T12" fmla="*/ 90 w 110"/>
                  <a:gd name="T13" fmla="*/ 86 h 100"/>
                  <a:gd name="T14" fmla="*/ 90 w 110"/>
                  <a:gd name="T15" fmla="*/ 15 h 100"/>
                  <a:gd name="T16" fmla="*/ 55 w 11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0">
                    <a:moveTo>
                      <a:pt x="55" y="0"/>
                    </a:moveTo>
                    <a:cubicBezTo>
                      <a:pt x="42" y="0"/>
                      <a:pt x="29" y="5"/>
                      <a:pt x="20" y="15"/>
                    </a:cubicBezTo>
                    <a:cubicBezTo>
                      <a:pt x="20" y="15"/>
                      <a:pt x="20" y="15"/>
                      <a:pt x="20" y="15"/>
                    </a:cubicBezTo>
                    <a:cubicBezTo>
                      <a:pt x="0" y="34"/>
                      <a:pt x="0" y="66"/>
                      <a:pt x="20" y="86"/>
                    </a:cubicBezTo>
                    <a:cubicBezTo>
                      <a:pt x="29" y="95"/>
                      <a:pt x="42" y="100"/>
                      <a:pt x="55" y="100"/>
                    </a:cubicBezTo>
                    <a:cubicBezTo>
                      <a:pt x="68" y="100"/>
                      <a:pt x="81" y="95"/>
                      <a:pt x="90" y="86"/>
                    </a:cubicBezTo>
                    <a:cubicBezTo>
                      <a:pt x="90" y="86"/>
                      <a:pt x="90" y="86"/>
                      <a:pt x="90" y="86"/>
                    </a:cubicBezTo>
                    <a:cubicBezTo>
                      <a:pt x="110" y="66"/>
                      <a:pt x="110" y="34"/>
                      <a:pt x="90" y="15"/>
                    </a:cubicBezTo>
                    <a:cubicBezTo>
                      <a:pt x="81" y="5"/>
                      <a:pt x="68" y="0"/>
                      <a:pt x="55" y="0"/>
                    </a:cubicBezTo>
                  </a:path>
                </a:pathLst>
              </a:custGeom>
              <a:solidFill>
                <a:schemeClr val="bg1">
                  <a:alpha val="40000"/>
                </a:schemeClr>
              </a:solidFill>
              <a:ln>
                <a:solidFill>
                  <a:schemeClr val="bg1"/>
                </a:solidFill>
              </a:ln>
            </p:spPr>
            <p:txBody>
              <a:bodyPr anchor="ctr"/>
              <a:lstStyle/>
              <a:p>
                <a:pPr algn="ctr" defTabSz="457200">
                  <a:defRPr/>
                </a:pPr>
                <a:endParaRPr sz="1200" kern="0">
                  <a:solidFill>
                    <a:srgbClr val="EAD074"/>
                  </a:solidFill>
                  <a:cs typeface="+mn-ea"/>
                  <a:sym typeface="+mn-lt"/>
                </a:endParaRPr>
              </a:p>
            </p:txBody>
          </p:sp>
          <p:sp>
            <p:nvSpPr>
              <p:cNvPr id="14" name="ExtraShape4"/>
              <p:cNvSpPr/>
              <p:nvPr/>
            </p:nvSpPr>
            <p:spPr bwMode="auto">
              <a:xfrm>
                <a:off x="3637581" y="2009639"/>
                <a:ext cx="63555" cy="315475"/>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5" name="ExtraShape5"/>
              <p:cNvSpPr/>
              <p:nvPr/>
            </p:nvSpPr>
            <p:spPr bwMode="auto">
              <a:xfrm>
                <a:off x="3551055" y="2096165"/>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6" name="ExtraShape6"/>
              <p:cNvSpPr/>
              <p:nvPr/>
            </p:nvSpPr>
            <p:spPr bwMode="auto">
              <a:xfrm>
                <a:off x="3464529" y="2182691"/>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7" name="ExtraShape7"/>
              <p:cNvSpPr/>
              <p:nvPr/>
            </p:nvSpPr>
            <p:spPr bwMode="auto">
              <a:xfrm>
                <a:off x="3782302" y="2405515"/>
                <a:ext cx="315476" cy="64320"/>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18" name="ExtraShape8"/>
              <p:cNvSpPr/>
              <p:nvPr/>
            </p:nvSpPr>
            <p:spPr bwMode="auto">
              <a:xfrm>
                <a:off x="3849685" y="2492041"/>
                <a:ext cx="161567" cy="63555"/>
              </a:xfrm>
              <a:custGeom>
                <a:avLst/>
                <a:gdLst>
                  <a:gd name="T0" fmla="*/ 122 w 152"/>
                  <a:gd name="T1" fmla="*/ 0 h 60"/>
                  <a:gd name="T2" fmla="*/ 0 w 152"/>
                  <a:gd name="T3" fmla="*/ 0 h 60"/>
                  <a:gd name="T4" fmla="*/ 30 w 152"/>
                  <a:gd name="T5" fmla="*/ 30 h 60"/>
                  <a:gd name="T6" fmla="*/ 0 w 152"/>
                  <a:gd name="T7" fmla="*/ 60 h 60"/>
                  <a:gd name="T8" fmla="*/ 0 w 152"/>
                  <a:gd name="T9" fmla="*/ 60 h 60"/>
                  <a:gd name="T10" fmla="*/ 0 w 152"/>
                  <a:gd name="T11" fmla="*/ 60 h 60"/>
                  <a:gd name="T12" fmla="*/ 122 w 152"/>
                  <a:gd name="T13" fmla="*/ 60 h 60"/>
                  <a:gd name="T14" fmla="*/ 152 w 152"/>
                  <a:gd name="T15" fmla="*/ 30 h 60"/>
                  <a:gd name="T16" fmla="*/ 122 w 152"/>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60">
                    <a:moveTo>
                      <a:pt x="122" y="0"/>
                    </a:moveTo>
                    <a:cubicBezTo>
                      <a:pt x="0" y="0"/>
                      <a:pt x="0" y="0"/>
                      <a:pt x="0" y="0"/>
                    </a:cubicBezTo>
                    <a:cubicBezTo>
                      <a:pt x="17" y="0"/>
                      <a:pt x="30" y="14"/>
                      <a:pt x="30" y="30"/>
                    </a:cubicBezTo>
                    <a:cubicBezTo>
                      <a:pt x="30" y="47"/>
                      <a:pt x="17" y="60"/>
                      <a:pt x="0" y="60"/>
                    </a:cubicBezTo>
                    <a:cubicBezTo>
                      <a:pt x="0" y="60"/>
                      <a:pt x="0" y="60"/>
                      <a:pt x="0" y="60"/>
                    </a:cubicBezTo>
                    <a:cubicBezTo>
                      <a:pt x="0" y="60"/>
                      <a:pt x="0" y="60"/>
                      <a:pt x="0" y="60"/>
                    </a:cubicBezTo>
                    <a:cubicBezTo>
                      <a:pt x="122" y="60"/>
                      <a:pt x="122" y="60"/>
                      <a:pt x="122" y="60"/>
                    </a:cubicBezTo>
                    <a:cubicBezTo>
                      <a:pt x="139" y="60"/>
                      <a:pt x="152" y="47"/>
                      <a:pt x="152" y="30"/>
                    </a:cubicBezTo>
                    <a:cubicBezTo>
                      <a:pt x="152" y="14"/>
                      <a:pt x="139" y="0"/>
                      <a:pt x="122"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19" name="ExtraShape9"/>
              <p:cNvSpPr/>
              <p:nvPr/>
            </p:nvSpPr>
            <p:spPr bwMode="auto">
              <a:xfrm>
                <a:off x="3695776" y="2492041"/>
                <a:ext cx="153909" cy="63555"/>
              </a:xfrm>
              <a:custGeom>
                <a:avLst/>
                <a:gdLst>
                  <a:gd name="T0" fmla="*/ 144 w 144"/>
                  <a:gd name="T1" fmla="*/ 0 h 60"/>
                  <a:gd name="T2" fmla="*/ 30 w 144"/>
                  <a:gd name="T3" fmla="*/ 0 h 60"/>
                  <a:gd name="T4" fmla="*/ 0 w 144"/>
                  <a:gd name="T5" fmla="*/ 30 h 60"/>
                  <a:gd name="T6" fmla="*/ 30 w 144"/>
                  <a:gd name="T7" fmla="*/ 60 h 60"/>
                  <a:gd name="T8" fmla="*/ 144 w 144"/>
                  <a:gd name="T9" fmla="*/ 60 h 60"/>
                  <a:gd name="T10" fmla="*/ 114 w 144"/>
                  <a:gd name="T11" fmla="*/ 30 h 60"/>
                  <a:gd name="T12" fmla="*/ 144 w 144"/>
                  <a:gd name="T13" fmla="*/ 0 h 60"/>
                  <a:gd name="T14" fmla="*/ 144 w 144"/>
                  <a:gd name="T15" fmla="*/ 0 h 60"/>
                  <a:gd name="T16" fmla="*/ 144 w 14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44" y="0"/>
                    </a:moveTo>
                    <a:cubicBezTo>
                      <a:pt x="30" y="0"/>
                      <a:pt x="30" y="0"/>
                      <a:pt x="30" y="0"/>
                    </a:cubicBezTo>
                    <a:cubicBezTo>
                      <a:pt x="13" y="0"/>
                      <a:pt x="0" y="14"/>
                      <a:pt x="0" y="30"/>
                    </a:cubicBezTo>
                    <a:cubicBezTo>
                      <a:pt x="0" y="47"/>
                      <a:pt x="13" y="60"/>
                      <a:pt x="30" y="60"/>
                    </a:cubicBezTo>
                    <a:cubicBezTo>
                      <a:pt x="144" y="60"/>
                      <a:pt x="144" y="60"/>
                      <a:pt x="144" y="60"/>
                    </a:cubicBezTo>
                    <a:cubicBezTo>
                      <a:pt x="128" y="60"/>
                      <a:pt x="114" y="47"/>
                      <a:pt x="114" y="30"/>
                    </a:cubicBezTo>
                    <a:cubicBezTo>
                      <a:pt x="114" y="14"/>
                      <a:pt x="128" y="0"/>
                      <a:pt x="144" y="0"/>
                    </a:cubicBezTo>
                    <a:cubicBezTo>
                      <a:pt x="144" y="0"/>
                      <a:pt x="144" y="0"/>
                      <a:pt x="144" y="0"/>
                    </a:cubicBezTo>
                    <a:cubicBezTo>
                      <a:pt x="144" y="0"/>
                      <a:pt x="144" y="0"/>
                      <a:pt x="144"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20" name="ExtraShape10"/>
              <p:cNvSpPr/>
              <p:nvPr/>
            </p:nvSpPr>
            <p:spPr bwMode="auto">
              <a:xfrm>
                <a:off x="3817525" y="2492041"/>
                <a:ext cx="63555" cy="63555"/>
              </a:xfrm>
              <a:custGeom>
                <a:avLst/>
                <a:gdLst>
                  <a:gd name="T0" fmla="*/ 30 w 60"/>
                  <a:gd name="T1" fmla="*/ 0 h 60"/>
                  <a:gd name="T2" fmla="*/ 30 w 60"/>
                  <a:gd name="T3" fmla="*/ 0 h 60"/>
                  <a:gd name="T4" fmla="*/ 0 w 60"/>
                  <a:gd name="T5" fmla="*/ 30 h 60"/>
                  <a:gd name="T6" fmla="*/ 30 w 60"/>
                  <a:gd name="T7" fmla="*/ 60 h 60"/>
                  <a:gd name="T8" fmla="*/ 30 w 60"/>
                  <a:gd name="T9" fmla="*/ 60 h 60"/>
                  <a:gd name="T10" fmla="*/ 60 w 60"/>
                  <a:gd name="T11" fmla="*/ 3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30" y="0"/>
                      <a:pt x="30" y="0"/>
                      <a:pt x="30" y="0"/>
                    </a:cubicBezTo>
                    <a:cubicBezTo>
                      <a:pt x="14" y="0"/>
                      <a:pt x="0" y="14"/>
                      <a:pt x="0" y="30"/>
                    </a:cubicBezTo>
                    <a:cubicBezTo>
                      <a:pt x="0" y="47"/>
                      <a:pt x="14" y="60"/>
                      <a:pt x="30" y="60"/>
                    </a:cubicBezTo>
                    <a:cubicBezTo>
                      <a:pt x="30" y="60"/>
                      <a:pt x="30" y="60"/>
                      <a:pt x="30" y="60"/>
                    </a:cubicBezTo>
                    <a:cubicBezTo>
                      <a:pt x="47" y="60"/>
                      <a:pt x="60" y="47"/>
                      <a:pt x="60" y="30"/>
                    </a:cubicBezTo>
                    <a:cubicBezTo>
                      <a:pt x="60" y="14"/>
                      <a:pt x="47" y="0"/>
                      <a:pt x="30" y="0"/>
                    </a:cubicBezTo>
                  </a:path>
                </a:pathLst>
              </a:custGeom>
              <a:solidFill>
                <a:srgbClr val="F7ED8A">
                  <a:lumMod val="60000"/>
                  <a:lumOff val="40000"/>
                  <a:alpha val="40000"/>
                </a:srgbClr>
              </a:solidFill>
              <a:ln>
                <a:noFill/>
              </a:ln>
            </p:spPr>
            <p:txBody>
              <a:bodyPr anchor="ctr"/>
              <a:lstStyle/>
              <a:p>
                <a:pPr algn="ctr" defTabSz="457200">
                  <a:defRPr/>
                </a:pPr>
                <a:endParaRPr sz="1200" kern="0">
                  <a:solidFill>
                    <a:srgbClr val="EAD074"/>
                  </a:solidFill>
                  <a:cs typeface="+mn-ea"/>
                  <a:sym typeface="+mn-lt"/>
                </a:endParaRPr>
              </a:p>
            </p:txBody>
          </p:sp>
          <p:sp>
            <p:nvSpPr>
              <p:cNvPr id="21" name="ExtraShape11"/>
              <p:cNvSpPr/>
              <p:nvPr/>
            </p:nvSpPr>
            <p:spPr bwMode="auto">
              <a:xfrm>
                <a:off x="3610016" y="2578567"/>
                <a:ext cx="315476" cy="63555"/>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22" name="ValueShape2"/>
              <p:cNvSpPr/>
              <p:nvPr/>
            </p:nvSpPr>
            <p:spPr>
              <a:xfrm rot="6576035">
                <a:off x="2050095" y="2669919"/>
                <a:ext cx="1372072" cy="1372072"/>
              </a:xfrm>
              <a:prstGeom prst="arc">
                <a:avLst>
                  <a:gd name="adj1" fmla="val 16344000"/>
                  <a:gd name="adj2" fmla="val 9000000"/>
                </a:avLst>
              </a:prstGeom>
              <a:noFill/>
              <a:ln w="127000" cap="rnd" cmpd="sng" algn="ctr">
                <a:solidFill>
                  <a:schemeClr val="bg2">
                    <a:lumMod val="50000"/>
                  </a:schemeClr>
                </a:solidFill>
                <a:prstDash val="solid"/>
                <a:miter lim="800000"/>
              </a:ln>
              <a:effectLst/>
            </p:spPr>
            <p:txBody>
              <a:bodyPr anchor="ctr"/>
              <a:lstStyle/>
              <a:p>
                <a:pPr algn="ctr" defTabSz="457200">
                  <a:defRPr/>
                </a:pPr>
                <a:endParaRPr sz="1200" kern="0">
                  <a:solidFill>
                    <a:srgbClr val="EAD074"/>
                  </a:solidFill>
                  <a:cs typeface="+mn-ea"/>
                  <a:sym typeface="+mn-lt"/>
                </a:endParaRPr>
              </a:p>
            </p:txBody>
          </p:sp>
        </p:grpSp>
      </p:grpSp>
      <p:grpSp>
        <p:nvGrpSpPr>
          <p:cNvPr id="63" name="组合 62"/>
          <p:cNvGrpSpPr/>
          <p:nvPr/>
        </p:nvGrpSpPr>
        <p:grpSpPr>
          <a:xfrm>
            <a:off x="1374485" y="4484715"/>
            <a:ext cx="2723295" cy="1062407"/>
            <a:chOff x="1511243" y="2349127"/>
            <a:chExt cx="2723294" cy="1062406"/>
          </a:xfrm>
        </p:grpSpPr>
        <p:sp>
          <p:nvSpPr>
            <p:cNvPr id="64" name="文本框 63"/>
            <p:cNvSpPr txBox="1"/>
            <p:nvPr/>
          </p:nvSpPr>
          <p:spPr>
            <a:xfrm>
              <a:off x="1806000" y="2349127"/>
              <a:ext cx="2133781" cy="300210"/>
            </a:xfrm>
            <a:prstGeom prst="rect">
              <a:avLst/>
            </a:prstGeom>
            <a:noFill/>
          </p:spPr>
          <p:txBody>
            <a:bodyPr wrap="square" rtlCol="0">
              <a:spAutoFit/>
              <a:scene3d>
                <a:camera prst="orthographicFront"/>
                <a:lightRig rig="threePt" dir="t"/>
              </a:scene3d>
              <a:sp3d contourW="12700"/>
            </a:bodyPr>
            <a:lstStyle/>
            <a:p>
              <a:pPr algn="ctr" defTabSz="457200"/>
              <a:r>
                <a:rPr lang="zh-CN" altLang="en-US" sz="1350" b="1" dirty="0">
                  <a:solidFill>
                    <a:srgbClr val="404046"/>
                  </a:solidFill>
                  <a:cs typeface="+mn-ea"/>
                  <a:sym typeface="+mn-lt"/>
                </a:rPr>
                <a:t>标题文字添加</a:t>
              </a:r>
            </a:p>
          </p:txBody>
        </p:sp>
        <p:sp>
          <p:nvSpPr>
            <p:cNvPr id="65" name="文本框 64"/>
            <p:cNvSpPr txBox="1"/>
            <p:nvPr/>
          </p:nvSpPr>
          <p:spPr>
            <a:xfrm>
              <a:off x="1511243" y="2687681"/>
              <a:ext cx="2723294" cy="723852"/>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grpSp>
        <p:nvGrpSpPr>
          <p:cNvPr id="66" name="组合 65"/>
          <p:cNvGrpSpPr/>
          <p:nvPr/>
        </p:nvGrpSpPr>
        <p:grpSpPr>
          <a:xfrm>
            <a:off x="4539077" y="4484715"/>
            <a:ext cx="2723295" cy="1062407"/>
            <a:chOff x="1511243" y="2349127"/>
            <a:chExt cx="2723294" cy="1062406"/>
          </a:xfrm>
        </p:grpSpPr>
        <p:sp>
          <p:nvSpPr>
            <p:cNvPr id="67" name="文本框 66"/>
            <p:cNvSpPr txBox="1"/>
            <p:nvPr/>
          </p:nvSpPr>
          <p:spPr>
            <a:xfrm>
              <a:off x="1806000" y="2349127"/>
              <a:ext cx="2133781" cy="300210"/>
            </a:xfrm>
            <a:prstGeom prst="rect">
              <a:avLst/>
            </a:prstGeom>
            <a:noFill/>
          </p:spPr>
          <p:txBody>
            <a:bodyPr wrap="square" rtlCol="0">
              <a:spAutoFit/>
              <a:scene3d>
                <a:camera prst="orthographicFront"/>
                <a:lightRig rig="threePt" dir="t"/>
              </a:scene3d>
              <a:sp3d contourW="12700"/>
            </a:bodyPr>
            <a:lstStyle/>
            <a:p>
              <a:pPr algn="ctr" defTabSz="457200"/>
              <a:r>
                <a:rPr lang="zh-CN" altLang="en-US" sz="1350" b="1" dirty="0">
                  <a:solidFill>
                    <a:srgbClr val="404046"/>
                  </a:solidFill>
                  <a:cs typeface="+mn-ea"/>
                  <a:sym typeface="+mn-lt"/>
                </a:rPr>
                <a:t>标题文字添加</a:t>
              </a:r>
            </a:p>
          </p:txBody>
        </p:sp>
        <p:sp>
          <p:nvSpPr>
            <p:cNvPr id="68" name="文本框 67"/>
            <p:cNvSpPr txBox="1"/>
            <p:nvPr/>
          </p:nvSpPr>
          <p:spPr>
            <a:xfrm>
              <a:off x="1511243" y="2687681"/>
              <a:ext cx="2723294" cy="723852"/>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grpSp>
        <p:nvGrpSpPr>
          <p:cNvPr id="69" name="组合 68"/>
          <p:cNvGrpSpPr/>
          <p:nvPr/>
        </p:nvGrpSpPr>
        <p:grpSpPr>
          <a:xfrm>
            <a:off x="7710090" y="4484715"/>
            <a:ext cx="2723295" cy="1062407"/>
            <a:chOff x="1511243" y="2349127"/>
            <a:chExt cx="2723294" cy="1062406"/>
          </a:xfrm>
        </p:grpSpPr>
        <p:sp>
          <p:nvSpPr>
            <p:cNvPr id="70" name="文本框 69"/>
            <p:cNvSpPr txBox="1"/>
            <p:nvPr/>
          </p:nvSpPr>
          <p:spPr>
            <a:xfrm>
              <a:off x="1806000" y="2349127"/>
              <a:ext cx="2133781" cy="300210"/>
            </a:xfrm>
            <a:prstGeom prst="rect">
              <a:avLst/>
            </a:prstGeom>
            <a:noFill/>
          </p:spPr>
          <p:txBody>
            <a:bodyPr wrap="square" rtlCol="0">
              <a:spAutoFit/>
              <a:scene3d>
                <a:camera prst="orthographicFront"/>
                <a:lightRig rig="threePt" dir="t"/>
              </a:scene3d>
              <a:sp3d contourW="12700"/>
            </a:bodyPr>
            <a:lstStyle/>
            <a:p>
              <a:pPr algn="ctr" defTabSz="457200"/>
              <a:r>
                <a:rPr lang="zh-CN" altLang="en-US" sz="1350" b="1" dirty="0">
                  <a:solidFill>
                    <a:srgbClr val="404046"/>
                  </a:solidFill>
                  <a:cs typeface="+mn-ea"/>
                  <a:sym typeface="+mn-lt"/>
                </a:rPr>
                <a:t>标题文字添加</a:t>
              </a:r>
            </a:p>
          </p:txBody>
        </p:sp>
        <p:sp>
          <p:nvSpPr>
            <p:cNvPr id="71" name="文本框 70"/>
            <p:cNvSpPr txBox="1"/>
            <p:nvPr/>
          </p:nvSpPr>
          <p:spPr>
            <a:xfrm>
              <a:off x="1511243" y="2687681"/>
              <a:ext cx="2723294" cy="723852"/>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grpSp>
        <p:nvGrpSpPr>
          <p:cNvPr id="73" name="组合 72"/>
          <p:cNvGrpSpPr/>
          <p:nvPr/>
        </p:nvGrpSpPr>
        <p:grpSpPr>
          <a:xfrm>
            <a:off x="5066426" y="2066279"/>
            <a:ext cx="2317272" cy="2315577"/>
            <a:chOff x="1780508" y="2009639"/>
            <a:chExt cx="2317272" cy="2315577"/>
          </a:xfrm>
        </p:grpSpPr>
        <p:sp>
          <p:nvSpPr>
            <p:cNvPr id="74" name="ValueShape1"/>
            <p:cNvSpPr/>
            <p:nvPr/>
          </p:nvSpPr>
          <p:spPr>
            <a:xfrm rot="6576035">
              <a:off x="1780509" y="2406234"/>
              <a:ext cx="1918981" cy="1918983"/>
            </a:xfrm>
            <a:prstGeom prst="arc">
              <a:avLst>
                <a:gd name="adj1" fmla="val 4173600"/>
                <a:gd name="adj2" fmla="val 16200000"/>
              </a:avLst>
            </a:prstGeom>
            <a:noFill/>
            <a:ln w="165100" cap="rnd" cmpd="sng" algn="ctr">
              <a:solidFill>
                <a:schemeClr val="bg2">
                  <a:lumMod val="25000"/>
                </a:schemeClr>
              </a:solidFill>
              <a:prstDash val="solid"/>
              <a:miter lim="800000"/>
            </a:ln>
            <a:effectLst/>
          </p:spPr>
          <p:txBody>
            <a:bodyPr anchor="ctr"/>
            <a:lstStyle/>
            <a:p>
              <a:pPr algn="ctr" defTabSz="457200">
                <a:defRPr/>
              </a:pPr>
              <a:endParaRPr sz="1200" kern="0">
                <a:solidFill>
                  <a:srgbClr val="EAD074"/>
                </a:solidFill>
                <a:cs typeface="+mn-ea"/>
                <a:sym typeface="+mn-lt"/>
              </a:endParaRPr>
            </a:p>
          </p:txBody>
        </p:sp>
        <p:grpSp>
          <p:nvGrpSpPr>
            <p:cNvPr id="75" name="组合 74"/>
            <p:cNvGrpSpPr/>
            <p:nvPr/>
          </p:nvGrpSpPr>
          <p:grpSpPr>
            <a:xfrm>
              <a:off x="2050096" y="2009639"/>
              <a:ext cx="2047684" cy="2032352"/>
              <a:chOff x="2050095" y="2009639"/>
              <a:chExt cx="2047683" cy="2032352"/>
            </a:xfrm>
          </p:grpSpPr>
          <p:sp>
            <p:nvSpPr>
              <p:cNvPr id="76" name="ValueBack1"/>
              <p:cNvSpPr/>
              <p:nvPr/>
            </p:nvSpPr>
            <p:spPr bwMode="auto">
              <a:xfrm>
                <a:off x="2364191" y="2990524"/>
                <a:ext cx="517625" cy="375202"/>
              </a:xfrm>
              <a:custGeom>
                <a:avLst/>
                <a:gdLst>
                  <a:gd name="T0" fmla="*/ 353 w 486"/>
                  <a:gd name="T1" fmla="*/ 0 h 353"/>
                  <a:gd name="T2" fmla="*/ 0 w 486"/>
                  <a:gd name="T3" fmla="*/ 353 h 353"/>
                  <a:gd name="T4" fmla="*/ 30 w 486"/>
                  <a:gd name="T5" fmla="*/ 323 h 353"/>
                  <a:gd name="T6" fmla="*/ 60 w 486"/>
                  <a:gd name="T7" fmla="*/ 353 h 353"/>
                  <a:gd name="T8" fmla="*/ 60 w 486"/>
                  <a:gd name="T9" fmla="*/ 353 h 353"/>
                  <a:gd name="T10" fmla="*/ 353 w 486"/>
                  <a:gd name="T11" fmla="*/ 60 h 353"/>
                  <a:gd name="T12" fmla="*/ 443 w 486"/>
                  <a:gd name="T13" fmla="*/ 74 h 353"/>
                  <a:gd name="T14" fmla="*/ 453 w 486"/>
                  <a:gd name="T15" fmla="*/ 76 h 353"/>
                  <a:gd name="T16" fmla="*/ 481 w 486"/>
                  <a:gd name="T17" fmla="*/ 55 h 353"/>
                  <a:gd name="T18" fmla="*/ 462 w 486"/>
                  <a:gd name="T19" fmla="*/ 17 h 353"/>
                  <a:gd name="T20" fmla="*/ 353 w 486"/>
                  <a:gd name="T2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53">
                    <a:moveTo>
                      <a:pt x="353" y="0"/>
                    </a:moveTo>
                    <a:cubicBezTo>
                      <a:pt x="158" y="0"/>
                      <a:pt x="0" y="158"/>
                      <a:pt x="0" y="353"/>
                    </a:cubicBezTo>
                    <a:cubicBezTo>
                      <a:pt x="0" y="337"/>
                      <a:pt x="13" y="323"/>
                      <a:pt x="30" y="323"/>
                    </a:cubicBezTo>
                    <a:cubicBezTo>
                      <a:pt x="46" y="323"/>
                      <a:pt x="60" y="337"/>
                      <a:pt x="60" y="353"/>
                    </a:cubicBezTo>
                    <a:cubicBezTo>
                      <a:pt x="60" y="353"/>
                      <a:pt x="60" y="353"/>
                      <a:pt x="60" y="353"/>
                    </a:cubicBezTo>
                    <a:cubicBezTo>
                      <a:pt x="60" y="192"/>
                      <a:pt x="191" y="60"/>
                      <a:pt x="353" y="60"/>
                    </a:cubicBezTo>
                    <a:cubicBezTo>
                      <a:pt x="384" y="60"/>
                      <a:pt x="414" y="65"/>
                      <a:pt x="443" y="74"/>
                    </a:cubicBezTo>
                    <a:cubicBezTo>
                      <a:pt x="446" y="75"/>
                      <a:pt x="450" y="76"/>
                      <a:pt x="453" y="76"/>
                    </a:cubicBezTo>
                    <a:cubicBezTo>
                      <a:pt x="465" y="76"/>
                      <a:pt x="477" y="68"/>
                      <a:pt x="481" y="55"/>
                    </a:cubicBezTo>
                    <a:cubicBezTo>
                      <a:pt x="486" y="39"/>
                      <a:pt x="478" y="22"/>
                      <a:pt x="462" y="17"/>
                    </a:cubicBezTo>
                    <a:cubicBezTo>
                      <a:pt x="427" y="6"/>
                      <a:pt x="390" y="0"/>
                      <a:pt x="353" y="0"/>
                    </a:cubicBezTo>
                  </a:path>
                </a:pathLst>
              </a:custGeom>
              <a:solidFill>
                <a:schemeClr val="tx1">
                  <a:lumMod val="75000"/>
                  <a:lumOff val="25000"/>
                  <a:alpha val="40000"/>
                </a:schemeClr>
              </a:solidFill>
              <a:ln>
                <a:noFill/>
              </a:ln>
            </p:spPr>
            <p:txBody>
              <a:bodyPr anchor="ctr"/>
              <a:lstStyle/>
              <a:p>
                <a:pPr algn="ctr" defTabSz="457200">
                  <a:defRPr/>
                </a:pPr>
                <a:endParaRPr sz="1200" kern="0">
                  <a:solidFill>
                    <a:srgbClr val="EAD074"/>
                  </a:solidFill>
                  <a:cs typeface="+mn-ea"/>
                  <a:sym typeface="+mn-lt"/>
                </a:endParaRPr>
              </a:p>
            </p:txBody>
          </p:sp>
          <p:sp>
            <p:nvSpPr>
              <p:cNvPr id="77" name="ValueBack22"/>
              <p:cNvSpPr/>
              <p:nvPr/>
            </p:nvSpPr>
            <p:spPr bwMode="auto">
              <a:xfrm>
                <a:off x="2364191" y="3365725"/>
                <a:ext cx="375968" cy="375968"/>
              </a:xfrm>
              <a:custGeom>
                <a:avLst/>
                <a:gdLst>
                  <a:gd name="T0" fmla="*/ 60 w 353"/>
                  <a:gd name="T1" fmla="*/ 0 h 353"/>
                  <a:gd name="T2" fmla="*/ 60 w 353"/>
                  <a:gd name="T3" fmla="*/ 0 h 353"/>
                  <a:gd name="T4" fmla="*/ 30 w 353"/>
                  <a:gd name="T5" fmla="*/ 30 h 353"/>
                  <a:gd name="T6" fmla="*/ 0 w 353"/>
                  <a:gd name="T7" fmla="*/ 0 h 353"/>
                  <a:gd name="T8" fmla="*/ 353 w 353"/>
                  <a:gd name="T9" fmla="*/ 353 h 353"/>
                  <a:gd name="T10" fmla="*/ 353 w 353"/>
                  <a:gd name="T11" fmla="*/ 353 h 353"/>
                  <a:gd name="T12" fmla="*/ 353 w 353"/>
                  <a:gd name="T13" fmla="*/ 353 h 353"/>
                  <a:gd name="T14" fmla="*/ 323 w 353"/>
                  <a:gd name="T15" fmla="*/ 323 h 353"/>
                  <a:gd name="T16" fmla="*/ 353 w 353"/>
                  <a:gd name="T17" fmla="*/ 293 h 353"/>
                  <a:gd name="T18" fmla="*/ 60 w 353"/>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60" y="0"/>
                    </a:moveTo>
                    <a:cubicBezTo>
                      <a:pt x="60" y="0"/>
                      <a:pt x="60" y="0"/>
                      <a:pt x="60" y="0"/>
                    </a:cubicBezTo>
                    <a:cubicBezTo>
                      <a:pt x="60" y="17"/>
                      <a:pt x="46" y="30"/>
                      <a:pt x="30" y="30"/>
                    </a:cubicBezTo>
                    <a:cubicBezTo>
                      <a:pt x="13" y="30"/>
                      <a:pt x="0" y="17"/>
                      <a:pt x="0" y="0"/>
                    </a:cubicBezTo>
                    <a:cubicBezTo>
                      <a:pt x="0" y="195"/>
                      <a:pt x="158" y="353"/>
                      <a:pt x="353" y="353"/>
                    </a:cubicBezTo>
                    <a:cubicBezTo>
                      <a:pt x="353" y="353"/>
                      <a:pt x="353" y="353"/>
                      <a:pt x="353" y="353"/>
                    </a:cubicBezTo>
                    <a:cubicBezTo>
                      <a:pt x="353" y="353"/>
                      <a:pt x="353" y="353"/>
                      <a:pt x="353" y="353"/>
                    </a:cubicBezTo>
                    <a:cubicBezTo>
                      <a:pt x="336" y="353"/>
                      <a:pt x="323" y="340"/>
                      <a:pt x="323" y="323"/>
                    </a:cubicBezTo>
                    <a:cubicBezTo>
                      <a:pt x="323" y="307"/>
                      <a:pt x="336" y="293"/>
                      <a:pt x="353" y="293"/>
                    </a:cubicBezTo>
                    <a:cubicBezTo>
                      <a:pt x="191" y="293"/>
                      <a:pt x="60" y="162"/>
                      <a:pt x="60" y="0"/>
                    </a:cubicBezTo>
                  </a:path>
                </a:pathLst>
              </a:custGeom>
              <a:solidFill>
                <a:schemeClr val="tx1">
                  <a:lumMod val="65000"/>
                  <a:lumOff val="35000"/>
                  <a:alpha val="40000"/>
                </a:schemeClr>
              </a:solidFill>
              <a:ln>
                <a:noFill/>
              </a:ln>
            </p:spPr>
            <p:txBody>
              <a:bodyPr anchor="ctr"/>
              <a:lstStyle/>
              <a:p>
                <a:pPr algn="ctr" defTabSz="457200">
                  <a:defRPr/>
                </a:pPr>
                <a:endParaRPr sz="1200" kern="0">
                  <a:solidFill>
                    <a:srgbClr val="EAD074"/>
                  </a:solidFill>
                  <a:cs typeface="+mn-ea"/>
                  <a:sym typeface="+mn-lt"/>
                </a:endParaRPr>
              </a:p>
            </p:txBody>
          </p:sp>
          <p:sp>
            <p:nvSpPr>
              <p:cNvPr id="78" name="ValueBack2"/>
              <p:cNvSpPr/>
              <p:nvPr/>
            </p:nvSpPr>
            <p:spPr bwMode="auto">
              <a:xfrm>
                <a:off x="2364191" y="3333565"/>
                <a:ext cx="63555" cy="64320"/>
              </a:xfrm>
              <a:custGeom>
                <a:avLst/>
                <a:gdLst>
                  <a:gd name="T0" fmla="*/ 30 w 60"/>
                  <a:gd name="T1" fmla="*/ 0 h 60"/>
                  <a:gd name="T2" fmla="*/ 0 w 60"/>
                  <a:gd name="T3" fmla="*/ 30 h 60"/>
                  <a:gd name="T4" fmla="*/ 0 w 60"/>
                  <a:gd name="T5" fmla="*/ 30 h 60"/>
                  <a:gd name="T6" fmla="*/ 0 w 60"/>
                  <a:gd name="T7" fmla="*/ 30 h 60"/>
                  <a:gd name="T8" fmla="*/ 30 w 60"/>
                  <a:gd name="T9" fmla="*/ 60 h 60"/>
                  <a:gd name="T10" fmla="*/ 60 w 60"/>
                  <a:gd name="T11" fmla="*/ 30 h 60"/>
                  <a:gd name="T12" fmla="*/ 60 w 60"/>
                  <a:gd name="T13" fmla="*/ 30 h 60"/>
                  <a:gd name="T14" fmla="*/ 60 w 60"/>
                  <a:gd name="T15" fmla="*/ 30 h 60"/>
                  <a:gd name="T16" fmla="*/ 30 w 60"/>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0">
                    <a:moveTo>
                      <a:pt x="30" y="0"/>
                    </a:moveTo>
                    <a:cubicBezTo>
                      <a:pt x="13" y="0"/>
                      <a:pt x="0" y="14"/>
                      <a:pt x="0" y="30"/>
                    </a:cubicBezTo>
                    <a:cubicBezTo>
                      <a:pt x="0" y="30"/>
                      <a:pt x="0" y="30"/>
                      <a:pt x="0" y="30"/>
                    </a:cubicBezTo>
                    <a:cubicBezTo>
                      <a:pt x="0" y="30"/>
                      <a:pt x="0" y="30"/>
                      <a:pt x="0" y="30"/>
                    </a:cubicBezTo>
                    <a:cubicBezTo>
                      <a:pt x="0" y="47"/>
                      <a:pt x="13" y="60"/>
                      <a:pt x="30" y="60"/>
                    </a:cubicBezTo>
                    <a:cubicBezTo>
                      <a:pt x="46" y="60"/>
                      <a:pt x="60" y="47"/>
                      <a:pt x="60" y="30"/>
                    </a:cubicBezTo>
                    <a:cubicBezTo>
                      <a:pt x="60" y="30"/>
                      <a:pt x="60" y="30"/>
                      <a:pt x="60" y="30"/>
                    </a:cubicBezTo>
                    <a:cubicBezTo>
                      <a:pt x="60" y="30"/>
                      <a:pt x="60" y="30"/>
                      <a:pt x="60" y="30"/>
                    </a:cubicBezTo>
                    <a:cubicBezTo>
                      <a:pt x="60" y="14"/>
                      <a:pt x="46" y="0"/>
                      <a:pt x="30" y="0"/>
                    </a:cubicBezTo>
                  </a:path>
                </a:pathLst>
              </a:custGeom>
              <a:solidFill>
                <a:schemeClr val="tx1"/>
              </a:solidFill>
              <a:ln w="9525">
                <a:solidFill>
                  <a:srgbClr val="FFFFFF">
                    <a:alpha val="20000"/>
                  </a:srgbClr>
                </a:solidFill>
                <a:round/>
              </a:ln>
            </p:spPr>
            <p:txBody>
              <a:bodyPr anchor="ctr"/>
              <a:lstStyle/>
              <a:p>
                <a:pPr algn="ctr" defTabSz="457200">
                  <a:defRPr/>
                </a:pPr>
                <a:endParaRPr sz="1200" kern="0">
                  <a:solidFill>
                    <a:srgbClr val="EAD074"/>
                  </a:solidFill>
                  <a:cs typeface="+mn-ea"/>
                  <a:sym typeface="+mn-lt"/>
                </a:endParaRPr>
              </a:p>
            </p:txBody>
          </p:sp>
          <p:sp>
            <p:nvSpPr>
              <p:cNvPr id="79" name="ValueBack2"/>
              <p:cNvSpPr/>
              <p:nvPr/>
            </p:nvSpPr>
            <p:spPr bwMode="auto">
              <a:xfrm>
                <a:off x="2740160" y="3224068"/>
                <a:ext cx="375968" cy="517626"/>
              </a:xfrm>
              <a:custGeom>
                <a:avLst/>
                <a:gdLst>
                  <a:gd name="T0" fmla="*/ 307 w 353"/>
                  <a:gd name="T1" fmla="*/ 0 h 486"/>
                  <a:gd name="T2" fmla="*/ 297 w 353"/>
                  <a:gd name="T3" fmla="*/ 2 h 486"/>
                  <a:gd name="T4" fmla="*/ 278 w 353"/>
                  <a:gd name="T5" fmla="*/ 40 h 486"/>
                  <a:gd name="T6" fmla="*/ 293 w 353"/>
                  <a:gd name="T7" fmla="*/ 133 h 486"/>
                  <a:gd name="T8" fmla="*/ 0 w 353"/>
                  <a:gd name="T9" fmla="*/ 426 h 486"/>
                  <a:gd name="T10" fmla="*/ 0 w 353"/>
                  <a:gd name="T11" fmla="*/ 426 h 486"/>
                  <a:gd name="T12" fmla="*/ 0 w 353"/>
                  <a:gd name="T13" fmla="*/ 426 h 486"/>
                  <a:gd name="T14" fmla="*/ 30 w 353"/>
                  <a:gd name="T15" fmla="*/ 456 h 486"/>
                  <a:gd name="T16" fmla="*/ 0 w 353"/>
                  <a:gd name="T17" fmla="*/ 486 h 486"/>
                  <a:gd name="T18" fmla="*/ 353 w 353"/>
                  <a:gd name="T19" fmla="*/ 133 h 486"/>
                  <a:gd name="T20" fmla="*/ 335 w 353"/>
                  <a:gd name="T21" fmla="*/ 21 h 486"/>
                  <a:gd name="T22" fmla="*/ 307 w 353"/>
                  <a:gd name="T2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486">
                    <a:moveTo>
                      <a:pt x="307" y="0"/>
                    </a:moveTo>
                    <a:cubicBezTo>
                      <a:pt x="303" y="0"/>
                      <a:pt x="300" y="1"/>
                      <a:pt x="297" y="2"/>
                    </a:cubicBezTo>
                    <a:cubicBezTo>
                      <a:pt x="281" y="7"/>
                      <a:pt x="273" y="24"/>
                      <a:pt x="278" y="40"/>
                    </a:cubicBezTo>
                    <a:cubicBezTo>
                      <a:pt x="288" y="70"/>
                      <a:pt x="293" y="101"/>
                      <a:pt x="293" y="133"/>
                    </a:cubicBezTo>
                    <a:cubicBezTo>
                      <a:pt x="293" y="295"/>
                      <a:pt x="162" y="426"/>
                      <a:pt x="0" y="426"/>
                    </a:cubicBezTo>
                    <a:cubicBezTo>
                      <a:pt x="0" y="426"/>
                      <a:pt x="0" y="426"/>
                      <a:pt x="0" y="426"/>
                    </a:cubicBezTo>
                    <a:cubicBezTo>
                      <a:pt x="0" y="426"/>
                      <a:pt x="0" y="426"/>
                      <a:pt x="0" y="426"/>
                    </a:cubicBezTo>
                    <a:cubicBezTo>
                      <a:pt x="17" y="426"/>
                      <a:pt x="30" y="440"/>
                      <a:pt x="30" y="456"/>
                    </a:cubicBezTo>
                    <a:cubicBezTo>
                      <a:pt x="30" y="473"/>
                      <a:pt x="17" y="486"/>
                      <a:pt x="0" y="486"/>
                    </a:cubicBezTo>
                    <a:cubicBezTo>
                      <a:pt x="195" y="486"/>
                      <a:pt x="353" y="328"/>
                      <a:pt x="353" y="133"/>
                    </a:cubicBezTo>
                    <a:cubicBezTo>
                      <a:pt x="353" y="95"/>
                      <a:pt x="347" y="57"/>
                      <a:pt x="335" y="21"/>
                    </a:cubicBezTo>
                    <a:cubicBezTo>
                      <a:pt x="331" y="8"/>
                      <a:pt x="319" y="0"/>
                      <a:pt x="307" y="0"/>
                    </a:cubicBezTo>
                  </a:path>
                </a:pathLst>
              </a:custGeom>
              <a:solidFill>
                <a:schemeClr val="tx1">
                  <a:lumMod val="75000"/>
                  <a:lumOff val="25000"/>
                  <a:alpha val="40000"/>
                </a:schemeClr>
              </a:solidFill>
              <a:ln w="9525">
                <a:noFill/>
                <a:round/>
              </a:ln>
            </p:spPr>
            <p:txBody>
              <a:bodyPr anchor="ctr"/>
              <a:lstStyle/>
              <a:p>
                <a:pPr algn="ctr" defTabSz="457200">
                  <a:defRPr/>
                </a:pPr>
                <a:endParaRPr sz="1200" kern="0">
                  <a:solidFill>
                    <a:srgbClr val="EAD074"/>
                  </a:solidFill>
                  <a:cs typeface="+mn-ea"/>
                  <a:sym typeface="+mn-lt"/>
                </a:endParaRPr>
              </a:p>
            </p:txBody>
          </p:sp>
          <p:sp>
            <p:nvSpPr>
              <p:cNvPr id="80" name="ValueBack1"/>
              <p:cNvSpPr/>
              <p:nvPr/>
            </p:nvSpPr>
            <p:spPr bwMode="auto">
              <a:xfrm>
                <a:off x="2707999" y="3677373"/>
                <a:ext cx="64320" cy="64320"/>
              </a:xfrm>
              <a:custGeom>
                <a:avLst/>
                <a:gdLst>
                  <a:gd name="T0" fmla="*/ 30 w 60"/>
                  <a:gd name="T1" fmla="*/ 0 h 60"/>
                  <a:gd name="T2" fmla="*/ 0 w 60"/>
                  <a:gd name="T3" fmla="*/ 30 h 60"/>
                  <a:gd name="T4" fmla="*/ 30 w 60"/>
                  <a:gd name="T5" fmla="*/ 60 h 60"/>
                  <a:gd name="T6" fmla="*/ 30 w 60"/>
                  <a:gd name="T7" fmla="*/ 60 h 60"/>
                  <a:gd name="T8" fmla="*/ 60 w 60"/>
                  <a:gd name="T9" fmla="*/ 30 h 60"/>
                  <a:gd name="T10" fmla="*/ 30 w 60"/>
                  <a:gd name="T11" fmla="*/ 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13" y="0"/>
                      <a:pt x="0" y="14"/>
                      <a:pt x="0" y="30"/>
                    </a:cubicBezTo>
                    <a:cubicBezTo>
                      <a:pt x="0" y="47"/>
                      <a:pt x="13" y="60"/>
                      <a:pt x="30" y="60"/>
                    </a:cubicBezTo>
                    <a:cubicBezTo>
                      <a:pt x="30" y="60"/>
                      <a:pt x="30" y="60"/>
                      <a:pt x="30" y="60"/>
                    </a:cubicBezTo>
                    <a:cubicBezTo>
                      <a:pt x="47" y="60"/>
                      <a:pt x="60" y="47"/>
                      <a:pt x="60" y="30"/>
                    </a:cubicBezTo>
                    <a:cubicBezTo>
                      <a:pt x="60" y="14"/>
                      <a:pt x="47" y="0"/>
                      <a:pt x="30" y="0"/>
                    </a:cubicBezTo>
                    <a:cubicBezTo>
                      <a:pt x="30" y="0"/>
                      <a:pt x="30" y="0"/>
                      <a:pt x="30" y="0"/>
                    </a:cubicBezTo>
                  </a:path>
                </a:pathLst>
              </a:custGeom>
              <a:solidFill>
                <a:schemeClr val="tx1"/>
              </a:solidFill>
              <a:ln w="9525">
                <a:solidFill>
                  <a:srgbClr val="FFFFFF">
                    <a:alpha val="20000"/>
                  </a:srgbClr>
                </a:solidFill>
                <a:round/>
              </a:ln>
            </p:spPr>
            <p:txBody>
              <a:bodyPr anchor="ctr"/>
              <a:lstStyle/>
              <a:p>
                <a:pPr algn="ctr" defTabSz="457200">
                  <a:defRPr/>
                </a:pPr>
                <a:endParaRPr sz="1200" kern="0">
                  <a:solidFill>
                    <a:srgbClr val="EAD074"/>
                  </a:solidFill>
                  <a:cs typeface="+mn-ea"/>
                  <a:sym typeface="+mn-lt"/>
                </a:endParaRPr>
              </a:p>
            </p:txBody>
          </p:sp>
          <p:sp>
            <p:nvSpPr>
              <p:cNvPr id="81" name="ExtraShape1"/>
              <p:cNvSpPr/>
              <p:nvPr/>
            </p:nvSpPr>
            <p:spPr bwMode="auto">
              <a:xfrm>
                <a:off x="3399443" y="2240120"/>
                <a:ext cx="473214" cy="467854"/>
              </a:xfrm>
              <a:custGeom>
                <a:avLst/>
                <a:gdLst>
                  <a:gd name="T0" fmla="*/ 389 w 444"/>
                  <a:gd name="T1" fmla="*/ 0 h 440"/>
                  <a:gd name="T2" fmla="*/ 354 w 444"/>
                  <a:gd name="T3" fmla="*/ 15 h 440"/>
                  <a:gd name="T4" fmla="*/ 0 w 444"/>
                  <a:gd name="T5" fmla="*/ 369 h 440"/>
                  <a:gd name="T6" fmla="*/ 35 w 444"/>
                  <a:gd name="T7" fmla="*/ 354 h 440"/>
                  <a:gd name="T8" fmla="*/ 70 w 444"/>
                  <a:gd name="T9" fmla="*/ 369 h 440"/>
                  <a:gd name="T10" fmla="*/ 70 w 444"/>
                  <a:gd name="T11" fmla="*/ 440 h 440"/>
                  <a:gd name="T12" fmla="*/ 70 w 444"/>
                  <a:gd name="T13" fmla="*/ 440 h 440"/>
                  <a:gd name="T14" fmla="*/ 70 w 444"/>
                  <a:gd name="T15" fmla="*/ 440 h 440"/>
                  <a:gd name="T16" fmla="*/ 424 w 444"/>
                  <a:gd name="T17" fmla="*/ 86 h 440"/>
                  <a:gd name="T18" fmla="*/ 424 w 444"/>
                  <a:gd name="T19" fmla="*/ 15 h 440"/>
                  <a:gd name="T20" fmla="*/ 389 w 444"/>
                  <a:gd name="T2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40">
                    <a:moveTo>
                      <a:pt x="389" y="0"/>
                    </a:moveTo>
                    <a:cubicBezTo>
                      <a:pt x="376" y="0"/>
                      <a:pt x="363" y="5"/>
                      <a:pt x="354" y="15"/>
                    </a:cubicBezTo>
                    <a:cubicBezTo>
                      <a:pt x="0" y="369"/>
                      <a:pt x="0" y="369"/>
                      <a:pt x="0" y="369"/>
                    </a:cubicBezTo>
                    <a:cubicBezTo>
                      <a:pt x="9" y="359"/>
                      <a:pt x="22" y="354"/>
                      <a:pt x="35" y="354"/>
                    </a:cubicBezTo>
                    <a:cubicBezTo>
                      <a:pt x="48" y="354"/>
                      <a:pt x="61" y="359"/>
                      <a:pt x="70" y="369"/>
                    </a:cubicBezTo>
                    <a:cubicBezTo>
                      <a:pt x="90" y="388"/>
                      <a:pt x="90" y="420"/>
                      <a:pt x="70" y="440"/>
                    </a:cubicBezTo>
                    <a:cubicBezTo>
                      <a:pt x="70" y="440"/>
                      <a:pt x="70" y="440"/>
                      <a:pt x="70" y="440"/>
                    </a:cubicBezTo>
                    <a:cubicBezTo>
                      <a:pt x="70" y="440"/>
                      <a:pt x="70" y="440"/>
                      <a:pt x="70" y="440"/>
                    </a:cubicBezTo>
                    <a:cubicBezTo>
                      <a:pt x="424" y="86"/>
                      <a:pt x="424" y="86"/>
                      <a:pt x="424" y="86"/>
                    </a:cubicBezTo>
                    <a:cubicBezTo>
                      <a:pt x="444" y="66"/>
                      <a:pt x="444" y="34"/>
                      <a:pt x="424" y="15"/>
                    </a:cubicBezTo>
                    <a:cubicBezTo>
                      <a:pt x="415" y="5"/>
                      <a:pt x="402" y="0"/>
                      <a:pt x="389"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82" name="ExtraShape2"/>
              <p:cNvSpPr/>
              <p:nvPr/>
            </p:nvSpPr>
            <p:spPr bwMode="auto">
              <a:xfrm>
                <a:off x="2681199" y="2632934"/>
                <a:ext cx="793284" cy="786393"/>
              </a:xfrm>
              <a:custGeom>
                <a:avLst/>
                <a:gdLst>
                  <a:gd name="T0" fmla="*/ 674 w 744"/>
                  <a:gd name="T1" fmla="*/ 0 h 739"/>
                  <a:gd name="T2" fmla="*/ 674 w 744"/>
                  <a:gd name="T3" fmla="*/ 0 h 739"/>
                  <a:gd name="T4" fmla="*/ 20 w 744"/>
                  <a:gd name="T5" fmla="*/ 654 h 739"/>
                  <a:gd name="T6" fmla="*/ 20 w 744"/>
                  <a:gd name="T7" fmla="*/ 725 h 739"/>
                  <a:gd name="T8" fmla="*/ 55 w 744"/>
                  <a:gd name="T9" fmla="*/ 739 h 739"/>
                  <a:gd name="T10" fmla="*/ 90 w 744"/>
                  <a:gd name="T11" fmla="*/ 725 h 739"/>
                  <a:gd name="T12" fmla="*/ 744 w 744"/>
                  <a:gd name="T13" fmla="*/ 71 h 739"/>
                  <a:gd name="T14" fmla="*/ 709 w 744"/>
                  <a:gd name="T15" fmla="*/ 85 h 739"/>
                  <a:gd name="T16" fmla="*/ 674 w 744"/>
                  <a:gd name="T17" fmla="*/ 71 h 739"/>
                  <a:gd name="T18" fmla="*/ 674 w 744"/>
                  <a:gd name="T19" fmla="*/ 0 h 739"/>
                  <a:gd name="T20" fmla="*/ 674 w 744"/>
                  <a:gd name="T21"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739">
                    <a:moveTo>
                      <a:pt x="674" y="0"/>
                    </a:moveTo>
                    <a:cubicBezTo>
                      <a:pt x="674" y="0"/>
                      <a:pt x="674" y="0"/>
                      <a:pt x="674" y="0"/>
                    </a:cubicBezTo>
                    <a:cubicBezTo>
                      <a:pt x="20" y="654"/>
                      <a:pt x="20" y="654"/>
                      <a:pt x="20" y="654"/>
                    </a:cubicBezTo>
                    <a:cubicBezTo>
                      <a:pt x="0" y="673"/>
                      <a:pt x="0" y="705"/>
                      <a:pt x="20" y="725"/>
                    </a:cubicBezTo>
                    <a:cubicBezTo>
                      <a:pt x="29" y="734"/>
                      <a:pt x="42" y="739"/>
                      <a:pt x="55" y="739"/>
                    </a:cubicBezTo>
                    <a:cubicBezTo>
                      <a:pt x="68" y="739"/>
                      <a:pt x="81" y="734"/>
                      <a:pt x="90" y="725"/>
                    </a:cubicBezTo>
                    <a:cubicBezTo>
                      <a:pt x="744" y="71"/>
                      <a:pt x="744" y="71"/>
                      <a:pt x="744" y="71"/>
                    </a:cubicBezTo>
                    <a:cubicBezTo>
                      <a:pt x="735" y="80"/>
                      <a:pt x="722" y="85"/>
                      <a:pt x="709" y="85"/>
                    </a:cubicBezTo>
                    <a:cubicBezTo>
                      <a:pt x="696" y="85"/>
                      <a:pt x="683" y="80"/>
                      <a:pt x="674" y="71"/>
                    </a:cubicBezTo>
                    <a:cubicBezTo>
                      <a:pt x="654" y="51"/>
                      <a:pt x="654" y="19"/>
                      <a:pt x="674" y="0"/>
                    </a:cubicBezTo>
                    <a:cubicBezTo>
                      <a:pt x="674" y="0"/>
                      <a:pt x="674" y="0"/>
                      <a:pt x="674"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83" name="ExtraShape3"/>
              <p:cNvSpPr/>
              <p:nvPr/>
            </p:nvSpPr>
            <p:spPr bwMode="auto">
              <a:xfrm>
                <a:off x="3378769" y="2616853"/>
                <a:ext cx="117155" cy="106435"/>
              </a:xfrm>
              <a:custGeom>
                <a:avLst/>
                <a:gdLst>
                  <a:gd name="T0" fmla="*/ 55 w 110"/>
                  <a:gd name="T1" fmla="*/ 0 h 100"/>
                  <a:gd name="T2" fmla="*/ 20 w 110"/>
                  <a:gd name="T3" fmla="*/ 15 h 100"/>
                  <a:gd name="T4" fmla="*/ 20 w 110"/>
                  <a:gd name="T5" fmla="*/ 15 h 100"/>
                  <a:gd name="T6" fmla="*/ 20 w 110"/>
                  <a:gd name="T7" fmla="*/ 86 h 100"/>
                  <a:gd name="T8" fmla="*/ 55 w 110"/>
                  <a:gd name="T9" fmla="*/ 100 h 100"/>
                  <a:gd name="T10" fmla="*/ 90 w 110"/>
                  <a:gd name="T11" fmla="*/ 86 h 100"/>
                  <a:gd name="T12" fmla="*/ 90 w 110"/>
                  <a:gd name="T13" fmla="*/ 86 h 100"/>
                  <a:gd name="T14" fmla="*/ 90 w 110"/>
                  <a:gd name="T15" fmla="*/ 15 h 100"/>
                  <a:gd name="T16" fmla="*/ 55 w 11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0">
                    <a:moveTo>
                      <a:pt x="55" y="0"/>
                    </a:moveTo>
                    <a:cubicBezTo>
                      <a:pt x="42" y="0"/>
                      <a:pt x="29" y="5"/>
                      <a:pt x="20" y="15"/>
                    </a:cubicBezTo>
                    <a:cubicBezTo>
                      <a:pt x="20" y="15"/>
                      <a:pt x="20" y="15"/>
                      <a:pt x="20" y="15"/>
                    </a:cubicBezTo>
                    <a:cubicBezTo>
                      <a:pt x="0" y="34"/>
                      <a:pt x="0" y="66"/>
                      <a:pt x="20" y="86"/>
                    </a:cubicBezTo>
                    <a:cubicBezTo>
                      <a:pt x="29" y="95"/>
                      <a:pt x="42" y="100"/>
                      <a:pt x="55" y="100"/>
                    </a:cubicBezTo>
                    <a:cubicBezTo>
                      <a:pt x="68" y="100"/>
                      <a:pt x="81" y="95"/>
                      <a:pt x="90" y="86"/>
                    </a:cubicBezTo>
                    <a:cubicBezTo>
                      <a:pt x="90" y="86"/>
                      <a:pt x="90" y="86"/>
                      <a:pt x="90" y="86"/>
                    </a:cubicBezTo>
                    <a:cubicBezTo>
                      <a:pt x="110" y="66"/>
                      <a:pt x="110" y="34"/>
                      <a:pt x="90" y="15"/>
                    </a:cubicBezTo>
                    <a:cubicBezTo>
                      <a:pt x="81" y="5"/>
                      <a:pt x="68" y="0"/>
                      <a:pt x="55" y="0"/>
                    </a:cubicBezTo>
                  </a:path>
                </a:pathLst>
              </a:custGeom>
              <a:solidFill>
                <a:schemeClr val="bg1">
                  <a:alpha val="40000"/>
                </a:schemeClr>
              </a:solidFill>
              <a:ln>
                <a:solidFill>
                  <a:schemeClr val="bg1"/>
                </a:solidFill>
              </a:ln>
            </p:spPr>
            <p:txBody>
              <a:bodyPr anchor="ctr"/>
              <a:lstStyle/>
              <a:p>
                <a:pPr algn="ctr" defTabSz="457200">
                  <a:defRPr/>
                </a:pPr>
                <a:endParaRPr sz="1200" kern="0">
                  <a:solidFill>
                    <a:srgbClr val="EAD074"/>
                  </a:solidFill>
                  <a:cs typeface="+mn-ea"/>
                  <a:sym typeface="+mn-lt"/>
                </a:endParaRPr>
              </a:p>
            </p:txBody>
          </p:sp>
          <p:sp>
            <p:nvSpPr>
              <p:cNvPr id="84" name="ExtraShape4"/>
              <p:cNvSpPr/>
              <p:nvPr/>
            </p:nvSpPr>
            <p:spPr bwMode="auto">
              <a:xfrm>
                <a:off x="3637581" y="2009639"/>
                <a:ext cx="63555" cy="315475"/>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85" name="ExtraShape5"/>
              <p:cNvSpPr/>
              <p:nvPr/>
            </p:nvSpPr>
            <p:spPr bwMode="auto">
              <a:xfrm>
                <a:off x="3551055" y="2096165"/>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86" name="ExtraShape6"/>
              <p:cNvSpPr/>
              <p:nvPr/>
            </p:nvSpPr>
            <p:spPr bwMode="auto">
              <a:xfrm>
                <a:off x="3464529" y="2182691"/>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87" name="ExtraShape7"/>
              <p:cNvSpPr/>
              <p:nvPr/>
            </p:nvSpPr>
            <p:spPr bwMode="auto">
              <a:xfrm>
                <a:off x="3782302" y="2405515"/>
                <a:ext cx="315476" cy="64320"/>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88" name="ExtraShape8"/>
              <p:cNvSpPr/>
              <p:nvPr/>
            </p:nvSpPr>
            <p:spPr bwMode="auto">
              <a:xfrm>
                <a:off x="3849685" y="2492041"/>
                <a:ext cx="161567" cy="63555"/>
              </a:xfrm>
              <a:custGeom>
                <a:avLst/>
                <a:gdLst>
                  <a:gd name="T0" fmla="*/ 122 w 152"/>
                  <a:gd name="T1" fmla="*/ 0 h 60"/>
                  <a:gd name="T2" fmla="*/ 0 w 152"/>
                  <a:gd name="T3" fmla="*/ 0 h 60"/>
                  <a:gd name="T4" fmla="*/ 30 w 152"/>
                  <a:gd name="T5" fmla="*/ 30 h 60"/>
                  <a:gd name="T6" fmla="*/ 0 w 152"/>
                  <a:gd name="T7" fmla="*/ 60 h 60"/>
                  <a:gd name="T8" fmla="*/ 0 w 152"/>
                  <a:gd name="T9" fmla="*/ 60 h 60"/>
                  <a:gd name="T10" fmla="*/ 0 w 152"/>
                  <a:gd name="T11" fmla="*/ 60 h 60"/>
                  <a:gd name="T12" fmla="*/ 122 w 152"/>
                  <a:gd name="T13" fmla="*/ 60 h 60"/>
                  <a:gd name="T14" fmla="*/ 152 w 152"/>
                  <a:gd name="T15" fmla="*/ 30 h 60"/>
                  <a:gd name="T16" fmla="*/ 122 w 152"/>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60">
                    <a:moveTo>
                      <a:pt x="122" y="0"/>
                    </a:moveTo>
                    <a:cubicBezTo>
                      <a:pt x="0" y="0"/>
                      <a:pt x="0" y="0"/>
                      <a:pt x="0" y="0"/>
                    </a:cubicBezTo>
                    <a:cubicBezTo>
                      <a:pt x="17" y="0"/>
                      <a:pt x="30" y="14"/>
                      <a:pt x="30" y="30"/>
                    </a:cubicBezTo>
                    <a:cubicBezTo>
                      <a:pt x="30" y="47"/>
                      <a:pt x="17" y="60"/>
                      <a:pt x="0" y="60"/>
                    </a:cubicBezTo>
                    <a:cubicBezTo>
                      <a:pt x="0" y="60"/>
                      <a:pt x="0" y="60"/>
                      <a:pt x="0" y="60"/>
                    </a:cubicBezTo>
                    <a:cubicBezTo>
                      <a:pt x="0" y="60"/>
                      <a:pt x="0" y="60"/>
                      <a:pt x="0" y="60"/>
                    </a:cubicBezTo>
                    <a:cubicBezTo>
                      <a:pt x="122" y="60"/>
                      <a:pt x="122" y="60"/>
                      <a:pt x="122" y="60"/>
                    </a:cubicBezTo>
                    <a:cubicBezTo>
                      <a:pt x="139" y="60"/>
                      <a:pt x="152" y="47"/>
                      <a:pt x="152" y="30"/>
                    </a:cubicBezTo>
                    <a:cubicBezTo>
                      <a:pt x="152" y="14"/>
                      <a:pt x="139" y="0"/>
                      <a:pt x="122"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89" name="ExtraShape9"/>
              <p:cNvSpPr/>
              <p:nvPr/>
            </p:nvSpPr>
            <p:spPr bwMode="auto">
              <a:xfrm>
                <a:off x="3695776" y="2492041"/>
                <a:ext cx="153909" cy="63555"/>
              </a:xfrm>
              <a:custGeom>
                <a:avLst/>
                <a:gdLst>
                  <a:gd name="T0" fmla="*/ 144 w 144"/>
                  <a:gd name="T1" fmla="*/ 0 h 60"/>
                  <a:gd name="T2" fmla="*/ 30 w 144"/>
                  <a:gd name="T3" fmla="*/ 0 h 60"/>
                  <a:gd name="T4" fmla="*/ 0 w 144"/>
                  <a:gd name="T5" fmla="*/ 30 h 60"/>
                  <a:gd name="T6" fmla="*/ 30 w 144"/>
                  <a:gd name="T7" fmla="*/ 60 h 60"/>
                  <a:gd name="T8" fmla="*/ 144 w 144"/>
                  <a:gd name="T9" fmla="*/ 60 h 60"/>
                  <a:gd name="T10" fmla="*/ 114 w 144"/>
                  <a:gd name="T11" fmla="*/ 30 h 60"/>
                  <a:gd name="T12" fmla="*/ 144 w 144"/>
                  <a:gd name="T13" fmla="*/ 0 h 60"/>
                  <a:gd name="T14" fmla="*/ 144 w 144"/>
                  <a:gd name="T15" fmla="*/ 0 h 60"/>
                  <a:gd name="T16" fmla="*/ 144 w 14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44" y="0"/>
                    </a:moveTo>
                    <a:cubicBezTo>
                      <a:pt x="30" y="0"/>
                      <a:pt x="30" y="0"/>
                      <a:pt x="30" y="0"/>
                    </a:cubicBezTo>
                    <a:cubicBezTo>
                      <a:pt x="13" y="0"/>
                      <a:pt x="0" y="14"/>
                      <a:pt x="0" y="30"/>
                    </a:cubicBezTo>
                    <a:cubicBezTo>
                      <a:pt x="0" y="47"/>
                      <a:pt x="13" y="60"/>
                      <a:pt x="30" y="60"/>
                    </a:cubicBezTo>
                    <a:cubicBezTo>
                      <a:pt x="144" y="60"/>
                      <a:pt x="144" y="60"/>
                      <a:pt x="144" y="60"/>
                    </a:cubicBezTo>
                    <a:cubicBezTo>
                      <a:pt x="128" y="60"/>
                      <a:pt x="114" y="47"/>
                      <a:pt x="114" y="30"/>
                    </a:cubicBezTo>
                    <a:cubicBezTo>
                      <a:pt x="114" y="14"/>
                      <a:pt x="128" y="0"/>
                      <a:pt x="144" y="0"/>
                    </a:cubicBezTo>
                    <a:cubicBezTo>
                      <a:pt x="144" y="0"/>
                      <a:pt x="144" y="0"/>
                      <a:pt x="144" y="0"/>
                    </a:cubicBezTo>
                    <a:cubicBezTo>
                      <a:pt x="144" y="0"/>
                      <a:pt x="144" y="0"/>
                      <a:pt x="144"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90" name="ExtraShape10"/>
              <p:cNvSpPr/>
              <p:nvPr/>
            </p:nvSpPr>
            <p:spPr bwMode="auto">
              <a:xfrm>
                <a:off x="3817525" y="2492041"/>
                <a:ext cx="63555" cy="63555"/>
              </a:xfrm>
              <a:custGeom>
                <a:avLst/>
                <a:gdLst>
                  <a:gd name="T0" fmla="*/ 30 w 60"/>
                  <a:gd name="T1" fmla="*/ 0 h 60"/>
                  <a:gd name="T2" fmla="*/ 30 w 60"/>
                  <a:gd name="T3" fmla="*/ 0 h 60"/>
                  <a:gd name="T4" fmla="*/ 0 w 60"/>
                  <a:gd name="T5" fmla="*/ 30 h 60"/>
                  <a:gd name="T6" fmla="*/ 30 w 60"/>
                  <a:gd name="T7" fmla="*/ 60 h 60"/>
                  <a:gd name="T8" fmla="*/ 30 w 60"/>
                  <a:gd name="T9" fmla="*/ 60 h 60"/>
                  <a:gd name="T10" fmla="*/ 60 w 60"/>
                  <a:gd name="T11" fmla="*/ 3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30" y="0"/>
                      <a:pt x="30" y="0"/>
                      <a:pt x="30" y="0"/>
                    </a:cubicBezTo>
                    <a:cubicBezTo>
                      <a:pt x="14" y="0"/>
                      <a:pt x="0" y="14"/>
                      <a:pt x="0" y="30"/>
                    </a:cubicBezTo>
                    <a:cubicBezTo>
                      <a:pt x="0" y="47"/>
                      <a:pt x="14" y="60"/>
                      <a:pt x="30" y="60"/>
                    </a:cubicBezTo>
                    <a:cubicBezTo>
                      <a:pt x="30" y="60"/>
                      <a:pt x="30" y="60"/>
                      <a:pt x="30" y="60"/>
                    </a:cubicBezTo>
                    <a:cubicBezTo>
                      <a:pt x="47" y="60"/>
                      <a:pt x="60" y="47"/>
                      <a:pt x="60" y="30"/>
                    </a:cubicBezTo>
                    <a:cubicBezTo>
                      <a:pt x="60" y="14"/>
                      <a:pt x="47" y="0"/>
                      <a:pt x="30" y="0"/>
                    </a:cubicBezTo>
                  </a:path>
                </a:pathLst>
              </a:custGeom>
              <a:solidFill>
                <a:srgbClr val="F7ED8A">
                  <a:lumMod val="60000"/>
                  <a:lumOff val="40000"/>
                  <a:alpha val="40000"/>
                </a:srgbClr>
              </a:solidFill>
              <a:ln>
                <a:noFill/>
              </a:ln>
            </p:spPr>
            <p:txBody>
              <a:bodyPr anchor="ctr"/>
              <a:lstStyle/>
              <a:p>
                <a:pPr algn="ctr" defTabSz="457200">
                  <a:defRPr/>
                </a:pPr>
                <a:endParaRPr sz="1200" kern="0">
                  <a:solidFill>
                    <a:srgbClr val="EAD074"/>
                  </a:solidFill>
                  <a:cs typeface="+mn-ea"/>
                  <a:sym typeface="+mn-lt"/>
                </a:endParaRPr>
              </a:p>
            </p:txBody>
          </p:sp>
          <p:sp>
            <p:nvSpPr>
              <p:cNvPr id="91" name="ExtraShape11"/>
              <p:cNvSpPr/>
              <p:nvPr/>
            </p:nvSpPr>
            <p:spPr bwMode="auto">
              <a:xfrm>
                <a:off x="3610016" y="2578567"/>
                <a:ext cx="315476" cy="63555"/>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92" name="ValueShape2"/>
              <p:cNvSpPr/>
              <p:nvPr/>
            </p:nvSpPr>
            <p:spPr>
              <a:xfrm rot="6576035">
                <a:off x="2050095" y="2669919"/>
                <a:ext cx="1372072" cy="1372072"/>
              </a:xfrm>
              <a:prstGeom prst="arc">
                <a:avLst>
                  <a:gd name="adj1" fmla="val 16344000"/>
                  <a:gd name="adj2" fmla="val 9000000"/>
                </a:avLst>
              </a:prstGeom>
              <a:noFill/>
              <a:ln w="127000" cap="rnd" cmpd="sng" algn="ctr">
                <a:solidFill>
                  <a:schemeClr val="bg2">
                    <a:lumMod val="50000"/>
                  </a:schemeClr>
                </a:solidFill>
                <a:prstDash val="solid"/>
                <a:miter lim="800000"/>
              </a:ln>
              <a:effectLst/>
            </p:spPr>
            <p:txBody>
              <a:bodyPr anchor="ctr"/>
              <a:lstStyle/>
              <a:p>
                <a:pPr algn="ctr" defTabSz="457200">
                  <a:defRPr/>
                </a:pPr>
                <a:endParaRPr sz="1200" kern="0">
                  <a:solidFill>
                    <a:srgbClr val="EAD074"/>
                  </a:solidFill>
                  <a:cs typeface="+mn-ea"/>
                  <a:sym typeface="+mn-lt"/>
                </a:endParaRPr>
              </a:p>
            </p:txBody>
          </p:sp>
        </p:grpSp>
      </p:grpSp>
      <p:grpSp>
        <p:nvGrpSpPr>
          <p:cNvPr id="93" name="组合 92"/>
          <p:cNvGrpSpPr/>
          <p:nvPr/>
        </p:nvGrpSpPr>
        <p:grpSpPr>
          <a:xfrm>
            <a:off x="8132134" y="2096165"/>
            <a:ext cx="2317272" cy="2315577"/>
            <a:chOff x="1780508" y="2009639"/>
            <a:chExt cx="2317272" cy="2315577"/>
          </a:xfrm>
        </p:grpSpPr>
        <p:sp>
          <p:nvSpPr>
            <p:cNvPr id="94" name="ValueShape1"/>
            <p:cNvSpPr/>
            <p:nvPr/>
          </p:nvSpPr>
          <p:spPr>
            <a:xfrm rot="6576035">
              <a:off x="1780509" y="2406234"/>
              <a:ext cx="1918981" cy="1918983"/>
            </a:xfrm>
            <a:prstGeom prst="arc">
              <a:avLst>
                <a:gd name="adj1" fmla="val 4173600"/>
                <a:gd name="adj2" fmla="val 16200000"/>
              </a:avLst>
            </a:prstGeom>
            <a:noFill/>
            <a:ln w="165100" cap="rnd" cmpd="sng" algn="ctr">
              <a:solidFill>
                <a:schemeClr val="bg2">
                  <a:lumMod val="25000"/>
                </a:schemeClr>
              </a:solidFill>
              <a:prstDash val="solid"/>
              <a:miter lim="800000"/>
            </a:ln>
            <a:effectLst/>
          </p:spPr>
          <p:txBody>
            <a:bodyPr anchor="ctr"/>
            <a:lstStyle/>
            <a:p>
              <a:pPr algn="ctr" defTabSz="457200">
                <a:defRPr/>
              </a:pPr>
              <a:endParaRPr sz="1200" kern="0">
                <a:solidFill>
                  <a:srgbClr val="EAD074"/>
                </a:solidFill>
                <a:cs typeface="+mn-ea"/>
                <a:sym typeface="+mn-lt"/>
              </a:endParaRPr>
            </a:p>
          </p:txBody>
        </p:sp>
        <p:grpSp>
          <p:nvGrpSpPr>
            <p:cNvPr id="95" name="组合 94"/>
            <p:cNvGrpSpPr/>
            <p:nvPr/>
          </p:nvGrpSpPr>
          <p:grpSpPr>
            <a:xfrm>
              <a:off x="2050096" y="2009639"/>
              <a:ext cx="2047684" cy="2032352"/>
              <a:chOff x="2050095" y="2009639"/>
              <a:chExt cx="2047683" cy="2032352"/>
            </a:xfrm>
          </p:grpSpPr>
          <p:sp>
            <p:nvSpPr>
              <p:cNvPr id="96" name="ValueBack1"/>
              <p:cNvSpPr/>
              <p:nvPr/>
            </p:nvSpPr>
            <p:spPr bwMode="auto">
              <a:xfrm>
                <a:off x="2364191" y="2990524"/>
                <a:ext cx="517625" cy="375202"/>
              </a:xfrm>
              <a:custGeom>
                <a:avLst/>
                <a:gdLst>
                  <a:gd name="T0" fmla="*/ 353 w 486"/>
                  <a:gd name="T1" fmla="*/ 0 h 353"/>
                  <a:gd name="T2" fmla="*/ 0 w 486"/>
                  <a:gd name="T3" fmla="*/ 353 h 353"/>
                  <a:gd name="T4" fmla="*/ 30 w 486"/>
                  <a:gd name="T5" fmla="*/ 323 h 353"/>
                  <a:gd name="T6" fmla="*/ 60 w 486"/>
                  <a:gd name="T7" fmla="*/ 353 h 353"/>
                  <a:gd name="T8" fmla="*/ 60 w 486"/>
                  <a:gd name="T9" fmla="*/ 353 h 353"/>
                  <a:gd name="T10" fmla="*/ 353 w 486"/>
                  <a:gd name="T11" fmla="*/ 60 h 353"/>
                  <a:gd name="T12" fmla="*/ 443 w 486"/>
                  <a:gd name="T13" fmla="*/ 74 h 353"/>
                  <a:gd name="T14" fmla="*/ 453 w 486"/>
                  <a:gd name="T15" fmla="*/ 76 h 353"/>
                  <a:gd name="T16" fmla="*/ 481 w 486"/>
                  <a:gd name="T17" fmla="*/ 55 h 353"/>
                  <a:gd name="T18" fmla="*/ 462 w 486"/>
                  <a:gd name="T19" fmla="*/ 17 h 353"/>
                  <a:gd name="T20" fmla="*/ 353 w 486"/>
                  <a:gd name="T2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53">
                    <a:moveTo>
                      <a:pt x="353" y="0"/>
                    </a:moveTo>
                    <a:cubicBezTo>
                      <a:pt x="158" y="0"/>
                      <a:pt x="0" y="158"/>
                      <a:pt x="0" y="353"/>
                    </a:cubicBezTo>
                    <a:cubicBezTo>
                      <a:pt x="0" y="337"/>
                      <a:pt x="13" y="323"/>
                      <a:pt x="30" y="323"/>
                    </a:cubicBezTo>
                    <a:cubicBezTo>
                      <a:pt x="46" y="323"/>
                      <a:pt x="60" y="337"/>
                      <a:pt x="60" y="353"/>
                    </a:cubicBezTo>
                    <a:cubicBezTo>
                      <a:pt x="60" y="353"/>
                      <a:pt x="60" y="353"/>
                      <a:pt x="60" y="353"/>
                    </a:cubicBezTo>
                    <a:cubicBezTo>
                      <a:pt x="60" y="192"/>
                      <a:pt x="191" y="60"/>
                      <a:pt x="353" y="60"/>
                    </a:cubicBezTo>
                    <a:cubicBezTo>
                      <a:pt x="384" y="60"/>
                      <a:pt x="414" y="65"/>
                      <a:pt x="443" y="74"/>
                    </a:cubicBezTo>
                    <a:cubicBezTo>
                      <a:pt x="446" y="75"/>
                      <a:pt x="450" y="76"/>
                      <a:pt x="453" y="76"/>
                    </a:cubicBezTo>
                    <a:cubicBezTo>
                      <a:pt x="465" y="76"/>
                      <a:pt x="477" y="68"/>
                      <a:pt x="481" y="55"/>
                    </a:cubicBezTo>
                    <a:cubicBezTo>
                      <a:pt x="486" y="39"/>
                      <a:pt x="478" y="22"/>
                      <a:pt x="462" y="17"/>
                    </a:cubicBezTo>
                    <a:cubicBezTo>
                      <a:pt x="427" y="6"/>
                      <a:pt x="390" y="0"/>
                      <a:pt x="353" y="0"/>
                    </a:cubicBezTo>
                  </a:path>
                </a:pathLst>
              </a:custGeom>
              <a:solidFill>
                <a:schemeClr val="tx1">
                  <a:lumMod val="75000"/>
                  <a:lumOff val="25000"/>
                  <a:alpha val="40000"/>
                </a:schemeClr>
              </a:solidFill>
              <a:ln>
                <a:noFill/>
              </a:ln>
            </p:spPr>
            <p:txBody>
              <a:bodyPr anchor="ctr"/>
              <a:lstStyle/>
              <a:p>
                <a:pPr algn="ctr" defTabSz="457200">
                  <a:defRPr/>
                </a:pPr>
                <a:endParaRPr sz="1200" kern="0">
                  <a:solidFill>
                    <a:srgbClr val="EAD074"/>
                  </a:solidFill>
                  <a:cs typeface="+mn-ea"/>
                  <a:sym typeface="+mn-lt"/>
                </a:endParaRPr>
              </a:p>
            </p:txBody>
          </p:sp>
          <p:sp>
            <p:nvSpPr>
              <p:cNvPr id="97" name="ValueBack22"/>
              <p:cNvSpPr/>
              <p:nvPr/>
            </p:nvSpPr>
            <p:spPr bwMode="auto">
              <a:xfrm>
                <a:off x="2364191" y="3365725"/>
                <a:ext cx="375968" cy="375968"/>
              </a:xfrm>
              <a:custGeom>
                <a:avLst/>
                <a:gdLst>
                  <a:gd name="T0" fmla="*/ 60 w 353"/>
                  <a:gd name="T1" fmla="*/ 0 h 353"/>
                  <a:gd name="T2" fmla="*/ 60 w 353"/>
                  <a:gd name="T3" fmla="*/ 0 h 353"/>
                  <a:gd name="T4" fmla="*/ 30 w 353"/>
                  <a:gd name="T5" fmla="*/ 30 h 353"/>
                  <a:gd name="T6" fmla="*/ 0 w 353"/>
                  <a:gd name="T7" fmla="*/ 0 h 353"/>
                  <a:gd name="T8" fmla="*/ 353 w 353"/>
                  <a:gd name="T9" fmla="*/ 353 h 353"/>
                  <a:gd name="T10" fmla="*/ 353 w 353"/>
                  <a:gd name="T11" fmla="*/ 353 h 353"/>
                  <a:gd name="T12" fmla="*/ 353 w 353"/>
                  <a:gd name="T13" fmla="*/ 353 h 353"/>
                  <a:gd name="T14" fmla="*/ 323 w 353"/>
                  <a:gd name="T15" fmla="*/ 323 h 353"/>
                  <a:gd name="T16" fmla="*/ 353 w 353"/>
                  <a:gd name="T17" fmla="*/ 293 h 353"/>
                  <a:gd name="T18" fmla="*/ 60 w 353"/>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60" y="0"/>
                    </a:moveTo>
                    <a:cubicBezTo>
                      <a:pt x="60" y="0"/>
                      <a:pt x="60" y="0"/>
                      <a:pt x="60" y="0"/>
                    </a:cubicBezTo>
                    <a:cubicBezTo>
                      <a:pt x="60" y="17"/>
                      <a:pt x="46" y="30"/>
                      <a:pt x="30" y="30"/>
                    </a:cubicBezTo>
                    <a:cubicBezTo>
                      <a:pt x="13" y="30"/>
                      <a:pt x="0" y="17"/>
                      <a:pt x="0" y="0"/>
                    </a:cubicBezTo>
                    <a:cubicBezTo>
                      <a:pt x="0" y="195"/>
                      <a:pt x="158" y="353"/>
                      <a:pt x="353" y="353"/>
                    </a:cubicBezTo>
                    <a:cubicBezTo>
                      <a:pt x="353" y="353"/>
                      <a:pt x="353" y="353"/>
                      <a:pt x="353" y="353"/>
                    </a:cubicBezTo>
                    <a:cubicBezTo>
                      <a:pt x="353" y="353"/>
                      <a:pt x="353" y="353"/>
                      <a:pt x="353" y="353"/>
                    </a:cubicBezTo>
                    <a:cubicBezTo>
                      <a:pt x="336" y="353"/>
                      <a:pt x="323" y="340"/>
                      <a:pt x="323" y="323"/>
                    </a:cubicBezTo>
                    <a:cubicBezTo>
                      <a:pt x="323" y="307"/>
                      <a:pt x="336" y="293"/>
                      <a:pt x="353" y="293"/>
                    </a:cubicBezTo>
                    <a:cubicBezTo>
                      <a:pt x="191" y="293"/>
                      <a:pt x="60" y="162"/>
                      <a:pt x="60" y="0"/>
                    </a:cubicBezTo>
                  </a:path>
                </a:pathLst>
              </a:custGeom>
              <a:solidFill>
                <a:schemeClr val="tx1">
                  <a:lumMod val="65000"/>
                  <a:lumOff val="35000"/>
                  <a:alpha val="40000"/>
                </a:schemeClr>
              </a:solidFill>
              <a:ln>
                <a:noFill/>
              </a:ln>
            </p:spPr>
            <p:txBody>
              <a:bodyPr anchor="ctr"/>
              <a:lstStyle/>
              <a:p>
                <a:pPr algn="ctr" defTabSz="457200">
                  <a:defRPr/>
                </a:pPr>
                <a:endParaRPr sz="1200" kern="0">
                  <a:solidFill>
                    <a:srgbClr val="EAD074"/>
                  </a:solidFill>
                  <a:cs typeface="+mn-ea"/>
                  <a:sym typeface="+mn-lt"/>
                </a:endParaRPr>
              </a:p>
            </p:txBody>
          </p:sp>
          <p:sp>
            <p:nvSpPr>
              <p:cNvPr id="98" name="ValueBack2"/>
              <p:cNvSpPr/>
              <p:nvPr/>
            </p:nvSpPr>
            <p:spPr bwMode="auto">
              <a:xfrm>
                <a:off x="2364191" y="3333565"/>
                <a:ext cx="63555" cy="64320"/>
              </a:xfrm>
              <a:custGeom>
                <a:avLst/>
                <a:gdLst>
                  <a:gd name="T0" fmla="*/ 30 w 60"/>
                  <a:gd name="T1" fmla="*/ 0 h 60"/>
                  <a:gd name="T2" fmla="*/ 0 w 60"/>
                  <a:gd name="T3" fmla="*/ 30 h 60"/>
                  <a:gd name="T4" fmla="*/ 0 w 60"/>
                  <a:gd name="T5" fmla="*/ 30 h 60"/>
                  <a:gd name="T6" fmla="*/ 0 w 60"/>
                  <a:gd name="T7" fmla="*/ 30 h 60"/>
                  <a:gd name="T8" fmla="*/ 30 w 60"/>
                  <a:gd name="T9" fmla="*/ 60 h 60"/>
                  <a:gd name="T10" fmla="*/ 60 w 60"/>
                  <a:gd name="T11" fmla="*/ 30 h 60"/>
                  <a:gd name="T12" fmla="*/ 60 w 60"/>
                  <a:gd name="T13" fmla="*/ 30 h 60"/>
                  <a:gd name="T14" fmla="*/ 60 w 60"/>
                  <a:gd name="T15" fmla="*/ 30 h 60"/>
                  <a:gd name="T16" fmla="*/ 30 w 60"/>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0">
                    <a:moveTo>
                      <a:pt x="30" y="0"/>
                    </a:moveTo>
                    <a:cubicBezTo>
                      <a:pt x="13" y="0"/>
                      <a:pt x="0" y="14"/>
                      <a:pt x="0" y="30"/>
                    </a:cubicBezTo>
                    <a:cubicBezTo>
                      <a:pt x="0" y="30"/>
                      <a:pt x="0" y="30"/>
                      <a:pt x="0" y="30"/>
                    </a:cubicBezTo>
                    <a:cubicBezTo>
                      <a:pt x="0" y="30"/>
                      <a:pt x="0" y="30"/>
                      <a:pt x="0" y="30"/>
                    </a:cubicBezTo>
                    <a:cubicBezTo>
                      <a:pt x="0" y="47"/>
                      <a:pt x="13" y="60"/>
                      <a:pt x="30" y="60"/>
                    </a:cubicBezTo>
                    <a:cubicBezTo>
                      <a:pt x="46" y="60"/>
                      <a:pt x="60" y="47"/>
                      <a:pt x="60" y="30"/>
                    </a:cubicBezTo>
                    <a:cubicBezTo>
                      <a:pt x="60" y="30"/>
                      <a:pt x="60" y="30"/>
                      <a:pt x="60" y="30"/>
                    </a:cubicBezTo>
                    <a:cubicBezTo>
                      <a:pt x="60" y="30"/>
                      <a:pt x="60" y="30"/>
                      <a:pt x="60" y="30"/>
                    </a:cubicBezTo>
                    <a:cubicBezTo>
                      <a:pt x="60" y="14"/>
                      <a:pt x="46" y="0"/>
                      <a:pt x="30" y="0"/>
                    </a:cubicBezTo>
                  </a:path>
                </a:pathLst>
              </a:custGeom>
              <a:solidFill>
                <a:schemeClr val="tx1"/>
              </a:solidFill>
              <a:ln w="9525">
                <a:solidFill>
                  <a:srgbClr val="FFFFFF">
                    <a:alpha val="20000"/>
                  </a:srgbClr>
                </a:solidFill>
                <a:round/>
              </a:ln>
            </p:spPr>
            <p:txBody>
              <a:bodyPr anchor="ctr"/>
              <a:lstStyle/>
              <a:p>
                <a:pPr algn="ctr" defTabSz="457200">
                  <a:defRPr/>
                </a:pPr>
                <a:endParaRPr sz="1200" kern="0">
                  <a:solidFill>
                    <a:srgbClr val="EAD074"/>
                  </a:solidFill>
                  <a:cs typeface="+mn-ea"/>
                  <a:sym typeface="+mn-lt"/>
                </a:endParaRPr>
              </a:p>
            </p:txBody>
          </p:sp>
          <p:sp>
            <p:nvSpPr>
              <p:cNvPr id="99" name="ValueBack2"/>
              <p:cNvSpPr/>
              <p:nvPr/>
            </p:nvSpPr>
            <p:spPr bwMode="auto">
              <a:xfrm>
                <a:off x="2740160" y="3224068"/>
                <a:ext cx="375968" cy="517626"/>
              </a:xfrm>
              <a:custGeom>
                <a:avLst/>
                <a:gdLst>
                  <a:gd name="T0" fmla="*/ 307 w 353"/>
                  <a:gd name="T1" fmla="*/ 0 h 486"/>
                  <a:gd name="T2" fmla="*/ 297 w 353"/>
                  <a:gd name="T3" fmla="*/ 2 h 486"/>
                  <a:gd name="T4" fmla="*/ 278 w 353"/>
                  <a:gd name="T5" fmla="*/ 40 h 486"/>
                  <a:gd name="T6" fmla="*/ 293 w 353"/>
                  <a:gd name="T7" fmla="*/ 133 h 486"/>
                  <a:gd name="T8" fmla="*/ 0 w 353"/>
                  <a:gd name="T9" fmla="*/ 426 h 486"/>
                  <a:gd name="T10" fmla="*/ 0 w 353"/>
                  <a:gd name="T11" fmla="*/ 426 h 486"/>
                  <a:gd name="T12" fmla="*/ 0 w 353"/>
                  <a:gd name="T13" fmla="*/ 426 h 486"/>
                  <a:gd name="T14" fmla="*/ 30 w 353"/>
                  <a:gd name="T15" fmla="*/ 456 h 486"/>
                  <a:gd name="T16" fmla="*/ 0 w 353"/>
                  <a:gd name="T17" fmla="*/ 486 h 486"/>
                  <a:gd name="T18" fmla="*/ 353 w 353"/>
                  <a:gd name="T19" fmla="*/ 133 h 486"/>
                  <a:gd name="T20" fmla="*/ 335 w 353"/>
                  <a:gd name="T21" fmla="*/ 21 h 486"/>
                  <a:gd name="T22" fmla="*/ 307 w 353"/>
                  <a:gd name="T2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486">
                    <a:moveTo>
                      <a:pt x="307" y="0"/>
                    </a:moveTo>
                    <a:cubicBezTo>
                      <a:pt x="303" y="0"/>
                      <a:pt x="300" y="1"/>
                      <a:pt x="297" y="2"/>
                    </a:cubicBezTo>
                    <a:cubicBezTo>
                      <a:pt x="281" y="7"/>
                      <a:pt x="273" y="24"/>
                      <a:pt x="278" y="40"/>
                    </a:cubicBezTo>
                    <a:cubicBezTo>
                      <a:pt x="288" y="70"/>
                      <a:pt x="293" y="101"/>
                      <a:pt x="293" y="133"/>
                    </a:cubicBezTo>
                    <a:cubicBezTo>
                      <a:pt x="293" y="295"/>
                      <a:pt x="162" y="426"/>
                      <a:pt x="0" y="426"/>
                    </a:cubicBezTo>
                    <a:cubicBezTo>
                      <a:pt x="0" y="426"/>
                      <a:pt x="0" y="426"/>
                      <a:pt x="0" y="426"/>
                    </a:cubicBezTo>
                    <a:cubicBezTo>
                      <a:pt x="0" y="426"/>
                      <a:pt x="0" y="426"/>
                      <a:pt x="0" y="426"/>
                    </a:cubicBezTo>
                    <a:cubicBezTo>
                      <a:pt x="17" y="426"/>
                      <a:pt x="30" y="440"/>
                      <a:pt x="30" y="456"/>
                    </a:cubicBezTo>
                    <a:cubicBezTo>
                      <a:pt x="30" y="473"/>
                      <a:pt x="17" y="486"/>
                      <a:pt x="0" y="486"/>
                    </a:cubicBezTo>
                    <a:cubicBezTo>
                      <a:pt x="195" y="486"/>
                      <a:pt x="353" y="328"/>
                      <a:pt x="353" y="133"/>
                    </a:cubicBezTo>
                    <a:cubicBezTo>
                      <a:pt x="353" y="95"/>
                      <a:pt x="347" y="57"/>
                      <a:pt x="335" y="21"/>
                    </a:cubicBezTo>
                    <a:cubicBezTo>
                      <a:pt x="331" y="8"/>
                      <a:pt x="319" y="0"/>
                      <a:pt x="307" y="0"/>
                    </a:cubicBezTo>
                  </a:path>
                </a:pathLst>
              </a:custGeom>
              <a:solidFill>
                <a:schemeClr val="tx1">
                  <a:lumMod val="75000"/>
                  <a:lumOff val="25000"/>
                  <a:alpha val="40000"/>
                </a:schemeClr>
              </a:solidFill>
              <a:ln w="9525">
                <a:noFill/>
                <a:round/>
              </a:ln>
            </p:spPr>
            <p:txBody>
              <a:bodyPr anchor="ctr"/>
              <a:lstStyle/>
              <a:p>
                <a:pPr algn="ctr" defTabSz="457200">
                  <a:defRPr/>
                </a:pPr>
                <a:endParaRPr sz="1200" kern="0">
                  <a:solidFill>
                    <a:srgbClr val="EAD074"/>
                  </a:solidFill>
                  <a:cs typeface="+mn-ea"/>
                  <a:sym typeface="+mn-lt"/>
                </a:endParaRPr>
              </a:p>
            </p:txBody>
          </p:sp>
          <p:sp>
            <p:nvSpPr>
              <p:cNvPr id="100" name="ValueBack1"/>
              <p:cNvSpPr/>
              <p:nvPr/>
            </p:nvSpPr>
            <p:spPr bwMode="auto">
              <a:xfrm>
                <a:off x="2707999" y="3677373"/>
                <a:ext cx="64320" cy="64320"/>
              </a:xfrm>
              <a:custGeom>
                <a:avLst/>
                <a:gdLst>
                  <a:gd name="T0" fmla="*/ 30 w 60"/>
                  <a:gd name="T1" fmla="*/ 0 h 60"/>
                  <a:gd name="T2" fmla="*/ 0 w 60"/>
                  <a:gd name="T3" fmla="*/ 30 h 60"/>
                  <a:gd name="T4" fmla="*/ 30 w 60"/>
                  <a:gd name="T5" fmla="*/ 60 h 60"/>
                  <a:gd name="T6" fmla="*/ 30 w 60"/>
                  <a:gd name="T7" fmla="*/ 60 h 60"/>
                  <a:gd name="T8" fmla="*/ 60 w 60"/>
                  <a:gd name="T9" fmla="*/ 30 h 60"/>
                  <a:gd name="T10" fmla="*/ 30 w 60"/>
                  <a:gd name="T11" fmla="*/ 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13" y="0"/>
                      <a:pt x="0" y="14"/>
                      <a:pt x="0" y="30"/>
                    </a:cubicBezTo>
                    <a:cubicBezTo>
                      <a:pt x="0" y="47"/>
                      <a:pt x="13" y="60"/>
                      <a:pt x="30" y="60"/>
                    </a:cubicBezTo>
                    <a:cubicBezTo>
                      <a:pt x="30" y="60"/>
                      <a:pt x="30" y="60"/>
                      <a:pt x="30" y="60"/>
                    </a:cubicBezTo>
                    <a:cubicBezTo>
                      <a:pt x="47" y="60"/>
                      <a:pt x="60" y="47"/>
                      <a:pt x="60" y="30"/>
                    </a:cubicBezTo>
                    <a:cubicBezTo>
                      <a:pt x="60" y="14"/>
                      <a:pt x="47" y="0"/>
                      <a:pt x="30" y="0"/>
                    </a:cubicBezTo>
                    <a:cubicBezTo>
                      <a:pt x="30" y="0"/>
                      <a:pt x="30" y="0"/>
                      <a:pt x="30" y="0"/>
                    </a:cubicBezTo>
                  </a:path>
                </a:pathLst>
              </a:custGeom>
              <a:solidFill>
                <a:schemeClr val="tx1"/>
              </a:solidFill>
              <a:ln w="9525">
                <a:solidFill>
                  <a:srgbClr val="FFFFFF">
                    <a:alpha val="20000"/>
                  </a:srgbClr>
                </a:solidFill>
                <a:round/>
              </a:ln>
            </p:spPr>
            <p:txBody>
              <a:bodyPr anchor="ctr"/>
              <a:lstStyle/>
              <a:p>
                <a:pPr algn="ctr" defTabSz="457200">
                  <a:defRPr/>
                </a:pPr>
                <a:endParaRPr sz="1200" kern="0">
                  <a:solidFill>
                    <a:srgbClr val="EAD074"/>
                  </a:solidFill>
                  <a:cs typeface="+mn-ea"/>
                  <a:sym typeface="+mn-lt"/>
                </a:endParaRPr>
              </a:p>
            </p:txBody>
          </p:sp>
          <p:sp>
            <p:nvSpPr>
              <p:cNvPr id="101" name="ExtraShape1"/>
              <p:cNvSpPr/>
              <p:nvPr/>
            </p:nvSpPr>
            <p:spPr bwMode="auto">
              <a:xfrm>
                <a:off x="3399443" y="2240120"/>
                <a:ext cx="473214" cy="467854"/>
              </a:xfrm>
              <a:custGeom>
                <a:avLst/>
                <a:gdLst>
                  <a:gd name="T0" fmla="*/ 389 w 444"/>
                  <a:gd name="T1" fmla="*/ 0 h 440"/>
                  <a:gd name="T2" fmla="*/ 354 w 444"/>
                  <a:gd name="T3" fmla="*/ 15 h 440"/>
                  <a:gd name="T4" fmla="*/ 0 w 444"/>
                  <a:gd name="T5" fmla="*/ 369 h 440"/>
                  <a:gd name="T6" fmla="*/ 35 w 444"/>
                  <a:gd name="T7" fmla="*/ 354 h 440"/>
                  <a:gd name="T8" fmla="*/ 70 w 444"/>
                  <a:gd name="T9" fmla="*/ 369 h 440"/>
                  <a:gd name="T10" fmla="*/ 70 w 444"/>
                  <a:gd name="T11" fmla="*/ 440 h 440"/>
                  <a:gd name="T12" fmla="*/ 70 w 444"/>
                  <a:gd name="T13" fmla="*/ 440 h 440"/>
                  <a:gd name="T14" fmla="*/ 70 w 444"/>
                  <a:gd name="T15" fmla="*/ 440 h 440"/>
                  <a:gd name="T16" fmla="*/ 424 w 444"/>
                  <a:gd name="T17" fmla="*/ 86 h 440"/>
                  <a:gd name="T18" fmla="*/ 424 w 444"/>
                  <a:gd name="T19" fmla="*/ 15 h 440"/>
                  <a:gd name="T20" fmla="*/ 389 w 444"/>
                  <a:gd name="T2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40">
                    <a:moveTo>
                      <a:pt x="389" y="0"/>
                    </a:moveTo>
                    <a:cubicBezTo>
                      <a:pt x="376" y="0"/>
                      <a:pt x="363" y="5"/>
                      <a:pt x="354" y="15"/>
                    </a:cubicBezTo>
                    <a:cubicBezTo>
                      <a:pt x="0" y="369"/>
                      <a:pt x="0" y="369"/>
                      <a:pt x="0" y="369"/>
                    </a:cubicBezTo>
                    <a:cubicBezTo>
                      <a:pt x="9" y="359"/>
                      <a:pt x="22" y="354"/>
                      <a:pt x="35" y="354"/>
                    </a:cubicBezTo>
                    <a:cubicBezTo>
                      <a:pt x="48" y="354"/>
                      <a:pt x="61" y="359"/>
                      <a:pt x="70" y="369"/>
                    </a:cubicBezTo>
                    <a:cubicBezTo>
                      <a:pt x="90" y="388"/>
                      <a:pt x="90" y="420"/>
                      <a:pt x="70" y="440"/>
                    </a:cubicBezTo>
                    <a:cubicBezTo>
                      <a:pt x="70" y="440"/>
                      <a:pt x="70" y="440"/>
                      <a:pt x="70" y="440"/>
                    </a:cubicBezTo>
                    <a:cubicBezTo>
                      <a:pt x="70" y="440"/>
                      <a:pt x="70" y="440"/>
                      <a:pt x="70" y="440"/>
                    </a:cubicBezTo>
                    <a:cubicBezTo>
                      <a:pt x="424" y="86"/>
                      <a:pt x="424" y="86"/>
                      <a:pt x="424" y="86"/>
                    </a:cubicBezTo>
                    <a:cubicBezTo>
                      <a:pt x="444" y="66"/>
                      <a:pt x="444" y="34"/>
                      <a:pt x="424" y="15"/>
                    </a:cubicBezTo>
                    <a:cubicBezTo>
                      <a:pt x="415" y="5"/>
                      <a:pt x="402" y="0"/>
                      <a:pt x="389"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02" name="ExtraShape2"/>
              <p:cNvSpPr/>
              <p:nvPr/>
            </p:nvSpPr>
            <p:spPr bwMode="auto">
              <a:xfrm>
                <a:off x="2681199" y="2632934"/>
                <a:ext cx="793284" cy="786393"/>
              </a:xfrm>
              <a:custGeom>
                <a:avLst/>
                <a:gdLst>
                  <a:gd name="T0" fmla="*/ 674 w 744"/>
                  <a:gd name="T1" fmla="*/ 0 h 739"/>
                  <a:gd name="T2" fmla="*/ 674 w 744"/>
                  <a:gd name="T3" fmla="*/ 0 h 739"/>
                  <a:gd name="T4" fmla="*/ 20 w 744"/>
                  <a:gd name="T5" fmla="*/ 654 h 739"/>
                  <a:gd name="T6" fmla="*/ 20 w 744"/>
                  <a:gd name="T7" fmla="*/ 725 h 739"/>
                  <a:gd name="T8" fmla="*/ 55 w 744"/>
                  <a:gd name="T9" fmla="*/ 739 h 739"/>
                  <a:gd name="T10" fmla="*/ 90 w 744"/>
                  <a:gd name="T11" fmla="*/ 725 h 739"/>
                  <a:gd name="T12" fmla="*/ 744 w 744"/>
                  <a:gd name="T13" fmla="*/ 71 h 739"/>
                  <a:gd name="T14" fmla="*/ 709 w 744"/>
                  <a:gd name="T15" fmla="*/ 85 h 739"/>
                  <a:gd name="T16" fmla="*/ 674 w 744"/>
                  <a:gd name="T17" fmla="*/ 71 h 739"/>
                  <a:gd name="T18" fmla="*/ 674 w 744"/>
                  <a:gd name="T19" fmla="*/ 0 h 739"/>
                  <a:gd name="T20" fmla="*/ 674 w 744"/>
                  <a:gd name="T21"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739">
                    <a:moveTo>
                      <a:pt x="674" y="0"/>
                    </a:moveTo>
                    <a:cubicBezTo>
                      <a:pt x="674" y="0"/>
                      <a:pt x="674" y="0"/>
                      <a:pt x="674" y="0"/>
                    </a:cubicBezTo>
                    <a:cubicBezTo>
                      <a:pt x="20" y="654"/>
                      <a:pt x="20" y="654"/>
                      <a:pt x="20" y="654"/>
                    </a:cubicBezTo>
                    <a:cubicBezTo>
                      <a:pt x="0" y="673"/>
                      <a:pt x="0" y="705"/>
                      <a:pt x="20" y="725"/>
                    </a:cubicBezTo>
                    <a:cubicBezTo>
                      <a:pt x="29" y="734"/>
                      <a:pt x="42" y="739"/>
                      <a:pt x="55" y="739"/>
                    </a:cubicBezTo>
                    <a:cubicBezTo>
                      <a:pt x="68" y="739"/>
                      <a:pt x="81" y="734"/>
                      <a:pt x="90" y="725"/>
                    </a:cubicBezTo>
                    <a:cubicBezTo>
                      <a:pt x="744" y="71"/>
                      <a:pt x="744" y="71"/>
                      <a:pt x="744" y="71"/>
                    </a:cubicBezTo>
                    <a:cubicBezTo>
                      <a:pt x="735" y="80"/>
                      <a:pt x="722" y="85"/>
                      <a:pt x="709" y="85"/>
                    </a:cubicBezTo>
                    <a:cubicBezTo>
                      <a:pt x="696" y="85"/>
                      <a:pt x="683" y="80"/>
                      <a:pt x="674" y="71"/>
                    </a:cubicBezTo>
                    <a:cubicBezTo>
                      <a:pt x="654" y="51"/>
                      <a:pt x="654" y="19"/>
                      <a:pt x="674" y="0"/>
                    </a:cubicBezTo>
                    <a:cubicBezTo>
                      <a:pt x="674" y="0"/>
                      <a:pt x="674" y="0"/>
                      <a:pt x="674"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03" name="ExtraShape3"/>
              <p:cNvSpPr/>
              <p:nvPr/>
            </p:nvSpPr>
            <p:spPr bwMode="auto">
              <a:xfrm>
                <a:off x="3378769" y="2616853"/>
                <a:ext cx="117155" cy="106435"/>
              </a:xfrm>
              <a:custGeom>
                <a:avLst/>
                <a:gdLst>
                  <a:gd name="T0" fmla="*/ 55 w 110"/>
                  <a:gd name="T1" fmla="*/ 0 h 100"/>
                  <a:gd name="T2" fmla="*/ 20 w 110"/>
                  <a:gd name="T3" fmla="*/ 15 h 100"/>
                  <a:gd name="T4" fmla="*/ 20 w 110"/>
                  <a:gd name="T5" fmla="*/ 15 h 100"/>
                  <a:gd name="T6" fmla="*/ 20 w 110"/>
                  <a:gd name="T7" fmla="*/ 86 h 100"/>
                  <a:gd name="T8" fmla="*/ 55 w 110"/>
                  <a:gd name="T9" fmla="*/ 100 h 100"/>
                  <a:gd name="T10" fmla="*/ 90 w 110"/>
                  <a:gd name="T11" fmla="*/ 86 h 100"/>
                  <a:gd name="T12" fmla="*/ 90 w 110"/>
                  <a:gd name="T13" fmla="*/ 86 h 100"/>
                  <a:gd name="T14" fmla="*/ 90 w 110"/>
                  <a:gd name="T15" fmla="*/ 15 h 100"/>
                  <a:gd name="T16" fmla="*/ 55 w 11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0">
                    <a:moveTo>
                      <a:pt x="55" y="0"/>
                    </a:moveTo>
                    <a:cubicBezTo>
                      <a:pt x="42" y="0"/>
                      <a:pt x="29" y="5"/>
                      <a:pt x="20" y="15"/>
                    </a:cubicBezTo>
                    <a:cubicBezTo>
                      <a:pt x="20" y="15"/>
                      <a:pt x="20" y="15"/>
                      <a:pt x="20" y="15"/>
                    </a:cubicBezTo>
                    <a:cubicBezTo>
                      <a:pt x="0" y="34"/>
                      <a:pt x="0" y="66"/>
                      <a:pt x="20" y="86"/>
                    </a:cubicBezTo>
                    <a:cubicBezTo>
                      <a:pt x="29" y="95"/>
                      <a:pt x="42" y="100"/>
                      <a:pt x="55" y="100"/>
                    </a:cubicBezTo>
                    <a:cubicBezTo>
                      <a:pt x="68" y="100"/>
                      <a:pt x="81" y="95"/>
                      <a:pt x="90" y="86"/>
                    </a:cubicBezTo>
                    <a:cubicBezTo>
                      <a:pt x="90" y="86"/>
                      <a:pt x="90" y="86"/>
                      <a:pt x="90" y="86"/>
                    </a:cubicBezTo>
                    <a:cubicBezTo>
                      <a:pt x="110" y="66"/>
                      <a:pt x="110" y="34"/>
                      <a:pt x="90" y="15"/>
                    </a:cubicBezTo>
                    <a:cubicBezTo>
                      <a:pt x="81" y="5"/>
                      <a:pt x="68" y="0"/>
                      <a:pt x="55" y="0"/>
                    </a:cubicBezTo>
                  </a:path>
                </a:pathLst>
              </a:custGeom>
              <a:solidFill>
                <a:schemeClr val="bg1">
                  <a:alpha val="40000"/>
                </a:schemeClr>
              </a:solidFill>
              <a:ln>
                <a:solidFill>
                  <a:schemeClr val="bg1"/>
                </a:solidFill>
              </a:ln>
            </p:spPr>
            <p:txBody>
              <a:bodyPr anchor="ctr"/>
              <a:lstStyle/>
              <a:p>
                <a:pPr algn="ctr" defTabSz="457200">
                  <a:defRPr/>
                </a:pPr>
                <a:endParaRPr sz="1200" kern="0">
                  <a:solidFill>
                    <a:srgbClr val="EAD074"/>
                  </a:solidFill>
                  <a:cs typeface="+mn-ea"/>
                  <a:sym typeface="+mn-lt"/>
                </a:endParaRPr>
              </a:p>
            </p:txBody>
          </p:sp>
          <p:sp>
            <p:nvSpPr>
              <p:cNvPr id="104" name="ExtraShape4"/>
              <p:cNvSpPr/>
              <p:nvPr/>
            </p:nvSpPr>
            <p:spPr bwMode="auto">
              <a:xfrm>
                <a:off x="3637581" y="2009639"/>
                <a:ext cx="63555" cy="315475"/>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05" name="ExtraShape5"/>
              <p:cNvSpPr/>
              <p:nvPr/>
            </p:nvSpPr>
            <p:spPr bwMode="auto">
              <a:xfrm>
                <a:off x="3551055" y="2096165"/>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06" name="ExtraShape6"/>
              <p:cNvSpPr/>
              <p:nvPr/>
            </p:nvSpPr>
            <p:spPr bwMode="auto">
              <a:xfrm>
                <a:off x="3464529" y="2182691"/>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tx1"/>
              </a:solidFill>
              <a:ln>
                <a:noFill/>
              </a:ln>
            </p:spPr>
            <p:txBody>
              <a:bodyPr anchor="ctr"/>
              <a:lstStyle/>
              <a:p>
                <a:pPr algn="ctr" defTabSz="457200">
                  <a:defRPr/>
                </a:pPr>
                <a:endParaRPr sz="1200" kern="0">
                  <a:solidFill>
                    <a:srgbClr val="EAD074"/>
                  </a:solidFill>
                  <a:cs typeface="+mn-ea"/>
                  <a:sym typeface="+mn-lt"/>
                </a:endParaRPr>
              </a:p>
            </p:txBody>
          </p:sp>
          <p:sp>
            <p:nvSpPr>
              <p:cNvPr id="107" name="ExtraShape7"/>
              <p:cNvSpPr/>
              <p:nvPr/>
            </p:nvSpPr>
            <p:spPr bwMode="auto">
              <a:xfrm>
                <a:off x="3782302" y="2405515"/>
                <a:ext cx="315476" cy="64320"/>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108" name="ExtraShape8"/>
              <p:cNvSpPr/>
              <p:nvPr/>
            </p:nvSpPr>
            <p:spPr bwMode="auto">
              <a:xfrm>
                <a:off x="3849685" y="2492041"/>
                <a:ext cx="161567" cy="63555"/>
              </a:xfrm>
              <a:custGeom>
                <a:avLst/>
                <a:gdLst>
                  <a:gd name="T0" fmla="*/ 122 w 152"/>
                  <a:gd name="T1" fmla="*/ 0 h 60"/>
                  <a:gd name="T2" fmla="*/ 0 w 152"/>
                  <a:gd name="T3" fmla="*/ 0 h 60"/>
                  <a:gd name="T4" fmla="*/ 30 w 152"/>
                  <a:gd name="T5" fmla="*/ 30 h 60"/>
                  <a:gd name="T6" fmla="*/ 0 w 152"/>
                  <a:gd name="T7" fmla="*/ 60 h 60"/>
                  <a:gd name="T8" fmla="*/ 0 w 152"/>
                  <a:gd name="T9" fmla="*/ 60 h 60"/>
                  <a:gd name="T10" fmla="*/ 0 w 152"/>
                  <a:gd name="T11" fmla="*/ 60 h 60"/>
                  <a:gd name="T12" fmla="*/ 122 w 152"/>
                  <a:gd name="T13" fmla="*/ 60 h 60"/>
                  <a:gd name="T14" fmla="*/ 152 w 152"/>
                  <a:gd name="T15" fmla="*/ 30 h 60"/>
                  <a:gd name="T16" fmla="*/ 122 w 152"/>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60">
                    <a:moveTo>
                      <a:pt x="122" y="0"/>
                    </a:moveTo>
                    <a:cubicBezTo>
                      <a:pt x="0" y="0"/>
                      <a:pt x="0" y="0"/>
                      <a:pt x="0" y="0"/>
                    </a:cubicBezTo>
                    <a:cubicBezTo>
                      <a:pt x="17" y="0"/>
                      <a:pt x="30" y="14"/>
                      <a:pt x="30" y="30"/>
                    </a:cubicBezTo>
                    <a:cubicBezTo>
                      <a:pt x="30" y="47"/>
                      <a:pt x="17" y="60"/>
                      <a:pt x="0" y="60"/>
                    </a:cubicBezTo>
                    <a:cubicBezTo>
                      <a:pt x="0" y="60"/>
                      <a:pt x="0" y="60"/>
                      <a:pt x="0" y="60"/>
                    </a:cubicBezTo>
                    <a:cubicBezTo>
                      <a:pt x="0" y="60"/>
                      <a:pt x="0" y="60"/>
                      <a:pt x="0" y="60"/>
                    </a:cubicBezTo>
                    <a:cubicBezTo>
                      <a:pt x="122" y="60"/>
                      <a:pt x="122" y="60"/>
                      <a:pt x="122" y="60"/>
                    </a:cubicBezTo>
                    <a:cubicBezTo>
                      <a:pt x="139" y="60"/>
                      <a:pt x="152" y="47"/>
                      <a:pt x="152" y="30"/>
                    </a:cubicBezTo>
                    <a:cubicBezTo>
                      <a:pt x="152" y="14"/>
                      <a:pt x="139" y="0"/>
                      <a:pt x="122"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109" name="ExtraShape9"/>
              <p:cNvSpPr/>
              <p:nvPr/>
            </p:nvSpPr>
            <p:spPr bwMode="auto">
              <a:xfrm>
                <a:off x="3695776" y="2492041"/>
                <a:ext cx="153909" cy="63555"/>
              </a:xfrm>
              <a:custGeom>
                <a:avLst/>
                <a:gdLst>
                  <a:gd name="T0" fmla="*/ 144 w 144"/>
                  <a:gd name="T1" fmla="*/ 0 h 60"/>
                  <a:gd name="T2" fmla="*/ 30 w 144"/>
                  <a:gd name="T3" fmla="*/ 0 h 60"/>
                  <a:gd name="T4" fmla="*/ 0 w 144"/>
                  <a:gd name="T5" fmla="*/ 30 h 60"/>
                  <a:gd name="T6" fmla="*/ 30 w 144"/>
                  <a:gd name="T7" fmla="*/ 60 h 60"/>
                  <a:gd name="T8" fmla="*/ 144 w 144"/>
                  <a:gd name="T9" fmla="*/ 60 h 60"/>
                  <a:gd name="T10" fmla="*/ 114 w 144"/>
                  <a:gd name="T11" fmla="*/ 30 h 60"/>
                  <a:gd name="T12" fmla="*/ 144 w 144"/>
                  <a:gd name="T13" fmla="*/ 0 h 60"/>
                  <a:gd name="T14" fmla="*/ 144 w 144"/>
                  <a:gd name="T15" fmla="*/ 0 h 60"/>
                  <a:gd name="T16" fmla="*/ 144 w 14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44" y="0"/>
                    </a:moveTo>
                    <a:cubicBezTo>
                      <a:pt x="30" y="0"/>
                      <a:pt x="30" y="0"/>
                      <a:pt x="30" y="0"/>
                    </a:cubicBezTo>
                    <a:cubicBezTo>
                      <a:pt x="13" y="0"/>
                      <a:pt x="0" y="14"/>
                      <a:pt x="0" y="30"/>
                    </a:cubicBezTo>
                    <a:cubicBezTo>
                      <a:pt x="0" y="47"/>
                      <a:pt x="13" y="60"/>
                      <a:pt x="30" y="60"/>
                    </a:cubicBezTo>
                    <a:cubicBezTo>
                      <a:pt x="144" y="60"/>
                      <a:pt x="144" y="60"/>
                      <a:pt x="144" y="60"/>
                    </a:cubicBezTo>
                    <a:cubicBezTo>
                      <a:pt x="128" y="60"/>
                      <a:pt x="114" y="47"/>
                      <a:pt x="114" y="30"/>
                    </a:cubicBezTo>
                    <a:cubicBezTo>
                      <a:pt x="114" y="14"/>
                      <a:pt x="128" y="0"/>
                      <a:pt x="144" y="0"/>
                    </a:cubicBezTo>
                    <a:cubicBezTo>
                      <a:pt x="144" y="0"/>
                      <a:pt x="144" y="0"/>
                      <a:pt x="144" y="0"/>
                    </a:cubicBezTo>
                    <a:cubicBezTo>
                      <a:pt x="144" y="0"/>
                      <a:pt x="144" y="0"/>
                      <a:pt x="144"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110" name="ExtraShape10"/>
              <p:cNvSpPr/>
              <p:nvPr/>
            </p:nvSpPr>
            <p:spPr bwMode="auto">
              <a:xfrm>
                <a:off x="3817525" y="2492041"/>
                <a:ext cx="63555" cy="63555"/>
              </a:xfrm>
              <a:custGeom>
                <a:avLst/>
                <a:gdLst>
                  <a:gd name="T0" fmla="*/ 30 w 60"/>
                  <a:gd name="T1" fmla="*/ 0 h 60"/>
                  <a:gd name="T2" fmla="*/ 30 w 60"/>
                  <a:gd name="T3" fmla="*/ 0 h 60"/>
                  <a:gd name="T4" fmla="*/ 0 w 60"/>
                  <a:gd name="T5" fmla="*/ 30 h 60"/>
                  <a:gd name="T6" fmla="*/ 30 w 60"/>
                  <a:gd name="T7" fmla="*/ 60 h 60"/>
                  <a:gd name="T8" fmla="*/ 30 w 60"/>
                  <a:gd name="T9" fmla="*/ 60 h 60"/>
                  <a:gd name="T10" fmla="*/ 60 w 60"/>
                  <a:gd name="T11" fmla="*/ 3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30" y="0"/>
                      <a:pt x="30" y="0"/>
                      <a:pt x="30" y="0"/>
                    </a:cubicBezTo>
                    <a:cubicBezTo>
                      <a:pt x="14" y="0"/>
                      <a:pt x="0" y="14"/>
                      <a:pt x="0" y="30"/>
                    </a:cubicBezTo>
                    <a:cubicBezTo>
                      <a:pt x="0" y="47"/>
                      <a:pt x="14" y="60"/>
                      <a:pt x="30" y="60"/>
                    </a:cubicBezTo>
                    <a:cubicBezTo>
                      <a:pt x="30" y="60"/>
                      <a:pt x="30" y="60"/>
                      <a:pt x="30" y="60"/>
                    </a:cubicBezTo>
                    <a:cubicBezTo>
                      <a:pt x="47" y="60"/>
                      <a:pt x="60" y="47"/>
                      <a:pt x="60" y="30"/>
                    </a:cubicBezTo>
                    <a:cubicBezTo>
                      <a:pt x="60" y="14"/>
                      <a:pt x="47" y="0"/>
                      <a:pt x="30" y="0"/>
                    </a:cubicBezTo>
                  </a:path>
                </a:pathLst>
              </a:custGeom>
              <a:solidFill>
                <a:srgbClr val="F7ED8A">
                  <a:lumMod val="60000"/>
                  <a:lumOff val="40000"/>
                  <a:alpha val="40000"/>
                </a:srgbClr>
              </a:solidFill>
              <a:ln>
                <a:noFill/>
              </a:ln>
            </p:spPr>
            <p:txBody>
              <a:bodyPr anchor="ctr"/>
              <a:lstStyle/>
              <a:p>
                <a:pPr algn="ctr" defTabSz="457200">
                  <a:defRPr/>
                </a:pPr>
                <a:endParaRPr sz="1200" kern="0">
                  <a:solidFill>
                    <a:srgbClr val="EAD074"/>
                  </a:solidFill>
                  <a:cs typeface="+mn-ea"/>
                  <a:sym typeface="+mn-lt"/>
                </a:endParaRPr>
              </a:p>
            </p:txBody>
          </p:sp>
          <p:sp>
            <p:nvSpPr>
              <p:cNvPr id="111" name="ExtraShape11"/>
              <p:cNvSpPr/>
              <p:nvPr/>
            </p:nvSpPr>
            <p:spPr bwMode="auto">
              <a:xfrm>
                <a:off x="3610016" y="2578567"/>
                <a:ext cx="315476" cy="63555"/>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tx1">
                  <a:lumMod val="95000"/>
                  <a:lumOff val="5000"/>
                </a:schemeClr>
              </a:solidFill>
              <a:ln>
                <a:noFill/>
              </a:ln>
            </p:spPr>
            <p:txBody>
              <a:bodyPr anchor="ctr"/>
              <a:lstStyle/>
              <a:p>
                <a:pPr algn="ctr" defTabSz="457200">
                  <a:defRPr/>
                </a:pPr>
                <a:endParaRPr sz="1200" kern="0">
                  <a:solidFill>
                    <a:srgbClr val="EAD074"/>
                  </a:solidFill>
                  <a:cs typeface="+mn-ea"/>
                  <a:sym typeface="+mn-lt"/>
                </a:endParaRPr>
              </a:p>
            </p:txBody>
          </p:sp>
          <p:sp>
            <p:nvSpPr>
              <p:cNvPr id="112" name="ValueShape2"/>
              <p:cNvSpPr/>
              <p:nvPr/>
            </p:nvSpPr>
            <p:spPr>
              <a:xfrm rot="6576035">
                <a:off x="2050095" y="2669919"/>
                <a:ext cx="1372072" cy="1372072"/>
              </a:xfrm>
              <a:prstGeom prst="arc">
                <a:avLst>
                  <a:gd name="adj1" fmla="val 16344000"/>
                  <a:gd name="adj2" fmla="val 9000000"/>
                </a:avLst>
              </a:prstGeom>
              <a:noFill/>
              <a:ln w="127000" cap="rnd" cmpd="sng" algn="ctr">
                <a:solidFill>
                  <a:schemeClr val="bg2">
                    <a:lumMod val="50000"/>
                  </a:schemeClr>
                </a:solidFill>
                <a:prstDash val="solid"/>
                <a:miter lim="800000"/>
              </a:ln>
              <a:effectLst/>
            </p:spPr>
            <p:txBody>
              <a:bodyPr anchor="ctr"/>
              <a:lstStyle/>
              <a:p>
                <a:pPr algn="ctr" defTabSz="457200">
                  <a:defRPr/>
                </a:pPr>
                <a:endParaRPr sz="1200" kern="0">
                  <a:solidFill>
                    <a:srgbClr val="EAD074"/>
                  </a:solidFill>
                  <a:cs typeface="+mn-ea"/>
                  <a:sym typeface="+mn-lt"/>
                </a:endParaRPr>
              </a:p>
            </p:txBody>
          </p:sp>
        </p:gr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53" presetClass="entr" presetSubtype="16" fill="hold" nodeType="after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p:cTn id="14" dur="500" fill="hold"/>
                                        <p:tgtEl>
                                          <p:spTgt spid="63"/>
                                        </p:tgtEl>
                                        <p:attrNameLst>
                                          <p:attrName>ppt_w</p:attrName>
                                        </p:attrNameLst>
                                      </p:cBhvr>
                                      <p:tavLst>
                                        <p:tav tm="0">
                                          <p:val>
                                            <p:fltVal val="0"/>
                                          </p:val>
                                        </p:tav>
                                        <p:tav tm="100000">
                                          <p:val>
                                            <p:strVal val="#ppt_w"/>
                                          </p:val>
                                        </p:tav>
                                      </p:tavLst>
                                    </p:anim>
                                    <p:anim calcmode="lin" valueType="num">
                                      <p:cBhvr>
                                        <p:cTn id="15" dur="500" fill="hold"/>
                                        <p:tgtEl>
                                          <p:spTgt spid="63"/>
                                        </p:tgtEl>
                                        <p:attrNameLst>
                                          <p:attrName>ppt_h</p:attrName>
                                        </p:attrNameLst>
                                      </p:cBhvr>
                                      <p:tavLst>
                                        <p:tav tm="0">
                                          <p:val>
                                            <p:fltVal val="0"/>
                                          </p:val>
                                        </p:tav>
                                        <p:tav tm="100000">
                                          <p:val>
                                            <p:strVal val="#ppt_h"/>
                                          </p:val>
                                        </p:tav>
                                      </p:tavLst>
                                    </p:anim>
                                    <p:animEffect transition="in" filter="fade">
                                      <p:cBhvr>
                                        <p:cTn id="16" dur="500"/>
                                        <p:tgtEl>
                                          <p:spTgt spid="63"/>
                                        </p:tgtEl>
                                      </p:cBhvr>
                                    </p:animEffect>
                                  </p:childTnLst>
                                </p:cTn>
                              </p:par>
                              <p:par>
                                <p:cTn id="17" presetID="53" presetClass="entr" presetSubtype="16"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500" fill="hold"/>
                                        <p:tgtEl>
                                          <p:spTgt spid="66"/>
                                        </p:tgtEl>
                                        <p:attrNameLst>
                                          <p:attrName>ppt_w</p:attrName>
                                        </p:attrNameLst>
                                      </p:cBhvr>
                                      <p:tavLst>
                                        <p:tav tm="0">
                                          <p:val>
                                            <p:fltVal val="0"/>
                                          </p:val>
                                        </p:tav>
                                        <p:tav tm="100000">
                                          <p:val>
                                            <p:strVal val="#ppt_w"/>
                                          </p:val>
                                        </p:tav>
                                      </p:tavLst>
                                    </p:anim>
                                    <p:anim calcmode="lin" valueType="num">
                                      <p:cBhvr>
                                        <p:cTn id="20" dur="500" fill="hold"/>
                                        <p:tgtEl>
                                          <p:spTgt spid="66"/>
                                        </p:tgtEl>
                                        <p:attrNameLst>
                                          <p:attrName>ppt_h</p:attrName>
                                        </p:attrNameLst>
                                      </p:cBhvr>
                                      <p:tavLst>
                                        <p:tav tm="0">
                                          <p:val>
                                            <p:fltVal val="0"/>
                                          </p:val>
                                        </p:tav>
                                        <p:tav tm="100000">
                                          <p:val>
                                            <p:strVal val="#ppt_h"/>
                                          </p:val>
                                        </p:tav>
                                      </p:tavLst>
                                    </p:anim>
                                    <p:animEffect transition="in" filter="fade">
                                      <p:cBhvr>
                                        <p:cTn id="21" dur="500"/>
                                        <p:tgtEl>
                                          <p:spTgt spid="66"/>
                                        </p:tgtEl>
                                      </p:cBhvr>
                                    </p:animEffect>
                                  </p:childTnLst>
                                </p:cTn>
                              </p:par>
                              <p:par>
                                <p:cTn id="22" presetID="53" presetClass="entr" presetSubtype="16"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 calcmode="lin" valueType="num">
                                      <p:cBhvr>
                                        <p:cTn id="24" dur="500" fill="hold"/>
                                        <p:tgtEl>
                                          <p:spTgt spid="69"/>
                                        </p:tgtEl>
                                        <p:attrNameLst>
                                          <p:attrName>ppt_w</p:attrName>
                                        </p:attrNameLst>
                                      </p:cBhvr>
                                      <p:tavLst>
                                        <p:tav tm="0">
                                          <p:val>
                                            <p:fltVal val="0"/>
                                          </p:val>
                                        </p:tav>
                                        <p:tav tm="100000">
                                          <p:val>
                                            <p:strVal val="#ppt_w"/>
                                          </p:val>
                                        </p:tav>
                                      </p:tavLst>
                                    </p:anim>
                                    <p:anim calcmode="lin" valueType="num">
                                      <p:cBhvr>
                                        <p:cTn id="25" dur="500" fill="hold"/>
                                        <p:tgtEl>
                                          <p:spTgt spid="69"/>
                                        </p:tgtEl>
                                        <p:attrNameLst>
                                          <p:attrName>ppt_h</p:attrName>
                                        </p:attrNameLst>
                                      </p:cBhvr>
                                      <p:tavLst>
                                        <p:tav tm="0">
                                          <p:val>
                                            <p:fltVal val="0"/>
                                          </p:val>
                                        </p:tav>
                                        <p:tav tm="100000">
                                          <p:val>
                                            <p:strVal val="#ppt_h"/>
                                          </p:val>
                                        </p:tav>
                                      </p:tavLst>
                                    </p:anim>
                                    <p:animEffect transition="in" filter="fade">
                                      <p:cBhvr>
                                        <p:cTn id="2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直接连接符 4"/>
          <p:cNvCxnSpPr/>
          <p:nvPr/>
        </p:nvCxnSpPr>
        <p:spPr>
          <a:xfrm>
            <a:off x="6410572" y="3142326"/>
            <a:ext cx="279699" cy="0"/>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154591" y="3150906"/>
            <a:ext cx="1630296" cy="429"/>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841902" y="2983810"/>
            <a:ext cx="1312689" cy="400110"/>
          </a:xfrm>
          <a:prstGeom prst="rect">
            <a:avLst/>
          </a:prstGeom>
          <a:noFill/>
        </p:spPr>
        <p:txBody>
          <a:bodyPr wrap="square" rtlCol="0">
            <a:spAutoFit/>
          </a:bodyPr>
          <a:lstStyle/>
          <a:p>
            <a:r>
              <a:rPr lang="en-US" altLang="zh-CN" sz="2000" spc="90" dirty="0">
                <a:solidFill>
                  <a:srgbClr val="404046"/>
                </a:solidFill>
                <a:cs typeface="+mn-ea"/>
                <a:sym typeface="+mn-lt"/>
              </a:rPr>
              <a:t>PART 03</a:t>
            </a:r>
            <a:endParaRPr lang="zh-CN" altLang="en-US" sz="2000" spc="90" dirty="0">
              <a:solidFill>
                <a:srgbClr val="404046"/>
              </a:solidFill>
              <a:cs typeface="+mn-ea"/>
              <a:sym typeface="+mn-lt"/>
            </a:endParaRPr>
          </a:p>
        </p:txBody>
      </p:sp>
      <p:sp>
        <p:nvSpPr>
          <p:cNvPr id="9" name="文本框 8"/>
          <p:cNvSpPr txBox="1"/>
          <p:nvPr/>
        </p:nvSpPr>
        <p:spPr>
          <a:xfrm>
            <a:off x="6276870" y="3562745"/>
            <a:ext cx="3356386" cy="769441"/>
          </a:xfrm>
          <a:prstGeom prst="rect">
            <a:avLst/>
          </a:prstGeom>
          <a:noFill/>
        </p:spPr>
        <p:txBody>
          <a:bodyPr wrap="square" rtlCol="0">
            <a:spAutoFit/>
          </a:bodyPr>
          <a:lstStyle/>
          <a:p>
            <a:r>
              <a:rPr lang="zh-CN" altLang="en-US" sz="4400" b="1" spc="300" dirty="0">
                <a:solidFill>
                  <a:srgbClr val="404046"/>
                </a:solidFill>
                <a:cs typeface="+mn-ea"/>
                <a:sym typeface="+mn-lt"/>
              </a:rPr>
              <a:t>个人</a:t>
            </a:r>
            <a:r>
              <a:rPr lang="zh-CN" altLang="en-US" sz="4400" b="1" spc="300" dirty="0" smtClean="0">
                <a:solidFill>
                  <a:srgbClr val="404046"/>
                </a:solidFill>
                <a:cs typeface="+mn-ea"/>
                <a:sym typeface="+mn-lt"/>
              </a:rPr>
              <a:t>能力</a:t>
            </a:r>
            <a:endParaRPr lang="zh-CN" altLang="en-US" sz="4400" b="1" spc="300" dirty="0">
              <a:solidFill>
                <a:srgbClr val="404046"/>
              </a:solidFill>
              <a:cs typeface="+mn-ea"/>
              <a:sym typeface="+mn-lt"/>
            </a:endParaRPr>
          </a:p>
        </p:txBody>
      </p:sp>
      <p:sp>
        <p:nvSpPr>
          <p:cNvPr id="10" name="矩形 9"/>
          <p:cNvSpPr/>
          <p:nvPr/>
        </p:nvSpPr>
        <p:spPr>
          <a:xfrm>
            <a:off x="6275346" y="4503063"/>
            <a:ext cx="4921867" cy="815608"/>
          </a:xfrm>
          <a:prstGeom prst="rect">
            <a:avLst/>
          </a:prstGeom>
        </p:spPr>
        <p:txBody>
          <a:bodyPr wrap="square">
            <a:spAutoFit/>
          </a:bodyPr>
          <a:lstStyle/>
          <a:p>
            <a:pPr algn="just">
              <a:lnSpc>
                <a:spcPct val="120000"/>
              </a:lnSpc>
              <a:spcAft>
                <a:spcPts val="600"/>
              </a:spcAft>
              <a:buFont typeface="宋体" panose="02010600030101010101" pitchFamily="2" charset="-122"/>
              <a:buNone/>
            </a:pPr>
            <a:r>
              <a:rPr lang="zh-CN" altLang="en-US" sz="1400" spc="180" dirty="0">
                <a:solidFill>
                  <a:srgbClr val="404046"/>
                </a:solidFill>
                <a:cs typeface="+mn-ea"/>
                <a:sym typeface="+mn-lt"/>
              </a:rPr>
              <a:t>请在这里添加描述您的主要文字内容。</a:t>
            </a:r>
            <a:endParaRPr lang="en-US" altLang="zh-CN" sz="1400" spc="180" dirty="0">
              <a:solidFill>
                <a:srgbClr val="404046"/>
              </a:solidFill>
              <a:cs typeface="+mn-ea"/>
              <a:sym typeface="+mn-lt"/>
            </a:endParaRPr>
          </a:p>
          <a:p>
            <a:pPr algn="just">
              <a:lnSpc>
                <a:spcPct val="120000"/>
              </a:lnSpc>
              <a:buFont typeface="宋体" panose="02010600030101010101" pitchFamily="2" charset="-122"/>
              <a:buNone/>
            </a:pPr>
            <a:r>
              <a:rPr lang="en-US" altLang="zh-CN" sz="1050" dirty="0">
                <a:solidFill>
                  <a:srgbClr val="404046"/>
                </a:solidFill>
                <a:cs typeface="+mn-ea"/>
                <a:sym typeface="+mn-lt"/>
              </a:rPr>
              <a:t>We have many PowerPoint </a:t>
            </a:r>
            <a:r>
              <a:rPr lang="zh-CN" altLang="en-US" sz="1050" dirty="0">
                <a:solidFill>
                  <a:srgbClr val="404046"/>
                </a:solidFill>
                <a:cs typeface="+mn-ea"/>
                <a:sym typeface="+mn-lt"/>
              </a:rPr>
              <a:t>templates</a:t>
            </a:r>
            <a:r>
              <a:rPr lang="en-US" altLang="zh-CN" sz="1050" dirty="0">
                <a:solidFill>
                  <a:srgbClr val="404046"/>
                </a:solidFill>
                <a:cs typeface="+mn-ea"/>
                <a:sym typeface="+mn-lt"/>
              </a:rPr>
              <a:t> that has been specifically designed to help anyone that is stepping into the world of PowerPoint for the very first time.</a:t>
            </a:r>
            <a:endParaRPr lang="zh-CN" altLang="en-US" sz="1050" dirty="0">
              <a:solidFill>
                <a:srgbClr val="404046"/>
              </a:solidFill>
              <a:cs typeface="+mn-ea"/>
              <a:sym typeface="+mn-lt"/>
            </a:endParaRP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22" presetClass="entr" presetSubtype="8" fill="hold" nodeType="withEffect">
                                  <p:stCondLst>
                                    <p:cond delay="50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12" presetClass="entr" presetSubtype="8" fill="hold" nodeType="withEffect">
                                  <p:stCondLst>
                                    <p:cond delay="90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right)">
                                      <p:cBhvr>
                                        <p:cTn id="15" dur="500"/>
                                        <p:tgtEl>
                                          <p:spTgt spid="6"/>
                                        </p:tgtEl>
                                      </p:cBhvr>
                                    </p:animEffect>
                                  </p:childTnLst>
                                </p:cTn>
                              </p:par>
                            </p:childTnLst>
                          </p:cTn>
                        </p:par>
                        <p:par>
                          <p:cTn id="16" fill="hold">
                            <p:stCondLst>
                              <p:cond delay="1400"/>
                            </p:stCondLst>
                            <p:childTnLst>
                              <p:par>
                                <p:cTn id="17" presetID="50" presetClass="entr" presetSubtype="0" decel="100000" fill="hold" grpId="0" nodeType="afterEffect">
                                  <p:stCondLst>
                                    <p:cond delay="0"/>
                                  </p:stCondLst>
                                  <p:iterate type="lt">
                                    <p:tmPct val="25000"/>
                                  </p:iterate>
                                  <p:childTnLst>
                                    <p:set>
                                      <p:cBhvr>
                                        <p:cTn id="18" dur="1" fill="hold">
                                          <p:stCondLst>
                                            <p:cond delay="0"/>
                                          </p:stCondLst>
                                        </p:cTn>
                                        <p:tgtEl>
                                          <p:spTgt spid="9"/>
                                        </p:tgtEl>
                                        <p:attrNameLst>
                                          <p:attrName>style.visibility</p:attrName>
                                        </p:attrNameLst>
                                      </p:cBhvr>
                                      <p:to>
                                        <p:strVal val="visible"/>
                                      </p:to>
                                    </p:set>
                                    <p:anim calcmode="lin" valueType="num">
                                      <p:cBhvr>
                                        <p:cTn id="19" dur="800" fill="hold"/>
                                        <p:tgtEl>
                                          <p:spTgt spid="9"/>
                                        </p:tgtEl>
                                        <p:attrNameLst>
                                          <p:attrName>ppt_w</p:attrName>
                                        </p:attrNameLst>
                                      </p:cBhvr>
                                      <p:tavLst>
                                        <p:tav tm="0">
                                          <p:val>
                                            <p:strVal val="#ppt_w+.3"/>
                                          </p:val>
                                        </p:tav>
                                        <p:tav tm="100000">
                                          <p:val>
                                            <p:strVal val="#ppt_w"/>
                                          </p:val>
                                        </p:tav>
                                      </p:tavLst>
                                    </p:anim>
                                    <p:anim calcmode="lin" valueType="num">
                                      <p:cBhvr>
                                        <p:cTn id="20" dur="800" fill="hold"/>
                                        <p:tgtEl>
                                          <p:spTgt spid="9"/>
                                        </p:tgtEl>
                                        <p:attrNameLst>
                                          <p:attrName>ppt_h</p:attrName>
                                        </p:attrNameLst>
                                      </p:cBhvr>
                                      <p:tavLst>
                                        <p:tav tm="0">
                                          <p:val>
                                            <p:strVal val="#ppt_h"/>
                                          </p:val>
                                        </p:tav>
                                        <p:tav tm="100000">
                                          <p:val>
                                            <p:strVal val="#ppt_h"/>
                                          </p:val>
                                        </p:tav>
                                      </p:tavLst>
                                    </p:anim>
                                    <p:animEffect transition="in" filter="fade">
                                      <p:cBhvr>
                                        <p:cTn id="21" dur="800"/>
                                        <p:tgtEl>
                                          <p:spTgt spid="9"/>
                                        </p:tgtEl>
                                      </p:cBhvr>
                                    </p:animEffect>
                                  </p:childTnLst>
                                </p:cTn>
                              </p:par>
                            </p:childTnLst>
                          </p:cTn>
                        </p:par>
                        <p:par>
                          <p:cTn id="22" fill="hold">
                            <p:stCondLst>
                              <p:cond delay="2800"/>
                            </p:stCondLst>
                            <p:childTnLst>
                              <p:par>
                                <p:cTn id="23" presetID="22" presetClass="entr" presetSubtype="8" fill="hold" grpId="0" nodeType="afterEffect">
                                  <p:stCondLst>
                                    <p:cond delay="0"/>
                                  </p:stCondLst>
                                  <p:iterate type="lt">
                                    <p:tmPct val="19178"/>
                                  </p:iterate>
                                  <p:childTnLst>
                                    <p:set>
                                      <p:cBhvr>
                                        <p:cTn id="24" dur="1" fill="hold">
                                          <p:stCondLst>
                                            <p:cond delay="0"/>
                                          </p:stCondLst>
                                        </p:cTn>
                                        <p:tgtEl>
                                          <p:spTgt spid="10"/>
                                        </p:tgtEl>
                                        <p:attrNameLst>
                                          <p:attrName>style.visibility</p:attrName>
                                        </p:attrNameLst>
                                      </p:cBhvr>
                                      <p:to>
                                        <p:strVal val="visible"/>
                                      </p:to>
                                    </p:set>
                                    <p:animEffect transition="in" filter="wipe(left)">
                                      <p:cBhvr>
                                        <p:cTn id="25" dur="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三</a:t>
            </a:r>
            <a:r>
              <a:rPr lang="zh-CN" altLang="en-US" sz="3200" spc="300" dirty="0" smtClean="0">
                <a:solidFill>
                  <a:srgbClr val="404040"/>
                </a:solidFill>
                <a:cs typeface="+mn-ea"/>
                <a:sym typeface="+mn-lt"/>
              </a:rPr>
              <a:t>、个人能力</a:t>
            </a:r>
            <a:endParaRPr lang="zh-CN" altLang="en-US" sz="3200" spc="300" dirty="0">
              <a:solidFill>
                <a:srgbClr val="404040"/>
              </a:solidFill>
              <a:cs typeface="+mn-ea"/>
              <a:sym typeface="+mn-lt"/>
            </a:endParaRPr>
          </a:p>
        </p:txBody>
      </p:sp>
      <p:grpSp>
        <p:nvGrpSpPr>
          <p:cNvPr id="48" name="组合 47"/>
          <p:cNvGrpSpPr/>
          <p:nvPr/>
        </p:nvGrpSpPr>
        <p:grpSpPr>
          <a:xfrm>
            <a:off x="8201936" y="4940975"/>
            <a:ext cx="1211421" cy="1494937"/>
            <a:chOff x="2538425" y="3558780"/>
            <a:chExt cx="908447" cy="1379934"/>
          </a:xfrm>
          <a:solidFill>
            <a:srgbClr val="404046"/>
          </a:solidFill>
        </p:grpSpPr>
        <p:sp>
          <p:nvSpPr>
            <p:cNvPr id="49" name="圆角矩形 17"/>
            <p:cNvSpPr/>
            <p:nvPr/>
          </p:nvSpPr>
          <p:spPr bwMode="auto">
            <a:xfrm>
              <a:off x="2602719" y="3558780"/>
              <a:ext cx="788193" cy="1379934"/>
            </a:xfrm>
            <a:prstGeom prst="roundRect">
              <a:avLst/>
            </a:prstGeom>
            <a:grpFill/>
            <a:ln w="25400" cap="flat" cmpd="sng" algn="ctr">
              <a:noFill/>
              <a:prstDash val="solid"/>
            </a:ln>
            <a:effectLst>
              <a:outerShdw blurRad="50800" dist="50800" dir="2700000" algn="tl" rotWithShape="0">
                <a:prstClr val="black">
                  <a:alpha val="27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2265" kern="0" dirty="0">
                <a:solidFill>
                  <a:sysClr val="window" lastClr="FFFFFF"/>
                </a:solidFill>
                <a:cs typeface="+mn-ea"/>
                <a:sym typeface="+mn-lt"/>
              </a:endParaRPr>
            </a:p>
          </p:txBody>
        </p:sp>
        <p:sp>
          <p:nvSpPr>
            <p:cNvPr id="50" name="TextBox 31"/>
            <p:cNvSpPr txBox="1"/>
            <p:nvPr/>
          </p:nvSpPr>
          <p:spPr bwMode="auto">
            <a:xfrm>
              <a:off x="2538425" y="4249345"/>
              <a:ext cx="908447" cy="352107"/>
            </a:xfrm>
            <a:prstGeom prst="rect">
              <a:avLst/>
            </a:prstGeom>
            <a:no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defRPr/>
              </a:pPr>
              <a:r>
                <a:rPr lang="zh-CN" altLang="en-US" sz="2265" b="1" kern="0" dirty="0">
                  <a:ln w="18415" cmpd="sng">
                    <a:noFill/>
                    <a:prstDash val="solid"/>
                  </a:ln>
                  <a:solidFill>
                    <a:sysClr val="window" lastClr="FFFFFF"/>
                  </a:solidFill>
                  <a:effectLst>
                    <a:outerShdw blurRad="50800" dist="38100" dir="5400000" algn="t" rotWithShape="0">
                      <a:prstClr val="black">
                        <a:alpha val="40000"/>
                      </a:prstClr>
                    </a:outerShdw>
                  </a:effectLst>
                  <a:cs typeface="+mn-ea"/>
                  <a:sym typeface="+mn-lt"/>
                </a:rPr>
                <a:t>有梦想</a:t>
              </a:r>
            </a:p>
          </p:txBody>
        </p:sp>
      </p:grpSp>
      <p:grpSp>
        <p:nvGrpSpPr>
          <p:cNvPr id="51" name="组合 50"/>
          <p:cNvGrpSpPr/>
          <p:nvPr/>
        </p:nvGrpSpPr>
        <p:grpSpPr>
          <a:xfrm>
            <a:off x="6894723" y="4506919"/>
            <a:ext cx="1211421" cy="1667695"/>
            <a:chOff x="3536169" y="3067051"/>
            <a:chExt cx="908447" cy="1378744"/>
          </a:xfrm>
        </p:grpSpPr>
        <p:sp>
          <p:nvSpPr>
            <p:cNvPr id="52" name="圆角矩形 20"/>
            <p:cNvSpPr/>
            <p:nvPr/>
          </p:nvSpPr>
          <p:spPr bwMode="auto">
            <a:xfrm>
              <a:off x="3592130" y="3067051"/>
              <a:ext cx="788193" cy="1378744"/>
            </a:xfrm>
            <a:prstGeom prst="round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8100000" algn="tr" rotWithShape="0">
                <a:prstClr val="black">
                  <a:alpha val="40000"/>
                </a:prstClr>
              </a:outerShdw>
            </a:effectLst>
          </p:spPr>
          <p:txBody>
            <a:bodyPr anchor="ctr"/>
            <a:lstStyle/>
            <a:p>
              <a:pPr algn="ctr">
                <a:lnSpc>
                  <a:spcPct val="120000"/>
                </a:lnSpc>
              </a:pPr>
              <a:endParaRPr lang="en-US" sz="2000" b="1" kern="0">
                <a:solidFill>
                  <a:prstClr val="black">
                    <a:lumMod val="50000"/>
                    <a:lumOff val="50000"/>
                  </a:prstClr>
                </a:solidFill>
                <a:cs typeface="+mn-ea"/>
                <a:sym typeface="+mn-lt"/>
              </a:endParaRPr>
            </a:p>
          </p:txBody>
        </p:sp>
        <p:sp>
          <p:nvSpPr>
            <p:cNvPr id="53" name="TextBox 32"/>
            <p:cNvSpPr txBox="1"/>
            <p:nvPr/>
          </p:nvSpPr>
          <p:spPr bwMode="auto">
            <a:xfrm>
              <a:off x="3536169" y="3928654"/>
              <a:ext cx="908447" cy="313932"/>
            </a:xfrm>
            <a:prstGeom prst="rect">
              <a:avLst/>
            </a:prstGeom>
            <a:noFill/>
            <a:ln w="3175" cap="flat" cmpd="sng" algn="ctr">
              <a:noFill/>
              <a:prstDash val="solid"/>
            </a:ln>
            <a:effectLst/>
          </p:spPr>
          <p:txBody>
            <a:bodyPr anchor="ctr"/>
            <a:lstStyle>
              <a:defPPr>
                <a:defRPr lang="zh-CN"/>
              </a:defPPr>
              <a:lvl1pPr algn="ctr">
                <a:lnSpc>
                  <a:spcPct val="120000"/>
                </a:lnSpc>
                <a:defRPr sz="1600" b="1" kern="0">
                  <a:solidFill>
                    <a:schemeClr val="tx1">
                      <a:lumMod val="50000"/>
                      <a:lumOff val="50000"/>
                    </a:schemeClr>
                  </a:solidFill>
                  <a:cs typeface="+mn-ea"/>
                </a:defRPr>
              </a:lvl1pPr>
            </a:lstStyle>
            <a:p>
              <a:r>
                <a:rPr lang="zh-CN" altLang="en-US" sz="2265" dirty="0">
                  <a:solidFill>
                    <a:prstClr val="black">
                      <a:lumMod val="50000"/>
                      <a:lumOff val="50000"/>
                    </a:prstClr>
                  </a:solidFill>
                  <a:sym typeface="+mn-lt"/>
                </a:rPr>
                <a:t>年轻</a:t>
              </a:r>
              <a:endParaRPr lang="zh-CN" altLang="en-US" sz="2000" dirty="0">
                <a:solidFill>
                  <a:prstClr val="black">
                    <a:lumMod val="50000"/>
                    <a:lumOff val="50000"/>
                  </a:prstClr>
                </a:solidFill>
                <a:sym typeface="+mn-lt"/>
              </a:endParaRPr>
            </a:p>
          </p:txBody>
        </p:sp>
      </p:grpSp>
      <p:grpSp>
        <p:nvGrpSpPr>
          <p:cNvPr id="54" name="组合 53"/>
          <p:cNvGrpSpPr/>
          <p:nvPr/>
        </p:nvGrpSpPr>
        <p:grpSpPr>
          <a:xfrm>
            <a:off x="9509114" y="4506919"/>
            <a:ext cx="1211421" cy="1667695"/>
            <a:chOff x="4488670" y="3067051"/>
            <a:chExt cx="908447" cy="1378744"/>
          </a:xfrm>
        </p:grpSpPr>
        <p:sp>
          <p:nvSpPr>
            <p:cNvPr id="55" name="圆角矩形 23"/>
            <p:cNvSpPr/>
            <p:nvPr/>
          </p:nvSpPr>
          <p:spPr bwMode="auto">
            <a:xfrm>
              <a:off x="4549391" y="3067051"/>
              <a:ext cx="788193" cy="1378744"/>
            </a:xfrm>
            <a:prstGeom prst="round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8100000" algn="tr" rotWithShape="0">
                <a:prstClr val="black">
                  <a:alpha val="40000"/>
                </a:prstClr>
              </a:outerShdw>
            </a:effectLst>
          </p:spPr>
          <p:txBody>
            <a:bodyPr anchor="ctr"/>
            <a:lstStyle/>
            <a:p>
              <a:pPr algn="ctr">
                <a:lnSpc>
                  <a:spcPct val="120000"/>
                </a:lnSpc>
              </a:pPr>
              <a:endParaRPr lang="en-US" sz="2000" b="1" kern="0">
                <a:solidFill>
                  <a:prstClr val="black">
                    <a:lumMod val="50000"/>
                    <a:lumOff val="50000"/>
                  </a:prstClr>
                </a:solidFill>
                <a:cs typeface="+mn-ea"/>
                <a:sym typeface="+mn-lt"/>
              </a:endParaRPr>
            </a:p>
          </p:txBody>
        </p:sp>
        <p:sp>
          <p:nvSpPr>
            <p:cNvPr id="56" name="TextBox 33"/>
            <p:cNvSpPr txBox="1"/>
            <p:nvPr/>
          </p:nvSpPr>
          <p:spPr bwMode="auto">
            <a:xfrm>
              <a:off x="4488670" y="3758527"/>
              <a:ext cx="908447" cy="646331"/>
            </a:xfrm>
            <a:prstGeom prst="rect">
              <a:avLst/>
            </a:prstGeom>
            <a:noFill/>
            <a:ln w="3175" cap="flat" cmpd="sng" algn="ctr">
              <a:noFill/>
              <a:prstDash val="solid"/>
            </a:ln>
            <a:effectLst/>
          </p:spPr>
          <p:txBody>
            <a:bodyPr anchor="ctr"/>
            <a:lstStyle>
              <a:defPPr>
                <a:defRPr lang="zh-CN"/>
              </a:defPPr>
              <a:lvl1pPr algn="ctr">
                <a:lnSpc>
                  <a:spcPct val="120000"/>
                </a:lnSpc>
                <a:defRPr sz="1600" b="1" kern="0">
                  <a:solidFill>
                    <a:schemeClr val="tx1">
                      <a:lumMod val="50000"/>
                      <a:lumOff val="50000"/>
                    </a:schemeClr>
                  </a:solidFill>
                  <a:cs typeface="+mn-ea"/>
                </a:defRPr>
              </a:lvl1pPr>
            </a:lstStyle>
            <a:p>
              <a:pPr>
                <a:lnSpc>
                  <a:spcPct val="100000"/>
                </a:lnSpc>
              </a:pPr>
              <a:r>
                <a:rPr lang="zh-CN" altLang="en-US" sz="2265" dirty="0">
                  <a:solidFill>
                    <a:prstClr val="black">
                      <a:lumMod val="50000"/>
                      <a:lumOff val="50000"/>
                    </a:prstClr>
                  </a:solidFill>
                  <a:sym typeface="+mn-lt"/>
                </a:rPr>
                <a:t>行动</a:t>
              </a:r>
              <a:endParaRPr lang="en-US" altLang="zh-CN" sz="2265" dirty="0">
                <a:solidFill>
                  <a:prstClr val="black">
                    <a:lumMod val="50000"/>
                    <a:lumOff val="50000"/>
                  </a:prstClr>
                </a:solidFill>
                <a:sym typeface="+mn-lt"/>
              </a:endParaRPr>
            </a:p>
            <a:p>
              <a:pPr>
                <a:lnSpc>
                  <a:spcPct val="100000"/>
                </a:lnSpc>
              </a:pPr>
              <a:r>
                <a:rPr lang="zh-CN" altLang="en-US" sz="2265" dirty="0">
                  <a:solidFill>
                    <a:prstClr val="black">
                      <a:lumMod val="50000"/>
                      <a:lumOff val="50000"/>
                    </a:prstClr>
                  </a:solidFill>
                  <a:sym typeface="+mn-lt"/>
                </a:rPr>
                <a:t>力强</a:t>
              </a:r>
            </a:p>
          </p:txBody>
        </p:sp>
      </p:grpSp>
      <p:grpSp>
        <p:nvGrpSpPr>
          <p:cNvPr id="57" name="组合 56"/>
          <p:cNvGrpSpPr/>
          <p:nvPr/>
        </p:nvGrpSpPr>
        <p:grpSpPr>
          <a:xfrm>
            <a:off x="5587511" y="4506919"/>
            <a:ext cx="1211421" cy="1667695"/>
            <a:chOff x="1547825" y="3067051"/>
            <a:chExt cx="908447" cy="1378744"/>
          </a:xfrm>
        </p:grpSpPr>
        <p:sp>
          <p:nvSpPr>
            <p:cNvPr id="58" name="圆角矩形 26"/>
            <p:cNvSpPr/>
            <p:nvPr/>
          </p:nvSpPr>
          <p:spPr bwMode="auto">
            <a:xfrm>
              <a:off x="1616882" y="3067051"/>
              <a:ext cx="788193" cy="1378744"/>
            </a:xfrm>
            <a:prstGeom prst="round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8100000" algn="tr" rotWithShape="0">
                <a:prstClr val="black">
                  <a:alpha val="40000"/>
                </a:prstClr>
              </a:outerShdw>
            </a:effectLst>
          </p:spPr>
          <p:txBody>
            <a:bodyPr anchor="ctr"/>
            <a:lstStyle/>
            <a:p>
              <a:pPr algn="ctr">
                <a:lnSpc>
                  <a:spcPct val="120000"/>
                </a:lnSpc>
              </a:pPr>
              <a:endParaRPr lang="en-US" sz="2000" b="1" kern="0">
                <a:solidFill>
                  <a:prstClr val="black">
                    <a:lumMod val="50000"/>
                    <a:lumOff val="50000"/>
                  </a:prstClr>
                </a:solidFill>
                <a:cs typeface="+mn-ea"/>
                <a:sym typeface="+mn-lt"/>
              </a:endParaRPr>
            </a:p>
          </p:txBody>
        </p:sp>
        <p:sp>
          <p:nvSpPr>
            <p:cNvPr id="59" name="TextBox 30"/>
            <p:cNvSpPr txBox="1"/>
            <p:nvPr/>
          </p:nvSpPr>
          <p:spPr bwMode="auto">
            <a:xfrm>
              <a:off x="1547825" y="3928652"/>
              <a:ext cx="908447" cy="313932"/>
            </a:xfrm>
            <a:prstGeom prst="rect">
              <a:avLst/>
            </a:prstGeom>
            <a:noFill/>
            <a:ln w="3175" cap="flat" cmpd="sng" algn="ctr">
              <a:noFill/>
              <a:prstDash val="solid"/>
            </a:ln>
            <a:effectLst/>
          </p:spPr>
          <p:txBody>
            <a:bodyPr anchor="ctr"/>
            <a:lstStyle>
              <a:defPPr>
                <a:defRPr lang="zh-CN"/>
              </a:defPPr>
              <a:lvl1pPr algn="ctr">
                <a:lnSpc>
                  <a:spcPct val="120000"/>
                </a:lnSpc>
                <a:defRPr sz="1600" b="1" kern="0">
                  <a:solidFill>
                    <a:schemeClr val="tx1">
                      <a:lumMod val="50000"/>
                      <a:lumOff val="50000"/>
                    </a:schemeClr>
                  </a:solidFill>
                  <a:cs typeface="+mn-ea"/>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265" dirty="0">
                  <a:solidFill>
                    <a:prstClr val="black">
                      <a:lumMod val="50000"/>
                      <a:lumOff val="50000"/>
                    </a:prstClr>
                  </a:solidFill>
                  <a:sym typeface="+mn-lt"/>
                </a:rPr>
                <a:t>专业</a:t>
              </a:r>
            </a:p>
          </p:txBody>
        </p:sp>
      </p:grpSp>
      <p:grpSp>
        <p:nvGrpSpPr>
          <p:cNvPr id="60" name="组合 59"/>
          <p:cNvGrpSpPr/>
          <p:nvPr/>
        </p:nvGrpSpPr>
        <p:grpSpPr>
          <a:xfrm>
            <a:off x="5033377" y="1504202"/>
            <a:ext cx="7009692" cy="3593309"/>
            <a:chOff x="3323536" y="1258509"/>
            <a:chExt cx="5472000" cy="2448000"/>
          </a:xfrm>
          <a:solidFill>
            <a:schemeClr val="bg1">
              <a:alpha val="60000"/>
            </a:schemeClr>
          </a:solidFill>
        </p:grpSpPr>
        <p:sp>
          <p:nvSpPr>
            <p:cNvPr id="61" name="圆角矩形 30"/>
            <p:cNvSpPr/>
            <p:nvPr/>
          </p:nvSpPr>
          <p:spPr bwMode="auto">
            <a:xfrm>
              <a:off x="3365855" y="1346774"/>
              <a:ext cx="5292000" cy="2306240"/>
            </a:xfrm>
            <a:prstGeom prst="roundRect">
              <a:avLst>
                <a:gd name="adj" fmla="val 114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265">
                <a:solidFill>
                  <a:prstClr val="white"/>
                </a:solidFill>
                <a:cs typeface="+mn-ea"/>
                <a:sym typeface="+mn-lt"/>
              </a:endParaRPr>
            </a:p>
          </p:txBody>
        </p:sp>
        <p:sp>
          <p:nvSpPr>
            <p:cNvPr id="62" name="圆角矩形 29"/>
            <p:cNvSpPr/>
            <p:nvPr/>
          </p:nvSpPr>
          <p:spPr bwMode="auto">
            <a:xfrm>
              <a:off x="3323536" y="1258509"/>
              <a:ext cx="5472000" cy="2448000"/>
            </a:xfrm>
            <a:prstGeom prst="roundRect">
              <a:avLst>
                <a:gd name="adj" fmla="val 9960"/>
              </a:avLst>
            </a:prstGeom>
            <a:grp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265" dirty="0">
                <a:solidFill>
                  <a:prstClr val="white"/>
                </a:solidFill>
                <a:cs typeface="+mn-ea"/>
                <a:sym typeface="+mn-lt"/>
              </a:endParaRPr>
            </a:p>
          </p:txBody>
        </p:sp>
      </p:grpSp>
      <p:sp>
        <p:nvSpPr>
          <p:cNvPr id="64" name="TextBox 74"/>
          <p:cNvSpPr txBox="1"/>
          <p:nvPr/>
        </p:nvSpPr>
        <p:spPr>
          <a:xfrm>
            <a:off x="5615880" y="2831129"/>
            <a:ext cx="5256583" cy="2031325"/>
          </a:xfrm>
          <a:prstGeom prst="rect">
            <a:avLst/>
          </a:prstGeom>
          <a:noFill/>
        </p:spPr>
        <p:txBody>
          <a:bodyPr wrap="square" rtlCol="0">
            <a:spAutoFit/>
          </a:bodyPr>
          <a:lstStyle/>
          <a:p>
            <a:pPr>
              <a:lnSpc>
                <a:spcPct val="150000"/>
              </a:lnSpc>
            </a:pPr>
            <a:r>
              <a:rPr lang="zh-CN" altLang="en-US" dirty="0">
                <a:solidFill>
                  <a:srgbClr val="404046"/>
                </a:solidFill>
                <a:cs typeface="+mn-ea"/>
                <a:sym typeface="+mn-lt"/>
              </a:rPr>
              <a:t>我是一个爱学习、有计划、乐观向上、兴趣广泛的人，拥有较强的组织能力和适应能力、并具有较强的管理策划与组织管理协调能力。添加简单的文字描述，说出自己的优点。</a:t>
            </a:r>
          </a:p>
          <a:p>
            <a:endParaRPr lang="zh-CN" altLang="en-US" sz="1800" dirty="0">
              <a:solidFill>
                <a:schemeClr val="tx1">
                  <a:lumMod val="50000"/>
                  <a:lumOff val="50000"/>
                </a:schemeClr>
              </a:solidFill>
              <a:cs typeface="+mn-ea"/>
              <a:sym typeface="+mn-lt"/>
            </a:endParaRPr>
          </a:p>
        </p:txBody>
      </p:sp>
      <p:sp>
        <p:nvSpPr>
          <p:cNvPr id="65" name="TextBox 1"/>
          <p:cNvSpPr txBox="1"/>
          <p:nvPr/>
        </p:nvSpPr>
        <p:spPr>
          <a:xfrm>
            <a:off x="5556494" y="2279452"/>
            <a:ext cx="2825705" cy="499239"/>
          </a:xfrm>
          <a:prstGeom prst="rect">
            <a:avLst/>
          </a:prstGeom>
          <a:noFill/>
        </p:spPr>
        <p:txBody>
          <a:bodyPr wrap="square" rtlCol="0">
            <a:spAutoFit/>
          </a:bodyPr>
          <a:lstStyle/>
          <a:p>
            <a:pPr>
              <a:lnSpc>
                <a:spcPct val="80000"/>
              </a:lnSpc>
            </a:pPr>
            <a:r>
              <a:rPr lang="zh-CN" altLang="en-US" sz="3200" b="1" dirty="0">
                <a:solidFill>
                  <a:srgbClr val="404040"/>
                </a:solidFill>
                <a:cs typeface="+mn-ea"/>
                <a:sym typeface="+mn-lt"/>
              </a:rPr>
              <a:t>我能胜任</a:t>
            </a: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0271" t="3542" r="32659" b="46036"/>
          <a:stretch>
            <a:fillRect/>
          </a:stretch>
        </p:blipFill>
        <p:spPr>
          <a:xfrm>
            <a:off x="420074" y="1218785"/>
            <a:ext cx="4142185" cy="5634191"/>
          </a:xfrm>
          <a:prstGeom prst="rect">
            <a:avLst/>
          </a:prstGeom>
        </p:spPr>
      </p:pic>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65"/>
                                        </p:tgtEl>
                                        <p:attrNameLst>
                                          <p:attrName>style.visibility</p:attrName>
                                        </p:attrNameLst>
                                      </p:cBhvr>
                                      <p:to>
                                        <p:strVal val="visible"/>
                                      </p:to>
                                    </p:set>
                                    <p:anim by="(-#ppt_w*2)" calcmode="lin" valueType="num">
                                      <p:cBhvr rctx="PPT">
                                        <p:cTn id="14" dur="250" autoRev="1" fill="hold">
                                          <p:stCondLst>
                                            <p:cond delay="0"/>
                                          </p:stCondLst>
                                        </p:cTn>
                                        <p:tgtEl>
                                          <p:spTgt spid="65"/>
                                        </p:tgtEl>
                                        <p:attrNameLst>
                                          <p:attrName>ppt_w</p:attrName>
                                        </p:attrNameLst>
                                      </p:cBhvr>
                                    </p:anim>
                                    <p:anim by="(#ppt_w*0.50)" calcmode="lin" valueType="num">
                                      <p:cBhvr>
                                        <p:cTn id="15" dur="250" decel="50000" autoRev="1" fill="hold">
                                          <p:stCondLst>
                                            <p:cond delay="0"/>
                                          </p:stCondLst>
                                        </p:cTn>
                                        <p:tgtEl>
                                          <p:spTgt spid="65"/>
                                        </p:tgtEl>
                                        <p:attrNameLst>
                                          <p:attrName>ppt_x</p:attrName>
                                        </p:attrNameLst>
                                      </p:cBhvr>
                                    </p:anim>
                                    <p:anim from="(-#ppt_h/2)" to="(#ppt_y)" calcmode="lin" valueType="num">
                                      <p:cBhvr>
                                        <p:cTn id="16" dur="500" fill="hold">
                                          <p:stCondLst>
                                            <p:cond delay="0"/>
                                          </p:stCondLst>
                                        </p:cTn>
                                        <p:tgtEl>
                                          <p:spTgt spid="65"/>
                                        </p:tgtEl>
                                        <p:attrNameLst>
                                          <p:attrName>ppt_y</p:attrName>
                                        </p:attrNameLst>
                                      </p:cBhvr>
                                    </p:anim>
                                    <p:animRot by="21600000">
                                      <p:cBhvr>
                                        <p:cTn id="17" dur="500" fill="hold">
                                          <p:stCondLst>
                                            <p:cond delay="0"/>
                                          </p:stCondLst>
                                        </p:cTn>
                                        <p:tgtEl>
                                          <p:spTgt spid="65"/>
                                        </p:tgtEl>
                                        <p:attrNameLst>
                                          <p:attrName>r</p:attrName>
                                        </p:attrNameLst>
                                      </p:cBhvr>
                                    </p:animRot>
                                  </p:childTnLst>
                                </p:cTn>
                              </p:par>
                            </p:childTnLst>
                          </p:cTn>
                        </p:par>
                        <p:par>
                          <p:cTn id="18" fill="hold">
                            <p:stCondLst>
                              <p:cond delay="1400"/>
                            </p:stCondLst>
                            <p:childTnLst>
                              <p:par>
                                <p:cTn id="19" presetID="42" presetClass="entr" presetSubtype="0" fill="hold" grpId="0" nodeType="after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750"/>
                                        <p:tgtEl>
                                          <p:spTgt spid="64"/>
                                        </p:tgtEl>
                                      </p:cBhvr>
                                    </p:animEffect>
                                    <p:anim calcmode="lin" valueType="num">
                                      <p:cBhvr>
                                        <p:cTn id="22" dur="750" fill="hold"/>
                                        <p:tgtEl>
                                          <p:spTgt spid="64"/>
                                        </p:tgtEl>
                                        <p:attrNameLst>
                                          <p:attrName>ppt_x</p:attrName>
                                        </p:attrNameLst>
                                      </p:cBhvr>
                                      <p:tavLst>
                                        <p:tav tm="0">
                                          <p:val>
                                            <p:strVal val="#ppt_x"/>
                                          </p:val>
                                        </p:tav>
                                        <p:tav tm="100000">
                                          <p:val>
                                            <p:strVal val="#ppt_x"/>
                                          </p:val>
                                        </p:tav>
                                      </p:tavLst>
                                    </p:anim>
                                    <p:anim calcmode="lin" valueType="num">
                                      <p:cBhvr>
                                        <p:cTn id="23" dur="750" fill="hold"/>
                                        <p:tgtEl>
                                          <p:spTgt spid="64"/>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1000"/>
                                        <p:tgtEl>
                                          <p:spTgt spid="60"/>
                                        </p:tgtEl>
                                      </p:cBhvr>
                                    </p:animEffect>
                                    <p:anim calcmode="lin" valueType="num">
                                      <p:cBhvr>
                                        <p:cTn id="27" dur="1000" fill="hold"/>
                                        <p:tgtEl>
                                          <p:spTgt spid="60"/>
                                        </p:tgtEl>
                                        <p:attrNameLst>
                                          <p:attrName>ppt_x</p:attrName>
                                        </p:attrNameLst>
                                      </p:cBhvr>
                                      <p:tavLst>
                                        <p:tav tm="0">
                                          <p:val>
                                            <p:strVal val="#ppt_x"/>
                                          </p:val>
                                        </p:tav>
                                        <p:tav tm="100000">
                                          <p:val>
                                            <p:strVal val="#ppt_x"/>
                                          </p:val>
                                        </p:tav>
                                      </p:tavLst>
                                    </p:anim>
                                    <p:anim calcmode="lin" valueType="num">
                                      <p:cBhvr>
                                        <p:cTn id="28" dur="1000" fill="hold"/>
                                        <p:tgtEl>
                                          <p:spTgt spid="60"/>
                                        </p:tgtEl>
                                        <p:attrNameLst>
                                          <p:attrName>ppt_y</p:attrName>
                                        </p:attrNameLst>
                                      </p:cBhvr>
                                      <p:tavLst>
                                        <p:tav tm="0">
                                          <p:val>
                                            <p:strVal val="#ppt_y-.1"/>
                                          </p:val>
                                        </p:tav>
                                        <p:tav tm="100000">
                                          <p:val>
                                            <p:strVal val="#ppt_y"/>
                                          </p:val>
                                        </p:tav>
                                      </p:tavLst>
                                    </p:anim>
                                  </p:childTnLst>
                                </p:cTn>
                              </p:par>
                            </p:childTnLst>
                          </p:cTn>
                        </p:par>
                        <p:par>
                          <p:cTn id="29" fill="hold">
                            <p:stCondLst>
                              <p:cond delay="2400"/>
                            </p:stCondLst>
                            <p:childTnLst>
                              <p:par>
                                <p:cTn id="30" presetID="42" presetClass="entr" presetSubtype="0" fill="hold"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1000"/>
                                        <p:tgtEl>
                                          <p:spTgt spid="57"/>
                                        </p:tgtEl>
                                      </p:cBhvr>
                                    </p:animEffect>
                                    <p:anim calcmode="lin" valueType="num">
                                      <p:cBhvr>
                                        <p:cTn id="33" dur="1000" fill="hold"/>
                                        <p:tgtEl>
                                          <p:spTgt spid="57"/>
                                        </p:tgtEl>
                                        <p:attrNameLst>
                                          <p:attrName>ppt_x</p:attrName>
                                        </p:attrNameLst>
                                      </p:cBhvr>
                                      <p:tavLst>
                                        <p:tav tm="0">
                                          <p:val>
                                            <p:strVal val="#ppt_x"/>
                                          </p:val>
                                        </p:tav>
                                        <p:tav tm="100000">
                                          <p:val>
                                            <p:strVal val="#ppt_x"/>
                                          </p:val>
                                        </p:tav>
                                      </p:tavLst>
                                    </p:anim>
                                    <p:anim calcmode="lin" valueType="num">
                                      <p:cBhvr>
                                        <p:cTn id="34" dur="1000" fill="hold"/>
                                        <p:tgtEl>
                                          <p:spTgt spid="5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1000"/>
                                        <p:tgtEl>
                                          <p:spTgt spid="51"/>
                                        </p:tgtEl>
                                      </p:cBhvr>
                                    </p:animEffect>
                                    <p:anim calcmode="lin" valueType="num">
                                      <p:cBhvr>
                                        <p:cTn id="38" dur="1000" fill="hold"/>
                                        <p:tgtEl>
                                          <p:spTgt spid="51"/>
                                        </p:tgtEl>
                                        <p:attrNameLst>
                                          <p:attrName>ppt_x</p:attrName>
                                        </p:attrNameLst>
                                      </p:cBhvr>
                                      <p:tavLst>
                                        <p:tav tm="0">
                                          <p:val>
                                            <p:strVal val="#ppt_x"/>
                                          </p:val>
                                        </p:tav>
                                        <p:tav tm="100000">
                                          <p:val>
                                            <p:strVal val="#ppt_x"/>
                                          </p:val>
                                        </p:tav>
                                      </p:tavLst>
                                    </p:anim>
                                    <p:anim calcmode="lin" valueType="num">
                                      <p:cBhvr>
                                        <p:cTn id="39" dur="1000" fill="hold"/>
                                        <p:tgtEl>
                                          <p:spTgt spid="5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1000"/>
                                        <p:tgtEl>
                                          <p:spTgt spid="54"/>
                                        </p:tgtEl>
                                      </p:cBhvr>
                                    </p:animEffect>
                                    <p:anim calcmode="lin" valueType="num">
                                      <p:cBhvr>
                                        <p:cTn id="43" dur="1000" fill="hold"/>
                                        <p:tgtEl>
                                          <p:spTgt spid="54"/>
                                        </p:tgtEl>
                                        <p:attrNameLst>
                                          <p:attrName>ppt_x</p:attrName>
                                        </p:attrNameLst>
                                      </p:cBhvr>
                                      <p:tavLst>
                                        <p:tav tm="0">
                                          <p:val>
                                            <p:strVal val="#ppt_x"/>
                                          </p:val>
                                        </p:tav>
                                        <p:tav tm="100000">
                                          <p:val>
                                            <p:strVal val="#ppt_x"/>
                                          </p:val>
                                        </p:tav>
                                      </p:tavLst>
                                    </p:anim>
                                    <p:anim calcmode="lin" valueType="num">
                                      <p:cBhvr>
                                        <p:cTn id="44" dur="1000" fill="hold"/>
                                        <p:tgtEl>
                                          <p:spTgt spid="54"/>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三</a:t>
            </a:r>
            <a:r>
              <a:rPr lang="zh-CN" altLang="en-US" sz="3200" spc="300" dirty="0" smtClean="0">
                <a:solidFill>
                  <a:srgbClr val="404040"/>
                </a:solidFill>
                <a:cs typeface="+mn-ea"/>
                <a:sym typeface="+mn-lt"/>
              </a:rPr>
              <a:t>、个人能力</a:t>
            </a:r>
            <a:endParaRPr lang="zh-CN" altLang="en-US" sz="3200" spc="300" dirty="0">
              <a:solidFill>
                <a:srgbClr val="404040"/>
              </a:solidFill>
              <a:cs typeface="+mn-ea"/>
              <a:sym typeface="+mn-lt"/>
            </a:endParaRPr>
          </a:p>
        </p:txBody>
      </p:sp>
      <p:cxnSp>
        <p:nvCxnSpPr>
          <p:cNvPr id="3" name="直接连接符 2"/>
          <p:cNvCxnSpPr/>
          <p:nvPr/>
        </p:nvCxnSpPr>
        <p:spPr>
          <a:xfrm>
            <a:off x="1162151" y="3794508"/>
            <a:ext cx="4457228" cy="0"/>
          </a:xfrm>
          <a:prstGeom prst="line">
            <a:avLst/>
          </a:prstGeom>
          <a:ln w="3175" cap="rnd">
            <a:solidFill>
              <a:srgbClr val="404046">
                <a:alpha val="30000"/>
              </a:srgb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 name="íṥ1ïďe"/>
          <p:cNvGrpSpPr/>
          <p:nvPr/>
        </p:nvGrpSpPr>
        <p:grpSpPr>
          <a:xfrm>
            <a:off x="5717394" y="2232559"/>
            <a:ext cx="5630999" cy="3113608"/>
            <a:chOff x="503602" y="2132856"/>
            <a:chExt cx="5859098" cy="3239723"/>
          </a:xfrm>
        </p:grpSpPr>
        <p:grpSp>
          <p:nvGrpSpPr>
            <p:cNvPr id="5" name="ïṣļîḑe"/>
            <p:cNvGrpSpPr/>
            <p:nvPr/>
          </p:nvGrpSpPr>
          <p:grpSpPr>
            <a:xfrm>
              <a:off x="503602" y="5249660"/>
              <a:ext cx="5859098" cy="122919"/>
              <a:chOff x="-1348120" y="5777968"/>
              <a:chExt cx="9361040" cy="187524"/>
            </a:xfrm>
          </p:grpSpPr>
          <p:sp>
            <p:nvSpPr>
              <p:cNvPr id="13" name="ïṡľîḍe"/>
              <p:cNvSpPr/>
              <p:nvPr/>
            </p:nvSpPr>
            <p:spPr>
              <a:xfrm flipV="1">
                <a:off x="-1348120" y="5928916"/>
                <a:ext cx="9361040" cy="36576"/>
              </a:xfrm>
              <a:prstGeom prst="trapezoid">
                <a:avLst>
                  <a:gd name="adj" fmla="val 814192"/>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cs typeface="+mn-ea"/>
                  <a:sym typeface="+mn-lt"/>
                </a:endParaRPr>
              </a:p>
            </p:txBody>
          </p:sp>
          <p:sp>
            <p:nvSpPr>
              <p:cNvPr id="14" name="iṧḻíḑe"/>
              <p:cNvSpPr/>
              <p:nvPr/>
            </p:nvSpPr>
            <p:spPr>
              <a:xfrm>
                <a:off x="-1348120" y="5777968"/>
                <a:ext cx="9361040" cy="151090"/>
              </a:xfrm>
              <a:prstGeom prst="rect">
                <a:avLst/>
              </a:prstGeom>
              <a:solidFill>
                <a:srgbClr val="DDDDD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cs typeface="+mn-ea"/>
                  <a:sym typeface="+mn-lt"/>
                </a:endParaRPr>
              </a:p>
            </p:txBody>
          </p:sp>
        </p:grpSp>
        <p:grpSp>
          <p:nvGrpSpPr>
            <p:cNvPr id="6" name="ïṩlíḍe"/>
            <p:cNvGrpSpPr/>
            <p:nvPr/>
          </p:nvGrpSpPr>
          <p:grpSpPr>
            <a:xfrm>
              <a:off x="1002671" y="2132856"/>
              <a:ext cx="4860960" cy="3080807"/>
              <a:chOff x="-375492" y="1139528"/>
              <a:chExt cx="7415785" cy="4700016"/>
            </a:xfrm>
          </p:grpSpPr>
          <p:grpSp>
            <p:nvGrpSpPr>
              <p:cNvPr id="8" name="ïsľiďe"/>
              <p:cNvGrpSpPr/>
              <p:nvPr/>
            </p:nvGrpSpPr>
            <p:grpSpPr>
              <a:xfrm>
                <a:off x="-375492" y="1139528"/>
                <a:ext cx="7415785" cy="4700016"/>
                <a:chOff x="-375492" y="1139528"/>
                <a:chExt cx="7415785" cy="4700016"/>
              </a:xfrm>
            </p:grpSpPr>
            <p:sp>
              <p:nvSpPr>
                <p:cNvPr id="10" name="îsľíḍe"/>
                <p:cNvSpPr/>
                <p:nvPr/>
              </p:nvSpPr>
              <p:spPr>
                <a:xfrm>
                  <a:off x="-375492" y="1139528"/>
                  <a:ext cx="7415784" cy="4700016"/>
                </a:xfrm>
                <a:custGeom>
                  <a:avLst/>
                  <a:gdLst>
                    <a:gd name="connsiteX0" fmla="*/ 224028 w 7415784"/>
                    <a:gd name="connsiteY0" fmla="*/ 269748 h 4700016"/>
                    <a:gd name="connsiteX1" fmla="*/ 224028 w 7415784"/>
                    <a:gd name="connsiteY1" fmla="*/ 4430268 h 4700016"/>
                    <a:gd name="connsiteX2" fmla="*/ 7191756 w 7415784"/>
                    <a:gd name="connsiteY2" fmla="*/ 4430268 h 4700016"/>
                    <a:gd name="connsiteX3" fmla="*/ 7191756 w 7415784"/>
                    <a:gd name="connsiteY3" fmla="*/ 269748 h 4700016"/>
                    <a:gd name="connsiteX4" fmla="*/ 266867 w 7415784"/>
                    <a:gd name="connsiteY4" fmla="*/ 0 h 4700016"/>
                    <a:gd name="connsiteX5" fmla="*/ 7148917 w 7415784"/>
                    <a:gd name="connsiteY5" fmla="*/ 0 h 4700016"/>
                    <a:gd name="connsiteX6" fmla="*/ 7415784 w 7415784"/>
                    <a:gd name="connsiteY6" fmla="*/ 266867 h 4700016"/>
                    <a:gd name="connsiteX7" fmla="*/ 7415784 w 7415784"/>
                    <a:gd name="connsiteY7" fmla="*/ 4433149 h 4700016"/>
                    <a:gd name="connsiteX8" fmla="*/ 7148917 w 7415784"/>
                    <a:gd name="connsiteY8" fmla="*/ 4700016 h 4700016"/>
                    <a:gd name="connsiteX9" fmla="*/ 266867 w 7415784"/>
                    <a:gd name="connsiteY9" fmla="*/ 4700016 h 4700016"/>
                    <a:gd name="connsiteX10" fmla="*/ 0 w 7415784"/>
                    <a:gd name="connsiteY10" fmla="*/ 4433149 h 4700016"/>
                    <a:gd name="connsiteX11" fmla="*/ 0 w 7415784"/>
                    <a:gd name="connsiteY11" fmla="*/ 266867 h 4700016"/>
                    <a:gd name="connsiteX12" fmla="*/ 266867 w 7415784"/>
                    <a:gd name="connsiteY12" fmla="*/ 0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5784" h="4700016">
                      <a:moveTo>
                        <a:pt x="224028" y="269748"/>
                      </a:moveTo>
                      <a:lnTo>
                        <a:pt x="224028" y="4430268"/>
                      </a:lnTo>
                      <a:lnTo>
                        <a:pt x="7191756" y="4430268"/>
                      </a:lnTo>
                      <a:lnTo>
                        <a:pt x="7191756" y="269748"/>
                      </a:lnTo>
                      <a:close/>
                      <a:moveTo>
                        <a:pt x="266867" y="0"/>
                      </a:moveTo>
                      <a:lnTo>
                        <a:pt x="7148917" y="0"/>
                      </a:lnTo>
                      <a:cubicBezTo>
                        <a:pt x="7296304" y="0"/>
                        <a:pt x="7415784" y="119480"/>
                        <a:pt x="7415784" y="266867"/>
                      </a:cubicBezTo>
                      <a:lnTo>
                        <a:pt x="7415784" y="4433149"/>
                      </a:lnTo>
                      <a:cubicBezTo>
                        <a:pt x="7415784" y="4580536"/>
                        <a:pt x="7296304" y="4700016"/>
                        <a:pt x="7148917" y="4700016"/>
                      </a:cubicBezTo>
                      <a:lnTo>
                        <a:pt x="266867" y="4700016"/>
                      </a:lnTo>
                      <a:cubicBezTo>
                        <a:pt x="119480" y="4700016"/>
                        <a:pt x="0" y="4580536"/>
                        <a:pt x="0" y="4433149"/>
                      </a:cubicBezTo>
                      <a:lnTo>
                        <a:pt x="0" y="266867"/>
                      </a:lnTo>
                      <a:cubicBezTo>
                        <a:pt x="0" y="119480"/>
                        <a:pt x="119480" y="0"/>
                        <a:pt x="266867" y="0"/>
                      </a:cubicBezTo>
                      <a:close/>
                    </a:path>
                  </a:pathLst>
                </a:cu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cs typeface="+mn-ea"/>
                    <a:sym typeface="+mn-lt"/>
                  </a:endParaRPr>
                </a:p>
              </p:txBody>
            </p:sp>
            <p:sp>
              <p:nvSpPr>
                <p:cNvPr id="11" name="íṡlïḓé"/>
                <p:cNvSpPr/>
                <p:nvPr/>
              </p:nvSpPr>
              <p:spPr>
                <a:xfrm>
                  <a:off x="-358011" y="1160080"/>
                  <a:ext cx="7380820" cy="4658913"/>
                </a:xfrm>
                <a:custGeom>
                  <a:avLst/>
                  <a:gdLst>
                    <a:gd name="connsiteX0" fmla="*/ 252028 w 7380820"/>
                    <a:gd name="connsiteY0" fmla="*/ 295230 h 4658912"/>
                    <a:gd name="connsiteX1" fmla="*/ 252028 w 7380820"/>
                    <a:gd name="connsiteY1" fmla="*/ 4363682 h 4658912"/>
                    <a:gd name="connsiteX2" fmla="*/ 7128792 w 7380820"/>
                    <a:gd name="connsiteY2" fmla="*/ 4363682 h 4658912"/>
                    <a:gd name="connsiteX3" fmla="*/ 7128792 w 7380820"/>
                    <a:gd name="connsiteY3" fmla="*/ 295230 h 4658912"/>
                    <a:gd name="connsiteX4" fmla="*/ 264533 w 7380820"/>
                    <a:gd name="connsiteY4" fmla="*/ 0 h 4658912"/>
                    <a:gd name="connsiteX5" fmla="*/ 7116287 w 7380820"/>
                    <a:gd name="connsiteY5" fmla="*/ 0 h 4658912"/>
                    <a:gd name="connsiteX6" fmla="*/ 7380820 w 7380820"/>
                    <a:gd name="connsiteY6" fmla="*/ 264533 h 4658912"/>
                    <a:gd name="connsiteX7" fmla="*/ 7380820 w 7380820"/>
                    <a:gd name="connsiteY7" fmla="*/ 4394379 h 4658912"/>
                    <a:gd name="connsiteX8" fmla="*/ 7116287 w 7380820"/>
                    <a:gd name="connsiteY8" fmla="*/ 4658912 h 4658912"/>
                    <a:gd name="connsiteX9" fmla="*/ 264533 w 7380820"/>
                    <a:gd name="connsiteY9" fmla="*/ 4658912 h 4658912"/>
                    <a:gd name="connsiteX10" fmla="*/ 0 w 7380820"/>
                    <a:gd name="connsiteY10" fmla="*/ 4394379 h 4658912"/>
                    <a:gd name="connsiteX11" fmla="*/ 0 w 7380820"/>
                    <a:gd name="connsiteY11" fmla="*/ 264533 h 4658912"/>
                    <a:gd name="connsiteX12" fmla="*/ 264533 w 7380820"/>
                    <a:gd name="connsiteY12" fmla="*/ 0 h 465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80820" h="4658912">
                      <a:moveTo>
                        <a:pt x="252028" y="295230"/>
                      </a:moveTo>
                      <a:lnTo>
                        <a:pt x="252028" y="4363682"/>
                      </a:lnTo>
                      <a:lnTo>
                        <a:pt x="7128792" y="4363682"/>
                      </a:lnTo>
                      <a:lnTo>
                        <a:pt x="7128792" y="295230"/>
                      </a:lnTo>
                      <a:close/>
                      <a:moveTo>
                        <a:pt x="264533" y="0"/>
                      </a:moveTo>
                      <a:lnTo>
                        <a:pt x="7116287" y="0"/>
                      </a:lnTo>
                      <a:cubicBezTo>
                        <a:pt x="7262385" y="0"/>
                        <a:pt x="7380820" y="118435"/>
                        <a:pt x="7380820" y="264533"/>
                      </a:cubicBezTo>
                      <a:lnTo>
                        <a:pt x="7380820" y="4394379"/>
                      </a:lnTo>
                      <a:cubicBezTo>
                        <a:pt x="7380820" y="4540477"/>
                        <a:pt x="7262385" y="4658912"/>
                        <a:pt x="7116287" y="4658912"/>
                      </a:cubicBezTo>
                      <a:lnTo>
                        <a:pt x="264533" y="4658912"/>
                      </a:lnTo>
                      <a:cubicBezTo>
                        <a:pt x="118435" y="4658912"/>
                        <a:pt x="0" y="4540477"/>
                        <a:pt x="0" y="4394379"/>
                      </a:cubicBezTo>
                      <a:lnTo>
                        <a:pt x="0" y="264533"/>
                      </a:lnTo>
                      <a:cubicBezTo>
                        <a:pt x="0" y="118435"/>
                        <a:pt x="118435" y="0"/>
                        <a:pt x="264533" y="0"/>
                      </a:cubicBezTo>
                      <a:close/>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cs typeface="+mn-ea"/>
                    <a:sym typeface="+mn-lt"/>
                  </a:endParaRPr>
                </a:p>
              </p:txBody>
            </p:sp>
            <p:sp>
              <p:nvSpPr>
                <p:cNvPr id="12" name="ïsľîḑé" hidden="1"/>
                <p:cNvSpPr/>
                <p:nvPr/>
              </p:nvSpPr>
              <p:spPr>
                <a:xfrm>
                  <a:off x="4509683" y="1139528"/>
                  <a:ext cx="2530610" cy="4700016"/>
                </a:xfrm>
                <a:custGeom>
                  <a:avLst/>
                  <a:gdLst>
                    <a:gd name="connsiteX0" fmla="*/ 0 w 2530610"/>
                    <a:gd name="connsiteY0" fmla="*/ 0 h 4700016"/>
                    <a:gd name="connsiteX1" fmla="*/ 2263743 w 2530610"/>
                    <a:gd name="connsiteY1" fmla="*/ 0 h 4700016"/>
                    <a:gd name="connsiteX2" fmla="*/ 2530610 w 2530610"/>
                    <a:gd name="connsiteY2" fmla="*/ 266867 h 4700016"/>
                    <a:gd name="connsiteX3" fmla="*/ 2530610 w 2530610"/>
                    <a:gd name="connsiteY3" fmla="*/ 4433149 h 4700016"/>
                    <a:gd name="connsiteX4" fmla="*/ 2263743 w 2530610"/>
                    <a:gd name="connsiteY4" fmla="*/ 4700016 h 4700016"/>
                    <a:gd name="connsiteX5" fmla="*/ 1961175 w 2530610"/>
                    <a:gd name="connsiteY5" fmla="*/ 4700016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0610" h="4700016">
                      <a:moveTo>
                        <a:pt x="0" y="0"/>
                      </a:moveTo>
                      <a:lnTo>
                        <a:pt x="2263743" y="0"/>
                      </a:lnTo>
                      <a:cubicBezTo>
                        <a:pt x="2411130" y="0"/>
                        <a:pt x="2530610" y="119480"/>
                        <a:pt x="2530610" y="266867"/>
                      </a:cubicBezTo>
                      <a:lnTo>
                        <a:pt x="2530610" y="4433149"/>
                      </a:lnTo>
                      <a:cubicBezTo>
                        <a:pt x="2530610" y="4580536"/>
                        <a:pt x="2411130" y="4700016"/>
                        <a:pt x="2263743" y="4700016"/>
                      </a:cubicBezTo>
                      <a:lnTo>
                        <a:pt x="1961175" y="4700016"/>
                      </a:lnTo>
                      <a:close/>
                    </a:path>
                  </a:pathLst>
                </a:custGeom>
                <a:gradFill>
                  <a:gsLst>
                    <a:gs pos="0">
                      <a:srgbClr val="FFFFFF">
                        <a:alpha val="30000"/>
                      </a:srgbClr>
                    </a:gs>
                    <a:gs pos="100000">
                      <a:srgbClr val="FFFFFF">
                        <a:alpha val="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cs typeface="+mn-ea"/>
                    <a:sym typeface="+mn-lt"/>
                  </a:endParaRPr>
                </a:p>
              </p:txBody>
            </p:sp>
          </p:grpSp>
          <p:sp>
            <p:nvSpPr>
              <p:cNvPr id="9" name="îṥļidè"/>
              <p:cNvSpPr/>
              <p:nvPr/>
            </p:nvSpPr>
            <p:spPr>
              <a:xfrm>
                <a:off x="3260392" y="1241052"/>
                <a:ext cx="144016" cy="144016"/>
              </a:xfrm>
              <a:prstGeom prst="ellipse">
                <a:avLst/>
              </a:prstGeom>
              <a:gradFill flip="none" rotWithShape="1">
                <a:gsLst>
                  <a:gs pos="17000">
                    <a:schemeClr val="tx1"/>
                  </a:gs>
                  <a:gs pos="34000">
                    <a:srgbClr val="000000">
                      <a:lumMod val="84000"/>
                      <a:lumOff val="16000"/>
                    </a:srgbClr>
                  </a:gs>
                  <a:gs pos="100000">
                    <a:schemeClr val="bg1">
                      <a:lumMod val="50000"/>
                      <a:lumOff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cs typeface="+mn-ea"/>
                  <a:sym typeface="+mn-lt"/>
                </a:endParaRPr>
              </a:p>
            </p:txBody>
          </p:sp>
        </p:grpSp>
        <p:sp>
          <p:nvSpPr>
            <p:cNvPr id="7" name="í$lïḓé"/>
            <p:cNvSpPr/>
            <p:nvPr/>
          </p:nvSpPr>
          <p:spPr>
            <a:xfrm>
              <a:off x="1125953" y="2313358"/>
              <a:ext cx="4588140" cy="2699819"/>
            </a:xfrm>
            <a:prstGeom prst="rect">
              <a:avLst/>
            </a:prstGeom>
            <a:blipFill>
              <a:blip r:embed="rId3"/>
              <a:srcRect/>
              <a:stretch>
                <a:fillRect t="-6679" b="-6616"/>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cs typeface="+mn-ea"/>
                <a:sym typeface="+mn-lt"/>
              </a:endParaRPr>
            </a:p>
          </p:txBody>
        </p:sp>
      </p:grpSp>
      <p:grpSp>
        <p:nvGrpSpPr>
          <p:cNvPr id="15" name="组合 14"/>
          <p:cNvGrpSpPr/>
          <p:nvPr/>
        </p:nvGrpSpPr>
        <p:grpSpPr>
          <a:xfrm>
            <a:off x="1152626" y="2434946"/>
            <a:ext cx="4856143" cy="1030309"/>
            <a:chOff x="1152625" y="2434944"/>
            <a:chExt cx="4856143" cy="1030308"/>
          </a:xfrm>
        </p:grpSpPr>
        <p:grpSp>
          <p:nvGrpSpPr>
            <p:cNvPr id="16" name="işļîḑè"/>
            <p:cNvGrpSpPr/>
            <p:nvPr/>
          </p:nvGrpSpPr>
          <p:grpSpPr>
            <a:xfrm>
              <a:off x="1152625" y="2434944"/>
              <a:ext cx="1190855" cy="1009650"/>
              <a:chOff x="905188" y="4738440"/>
              <a:chExt cx="1190855" cy="1009650"/>
            </a:xfrm>
          </p:grpSpPr>
          <p:sp>
            <p:nvSpPr>
              <p:cNvPr id="20" name="iṥļïḍe"/>
              <p:cNvSpPr/>
              <p:nvPr/>
            </p:nvSpPr>
            <p:spPr bwMode="auto">
              <a:xfrm>
                <a:off x="905188" y="4738440"/>
                <a:ext cx="964142" cy="1009650"/>
              </a:xfrm>
              <a:prstGeom prst="rect">
                <a:avLst/>
              </a:prstGeom>
              <a:noFill/>
              <a:ln>
                <a:noFill/>
              </a:ln>
            </p:spPr>
            <p:txBody>
              <a:bodyPr wrap="none" lIns="0" tIns="0" rIns="0" bIns="0" anchor="ctr">
                <a:normAutofit/>
              </a:bodyPr>
              <a:lstStyle/>
              <a:p>
                <a:pPr algn="l"/>
                <a:r>
                  <a:rPr lang="en-US" sz="5400" dirty="0">
                    <a:solidFill>
                      <a:srgbClr val="404046"/>
                    </a:solidFill>
                    <a:cs typeface="+mn-ea"/>
                    <a:sym typeface="+mn-lt"/>
                  </a:rPr>
                  <a:t>47</a:t>
                </a:r>
              </a:p>
            </p:txBody>
          </p:sp>
          <p:sp>
            <p:nvSpPr>
              <p:cNvPr id="21" name="ïṡ1iďé"/>
              <p:cNvSpPr/>
              <p:nvPr/>
            </p:nvSpPr>
            <p:spPr bwMode="auto">
              <a:xfrm>
                <a:off x="1701716" y="4955928"/>
                <a:ext cx="365125" cy="492125"/>
              </a:xfrm>
              <a:prstGeom prst="rect">
                <a:avLst/>
              </a:prstGeom>
              <a:noFill/>
              <a:ln>
                <a:noFill/>
              </a:ln>
            </p:spPr>
            <p:txBody>
              <a:bodyPr wrap="none" lIns="0" tIns="0" rIns="0" bIns="0" anchor="ctr">
                <a:normAutofit/>
              </a:bodyPr>
              <a:lstStyle/>
              <a:p>
                <a:pPr algn="l"/>
                <a:r>
                  <a:rPr lang="en-US" sz="3200" dirty="0">
                    <a:solidFill>
                      <a:srgbClr val="404046"/>
                    </a:solidFill>
                    <a:cs typeface="+mn-ea"/>
                    <a:sym typeface="+mn-lt"/>
                  </a:rPr>
                  <a:t>%</a:t>
                </a:r>
              </a:p>
            </p:txBody>
          </p:sp>
          <p:cxnSp>
            <p:nvCxnSpPr>
              <p:cNvPr id="22" name="直接连接符 21"/>
              <p:cNvCxnSpPr/>
              <p:nvPr/>
            </p:nvCxnSpPr>
            <p:spPr>
              <a:xfrm>
                <a:off x="2096043" y="4955928"/>
                <a:ext cx="0" cy="777328"/>
              </a:xfrm>
              <a:prstGeom prst="line">
                <a:avLst/>
              </a:prstGeom>
              <a:ln w="3175" cap="rnd">
                <a:solidFill>
                  <a:srgbClr val="404046">
                    <a:alpha val="20000"/>
                  </a:srgb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433536" y="2613353"/>
              <a:ext cx="3575232" cy="851899"/>
              <a:chOff x="1085274" y="2349127"/>
              <a:chExt cx="3575232" cy="851899"/>
            </a:xfrm>
          </p:grpSpPr>
          <p:sp>
            <p:nvSpPr>
              <p:cNvPr id="18" name="文本框 17"/>
              <p:cNvSpPr txBox="1"/>
              <p:nvPr/>
            </p:nvSpPr>
            <p:spPr>
              <a:xfrm>
                <a:off x="1085274" y="2349127"/>
                <a:ext cx="2133781" cy="300210"/>
              </a:xfrm>
              <a:prstGeom prst="rect">
                <a:avLst/>
              </a:prstGeom>
              <a:noFill/>
            </p:spPr>
            <p:txBody>
              <a:bodyPr wrap="square" rtlCol="0">
                <a:spAutoFit/>
                <a:scene3d>
                  <a:camera prst="orthographicFront"/>
                  <a:lightRig rig="threePt" dir="t"/>
                </a:scene3d>
                <a:sp3d contourW="12700"/>
              </a:bodyPr>
              <a:lstStyle/>
              <a:p>
                <a:r>
                  <a:rPr lang="zh-CN" altLang="en-US" sz="1350" b="1" dirty="0">
                    <a:solidFill>
                      <a:srgbClr val="404046"/>
                    </a:solidFill>
                    <a:cs typeface="+mn-ea"/>
                    <a:sym typeface="+mn-lt"/>
                  </a:rPr>
                  <a:t>标题文字添加</a:t>
                </a:r>
              </a:p>
            </p:txBody>
          </p:sp>
          <p:sp>
            <p:nvSpPr>
              <p:cNvPr id="19" name="文本框 18"/>
              <p:cNvSpPr txBox="1"/>
              <p:nvPr/>
            </p:nvSpPr>
            <p:spPr>
              <a:xfrm>
                <a:off x="1085274" y="2687681"/>
                <a:ext cx="3575232" cy="513345"/>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grpSp>
      <p:grpSp>
        <p:nvGrpSpPr>
          <p:cNvPr id="23" name="组合 22"/>
          <p:cNvGrpSpPr/>
          <p:nvPr/>
        </p:nvGrpSpPr>
        <p:grpSpPr>
          <a:xfrm>
            <a:off x="1152626" y="4042060"/>
            <a:ext cx="4856143" cy="1032103"/>
            <a:chOff x="1152625" y="4042056"/>
            <a:chExt cx="4856143" cy="1032101"/>
          </a:xfrm>
        </p:grpSpPr>
        <p:grpSp>
          <p:nvGrpSpPr>
            <p:cNvPr id="24" name="ïṩlíḓe"/>
            <p:cNvGrpSpPr/>
            <p:nvPr/>
          </p:nvGrpSpPr>
          <p:grpSpPr>
            <a:xfrm>
              <a:off x="1152625" y="4042056"/>
              <a:ext cx="1190855" cy="1009650"/>
              <a:chOff x="905188" y="4738440"/>
              <a:chExt cx="1190855" cy="1009650"/>
            </a:xfrm>
          </p:grpSpPr>
          <p:sp>
            <p:nvSpPr>
              <p:cNvPr id="28" name="iśļïďê"/>
              <p:cNvSpPr/>
              <p:nvPr/>
            </p:nvSpPr>
            <p:spPr bwMode="auto">
              <a:xfrm>
                <a:off x="905188" y="4738440"/>
                <a:ext cx="964142" cy="1009650"/>
              </a:xfrm>
              <a:prstGeom prst="rect">
                <a:avLst/>
              </a:prstGeom>
              <a:noFill/>
              <a:ln>
                <a:noFill/>
              </a:ln>
            </p:spPr>
            <p:txBody>
              <a:bodyPr wrap="none" lIns="0" tIns="0" rIns="0" bIns="0" anchor="ctr">
                <a:normAutofit/>
              </a:bodyPr>
              <a:lstStyle/>
              <a:p>
                <a:pPr algn="l"/>
                <a:r>
                  <a:rPr lang="en-US" sz="5400" dirty="0">
                    <a:solidFill>
                      <a:srgbClr val="404046"/>
                    </a:solidFill>
                    <a:cs typeface="+mn-ea"/>
                    <a:sym typeface="+mn-lt"/>
                  </a:rPr>
                  <a:t>33</a:t>
                </a:r>
              </a:p>
            </p:txBody>
          </p:sp>
          <p:sp>
            <p:nvSpPr>
              <p:cNvPr id="29" name="ïṣ1ïḋe"/>
              <p:cNvSpPr/>
              <p:nvPr/>
            </p:nvSpPr>
            <p:spPr bwMode="auto">
              <a:xfrm>
                <a:off x="1701716" y="4955928"/>
                <a:ext cx="365125" cy="492125"/>
              </a:xfrm>
              <a:prstGeom prst="rect">
                <a:avLst/>
              </a:prstGeom>
              <a:noFill/>
              <a:ln>
                <a:noFill/>
              </a:ln>
            </p:spPr>
            <p:txBody>
              <a:bodyPr wrap="none" lIns="0" tIns="0" rIns="0" bIns="0" anchor="ctr">
                <a:normAutofit/>
              </a:bodyPr>
              <a:lstStyle/>
              <a:p>
                <a:pPr algn="l"/>
                <a:r>
                  <a:rPr lang="en-US" sz="3200">
                    <a:solidFill>
                      <a:srgbClr val="404046"/>
                    </a:solidFill>
                    <a:cs typeface="+mn-ea"/>
                    <a:sym typeface="+mn-lt"/>
                  </a:rPr>
                  <a:t>%</a:t>
                </a:r>
                <a:endParaRPr lang="en-US" sz="3200" dirty="0">
                  <a:solidFill>
                    <a:srgbClr val="404046"/>
                  </a:solidFill>
                  <a:cs typeface="+mn-ea"/>
                  <a:sym typeface="+mn-lt"/>
                </a:endParaRPr>
              </a:p>
            </p:txBody>
          </p:sp>
          <p:cxnSp>
            <p:nvCxnSpPr>
              <p:cNvPr id="30" name="直接连接符 29"/>
              <p:cNvCxnSpPr/>
              <p:nvPr/>
            </p:nvCxnSpPr>
            <p:spPr>
              <a:xfrm>
                <a:off x="2096043" y="4955928"/>
                <a:ext cx="0" cy="777328"/>
              </a:xfrm>
              <a:prstGeom prst="line">
                <a:avLst/>
              </a:prstGeom>
              <a:ln w="3175" cap="rnd">
                <a:solidFill>
                  <a:srgbClr val="404046">
                    <a:alpha val="20000"/>
                  </a:srgb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433536" y="4222258"/>
              <a:ext cx="3575232" cy="851899"/>
              <a:chOff x="1085274" y="2349127"/>
              <a:chExt cx="3575232" cy="851899"/>
            </a:xfrm>
          </p:grpSpPr>
          <p:sp>
            <p:nvSpPr>
              <p:cNvPr id="26" name="文本框 25"/>
              <p:cNvSpPr txBox="1"/>
              <p:nvPr/>
            </p:nvSpPr>
            <p:spPr>
              <a:xfrm>
                <a:off x="1085274" y="2349127"/>
                <a:ext cx="2133781" cy="300209"/>
              </a:xfrm>
              <a:prstGeom prst="rect">
                <a:avLst/>
              </a:prstGeom>
              <a:noFill/>
            </p:spPr>
            <p:txBody>
              <a:bodyPr wrap="square" rtlCol="0">
                <a:spAutoFit/>
                <a:scene3d>
                  <a:camera prst="orthographicFront"/>
                  <a:lightRig rig="threePt" dir="t"/>
                </a:scene3d>
                <a:sp3d contourW="12700"/>
              </a:bodyPr>
              <a:lstStyle/>
              <a:p>
                <a:r>
                  <a:rPr lang="zh-CN" altLang="en-US" sz="1350" b="1" dirty="0">
                    <a:solidFill>
                      <a:srgbClr val="404046"/>
                    </a:solidFill>
                    <a:cs typeface="+mn-ea"/>
                    <a:sym typeface="+mn-lt"/>
                  </a:rPr>
                  <a:t>标题文字添加</a:t>
                </a:r>
              </a:p>
            </p:txBody>
          </p:sp>
          <p:sp>
            <p:nvSpPr>
              <p:cNvPr id="27" name="文本框 26"/>
              <p:cNvSpPr txBox="1"/>
              <p:nvPr/>
            </p:nvSpPr>
            <p:spPr>
              <a:xfrm>
                <a:off x="1085274" y="2687681"/>
                <a:ext cx="3575232" cy="513345"/>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42"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2"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三</a:t>
            </a:r>
            <a:r>
              <a:rPr lang="zh-CN" altLang="en-US" sz="3200" spc="300" dirty="0" smtClean="0">
                <a:solidFill>
                  <a:srgbClr val="404040"/>
                </a:solidFill>
                <a:cs typeface="+mn-ea"/>
                <a:sym typeface="+mn-lt"/>
              </a:rPr>
              <a:t>、个人能力</a:t>
            </a:r>
            <a:endParaRPr lang="zh-CN" altLang="en-US" sz="3200" spc="300" dirty="0">
              <a:solidFill>
                <a:srgbClr val="404040"/>
              </a:solidFill>
              <a:cs typeface="+mn-ea"/>
              <a:sym typeface="+mn-lt"/>
            </a:endParaRPr>
          </a:p>
        </p:txBody>
      </p:sp>
      <p:grpSp>
        <p:nvGrpSpPr>
          <p:cNvPr id="3" name="9959d661-0989-46d3-a046-6919895b86e0" descr="RQAAAB+LCAAAAAAABACrVlLJTFGyUjJU0lFSKaksSAWyg3MTi0pcMhPTixJzffNTUnOAcgFF+QWpRSWZqcVKVtGxOkpOmXkpmXnpYF4tAGKXbtFFAAAA" title="iSlide™ 版权声明  COPYRIGHT NOTICE"/>
          <p:cNvGrpSpPr>
            <a:grpSpLocks noChangeAspect="1"/>
          </p:cNvGrpSpPr>
          <p:nvPr>
            <p:custDataLst>
              <p:tags r:id="rId1"/>
            </p:custDataLst>
          </p:nvPr>
        </p:nvGrpSpPr>
        <p:grpSpPr>
          <a:xfrm>
            <a:off x="4114800" y="2225189"/>
            <a:ext cx="3962400" cy="3153747"/>
            <a:chOff x="3935760" y="2060848"/>
            <a:chExt cx="4320480" cy="3438749"/>
          </a:xfrm>
        </p:grpSpPr>
        <p:grpSp>
          <p:nvGrpSpPr>
            <p:cNvPr id="4" name="iśľiḓê"/>
            <p:cNvGrpSpPr/>
            <p:nvPr/>
          </p:nvGrpSpPr>
          <p:grpSpPr>
            <a:xfrm>
              <a:off x="6523765" y="2953999"/>
              <a:ext cx="436547" cy="1149074"/>
              <a:chOff x="2457450" y="777875"/>
              <a:chExt cx="1811338" cy="4765675"/>
            </a:xfrm>
            <a:solidFill>
              <a:schemeClr val="accent3"/>
            </a:solidFill>
          </p:grpSpPr>
          <p:sp>
            <p:nvSpPr>
              <p:cNvPr id="21" name="ïśľiḋè"/>
              <p:cNvSpPr/>
              <p:nvPr/>
            </p:nvSpPr>
            <p:spPr bwMode="auto">
              <a:xfrm>
                <a:off x="2997200" y="777875"/>
                <a:ext cx="731838" cy="730250"/>
              </a:xfrm>
              <a:prstGeom prst="ellipse">
                <a:avLst/>
              </a:prstGeom>
              <a:solidFill>
                <a:srgbClr val="404046"/>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contourW="12700"/>
              </a:bodyPr>
              <a:lstStyle/>
              <a:p>
                <a:pPr algn="ctr"/>
                <a:endParaRPr sz="1350">
                  <a:solidFill>
                    <a:srgbClr val="404046"/>
                  </a:solidFill>
                  <a:cs typeface="+mn-ea"/>
                  <a:sym typeface="+mn-lt"/>
                </a:endParaRPr>
              </a:p>
            </p:txBody>
          </p:sp>
          <p:sp>
            <p:nvSpPr>
              <p:cNvPr id="22" name="îṡľide"/>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solidFill>
                <a:srgbClr val="404046"/>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contourW="12700"/>
              </a:bodyPr>
              <a:lstStyle/>
              <a:p>
                <a:pPr algn="ctr"/>
                <a:endParaRPr sz="1350">
                  <a:solidFill>
                    <a:srgbClr val="404046"/>
                  </a:solidFill>
                  <a:cs typeface="+mn-ea"/>
                  <a:sym typeface="+mn-lt"/>
                </a:endParaRPr>
              </a:p>
            </p:txBody>
          </p:sp>
        </p:grpSp>
        <p:grpSp>
          <p:nvGrpSpPr>
            <p:cNvPr id="5" name="ï$ḻiḍe"/>
            <p:cNvGrpSpPr/>
            <p:nvPr/>
          </p:nvGrpSpPr>
          <p:grpSpPr>
            <a:xfrm>
              <a:off x="5230347" y="2867304"/>
              <a:ext cx="436547" cy="1149074"/>
              <a:chOff x="2457450" y="777875"/>
              <a:chExt cx="1811338" cy="4765675"/>
            </a:xfrm>
            <a:solidFill>
              <a:schemeClr val="accent2"/>
            </a:solidFill>
          </p:grpSpPr>
          <p:sp>
            <p:nvSpPr>
              <p:cNvPr id="19" name="iṩļîďê"/>
              <p:cNvSpPr/>
              <p:nvPr/>
            </p:nvSpPr>
            <p:spPr bwMode="auto">
              <a:xfrm>
                <a:off x="2997200" y="777875"/>
                <a:ext cx="731838" cy="730250"/>
              </a:xfrm>
              <a:prstGeom prst="ellipse">
                <a:avLst/>
              </a:prstGeom>
              <a:solidFill>
                <a:srgbClr val="404046"/>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contourW="12700"/>
              </a:bodyPr>
              <a:lstStyle/>
              <a:p>
                <a:pPr algn="ctr"/>
                <a:endParaRPr sz="1350">
                  <a:solidFill>
                    <a:srgbClr val="404046"/>
                  </a:solidFill>
                  <a:cs typeface="+mn-ea"/>
                  <a:sym typeface="+mn-lt"/>
                </a:endParaRPr>
              </a:p>
            </p:txBody>
          </p:sp>
          <p:sp>
            <p:nvSpPr>
              <p:cNvPr id="20" name="îṧļïḑê"/>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solidFill>
                <a:srgbClr val="404046"/>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contourW="12700"/>
              </a:bodyPr>
              <a:lstStyle/>
              <a:p>
                <a:pPr algn="ctr"/>
                <a:endParaRPr sz="1350">
                  <a:solidFill>
                    <a:srgbClr val="404046"/>
                  </a:solidFill>
                  <a:cs typeface="+mn-ea"/>
                  <a:sym typeface="+mn-lt"/>
                </a:endParaRPr>
              </a:p>
            </p:txBody>
          </p:sp>
        </p:grpSp>
        <p:sp>
          <p:nvSpPr>
            <p:cNvPr id="6" name="îşlîḋe"/>
            <p:cNvSpPr/>
            <p:nvPr/>
          </p:nvSpPr>
          <p:spPr bwMode="auto">
            <a:xfrm>
              <a:off x="4224001" y="2200767"/>
              <a:ext cx="3742663" cy="3298830"/>
            </a:xfrm>
            <a:custGeom>
              <a:avLst/>
              <a:gdLst>
                <a:gd name="T0" fmla="*/ 243 w 1370"/>
                <a:gd name="T1" fmla="*/ 0 h 1207"/>
                <a:gd name="T2" fmla="*/ 0 w 1370"/>
                <a:gd name="T3" fmla="*/ 523 h 1207"/>
                <a:gd name="T4" fmla="*/ 685 w 1370"/>
                <a:gd name="T5" fmla="*/ 1207 h 1207"/>
                <a:gd name="T6" fmla="*/ 1370 w 1370"/>
                <a:gd name="T7" fmla="*/ 523 h 1207"/>
                <a:gd name="T8" fmla="*/ 1127 w 1370"/>
                <a:gd name="T9" fmla="*/ 0 h 1207"/>
              </a:gdLst>
              <a:ahLst/>
              <a:cxnLst>
                <a:cxn ang="0">
                  <a:pos x="T0" y="T1"/>
                </a:cxn>
                <a:cxn ang="0">
                  <a:pos x="T2" y="T3"/>
                </a:cxn>
                <a:cxn ang="0">
                  <a:pos x="T4" y="T5"/>
                </a:cxn>
                <a:cxn ang="0">
                  <a:pos x="T6" y="T7"/>
                </a:cxn>
                <a:cxn ang="0">
                  <a:pos x="T8" y="T9"/>
                </a:cxn>
              </a:cxnLst>
              <a:rect l="0" t="0" r="r" b="b"/>
              <a:pathLst>
                <a:path w="1370" h="1207">
                  <a:moveTo>
                    <a:pt x="243" y="0"/>
                  </a:moveTo>
                  <a:cubicBezTo>
                    <a:pt x="94" y="125"/>
                    <a:pt x="0" y="313"/>
                    <a:pt x="0" y="523"/>
                  </a:cubicBezTo>
                  <a:cubicBezTo>
                    <a:pt x="0" y="901"/>
                    <a:pt x="307" y="1207"/>
                    <a:pt x="685" y="1207"/>
                  </a:cubicBezTo>
                  <a:cubicBezTo>
                    <a:pt x="1063" y="1207"/>
                    <a:pt x="1370" y="901"/>
                    <a:pt x="1370" y="523"/>
                  </a:cubicBezTo>
                  <a:cubicBezTo>
                    <a:pt x="1370" y="313"/>
                    <a:pt x="1276" y="125"/>
                    <a:pt x="1127" y="0"/>
                  </a:cubicBezTo>
                </a:path>
              </a:pathLst>
            </a:custGeom>
            <a:noFill/>
            <a:ln w="6350" cap="flat">
              <a:solidFill>
                <a:srgbClr val="404046">
                  <a:alpha val="50000"/>
                </a:srgbClr>
              </a:solidFill>
              <a:prstDash val="solid"/>
              <a:miter lim="800000"/>
            </a:ln>
            <a:effectLst>
              <a:softEdge rad="0"/>
            </a:effectLst>
            <a:extLst>
              <a:ext uri="{909E8E84-426E-40DD-AFC4-6F175D3DCCD1}">
                <a14:hiddenFill xmlns:a14="http://schemas.microsoft.com/office/drawing/2010/main">
                  <a:solidFill>
                    <a:srgbClr val="FFFFFF"/>
                  </a:solidFill>
                </a14:hiddenFill>
              </a:ext>
            </a:extLst>
          </p:spPr>
          <p:txBody>
            <a:bodyPr anchor="ctr">
              <a:scene3d>
                <a:camera prst="orthographicFront"/>
                <a:lightRig rig="threePt" dir="t"/>
              </a:scene3d>
              <a:sp3d contourW="12700"/>
            </a:bodyPr>
            <a:lstStyle/>
            <a:p>
              <a:pPr algn="ctr"/>
              <a:endParaRPr sz="1350">
                <a:solidFill>
                  <a:srgbClr val="404046"/>
                </a:solidFill>
                <a:cs typeface="+mn-ea"/>
                <a:sym typeface="+mn-lt"/>
              </a:endParaRPr>
            </a:p>
          </p:txBody>
        </p:sp>
        <p:sp>
          <p:nvSpPr>
            <p:cNvPr id="7" name="iŝļïḋè"/>
            <p:cNvSpPr/>
            <p:nvPr/>
          </p:nvSpPr>
          <p:spPr bwMode="auto">
            <a:xfrm>
              <a:off x="4471360" y="2060848"/>
              <a:ext cx="576484" cy="576740"/>
            </a:xfrm>
            <a:prstGeom prst="ellipse">
              <a:avLst/>
            </a:prstGeom>
            <a:solidFill>
              <a:srgbClr val="404046"/>
            </a:solidFill>
            <a:ln>
              <a:noFill/>
            </a:ln>
          </p:spPr>
          <p:txBody>
            <a:bodyPr vert="horz" wrap="square" lIns="0" tIns="0" rIns="0" bIns="0" anchor="ctr" anchorCtr="0" compatLnSpc="1">
              <a:normAutofit/>
              <a:scene3d>
                <a:camera prst="orthographicFront"/>
                <a:lightRig rig="threePt" dir="t"/>
              </a:scene3d>
              <a:sp3d contourW="12700"/>
            </a:bodyPr>
            <a:lstStyle/>
            <a:p>
              <a:pPr algn="ctr"/>
              <a:r>
                <a:rPr lang="en-US" altLang="zh-CN" sz="1800">
                  <a:solidFill>
                    <a:srgbClr val="404046"/>
                  </a:solidFill>
                  <a:cs typeface="+mn-ea"/>
                  <a:sym typeface="+mn-lt"/>
                </a:rPr>
                <a:t>01</a:t>
              </a:r>
              <a:endParaRPr lang="en-US" altLang="zh-CN" sz="1800" dirty="0">
                <a:solidFill>
                  <a:srgbClr val="404046"/>
                </a:solidFill>
                <a:cs typeface="+mn-ea"/>
                <a:sym typeface="+mn-lt"/>
              </a:endParaRPr>
            </a:p>
          </p:txBody>
        </p:sp>
        <p:sp>
          <p:nvSpPr>
            <p:cNvPr id="8" name="išļiḋe"/>
            <p:cNvSpPr/>
            <p:nvPr/>
          </p:nvSpPr>
          <p:spPr bwMode="auto">
            <a:xfrm>
              <a:off x="3935760" y="3217431"/>
              <a:ext cx="576484" cy="579410"/>
            </a:xfrm>
            <a:prstGeom prst="ellipse">
              <a:avLst/>
            </a:prstGeom>
            <a:solidFill>
              <a:srgbClr val="404046"/>
            </a:solidFill>
            <a:ln>
              <a:noFill/>
            </a:ln>
          </p:spPr>
          <p:txBody>
            <a:bodyPr vert="horz" wrap="square" lIns="0" tIns="0" rIns="0" bIns="0" anchor="ctr" anchorCtr="0" compatLnSpc="1">
              <a:normAutofit/>
              <a:scene3d>
                <a:camera prst="orthographicFront"/>
                <a:lightRig rig="threePt" dir="t"/>
              </a:scene3d>
              <a:sp3d contourW="12700"/>
            </a:bodyPr>
            <a:lstStyle/>
            <a:p>
              <a:pPr algn="ctr"/>
              <a:r>
                <a:rPr lang="en-US" altLang="zh-CN" sz="1800" dirty="0">
                  <a:solidFill>
                    <a:srgbClr val="404046"/>
                  </a:solidFill>
                  <a:cs typeface="+mn-ea"/>
                  <a:sym typeface="+mn-lt"/>
                </a:rPr>
                <a:t>02</a:t>
              </a:r>
            </a:p>
          </p:txBody>
        </p:sp>
        <p:sp>
          <p:nvSpPr>
            <p:cNvPr id="9" name="íṧlîḑè"/>
            <p:cNvSpPr/>
            <p:nvPr/>
          </p:nvSpPr>
          <p:spPr bwMode="auto">
            <a:xfrm>
              <a:off x="4326838" y="4397792"/>
              <a:ext cx="576484" cy="576740"/>
            </a:xfrm>
            <a:prstGeom prst="ellipse">
              <a:avLst/>
            </a:prstGeom>
            <a:solidFill>
              <a:srgbClr val="404046"/>
            </a:solidFill>
            <a:ln>
              <a:noFill/>
            </a:ln>
          </p:spPr>
          <p:txBody>
            <a:bodyPr vert="horz" wrap="square" lIns="0" tIns="0" rIns="0" bIns="0" anchor="ctr" anchorCtr="0" compatLnSpc="1">
              <a:normAutofit/>
              <a:scene3d>
                <a:camera prst="orthographicFront"/>
                <a:lightRig rig="threePt" dir="t"/>
              </a:scene3d>
              <a:sp3d contourW="12700"/>
            </a:bodyPr>
            <a:lstStyle/>
            <a:p>
              <a:pPr algn="ctr"/>
              <a:r>
                <a:rPr lang="en-US" altLang="zh-CN" sz="1800">
                  <a:solidFill>
                    <a:srgbClr val="404046"/>
                  </a:solidFill>
                  <a:cs typeface="+mn-ea"/>
                  <a:sym typeface="+mn-lt"/>
                </a:rPr>
                <a:t>03</a:t>
              </a:r>
              <a:endParaRPr lang="en-US" altLang="zh-CN" sz="1800" dirty="0">
                <a:solidFill>
                  <a:srgbClr val="404046"/>
                </a:solidFill>
                <a:cs typeface="+mn-ea"/>
                <a:sym typeface="+mn-lt"/>
              </a:endParaRPr>
            </a:p>
          </p:txBody>
        </p:sp>
        <p:sp>
          <p:nvSpPr>
            <p:cNvPr id="10" name="ïsliḑê"/>
            <p:cNvSpPr/>
            <p:nvPr/>
          </p:nvSpPr>
          <p:spPr bwMode="auto">
            <a:xfrm>
              <a:off x="7107977" y="2060848"/>
              <a:ext cx="579155" cy="576740"/>
            </a:xfrm>
            <a:prstGeom prst="ellipse">
              <a:avLst/>
            </a:prstGeom>
            <a:solidFill>
              <a:srgbClr val="404046"/>
            </a:solidFill>
            <a:ln>
              <a:noFill/>
            </a:ln>
          </p:spPr>
          <p:txBody>
            <a:bodyPr vert="horz" wrap="square" lIns="0" tIns="0" rIns="0" bIns="0" anchor="ctr" anchorCtr="0" compatLnSpc="1">
              <a:normAutofit/>
              <a:scene3d>
                <a:camera prst="orthographicFront"/>
                <a:lightRig rig="threePt" dir="t"/>
              </a:scene3d>
              <a:sp3d contourW="12700"/>
            </a:bodyPr>
            <a:lstStyle/>
            <a:p>
              <a:pPr algn="ctr"/>
              <a:r>
                <a:rPr lang="en-US" altLang="zh-CN" sz="1800">
                  <a:solidFill>
                    <a:srgbClr val="404046"/>
                  </a:solidFill>
                  <a:cs typeface="+mn-ea"/>
                  <a:sym typeface="+mn-lt"/>
                </a:rPr>
                <a:t>04</a:t>
              </a:r>
              <a:endParaRPr lang="en-US" altLang="zh-CN" sz="1800" dirty="0">
                <a:solidFill>
                  <a:srgbClr val="404046"/>
                </a:solidFill>
                <a:cs typeface="+mn-ea"/>
                <a:sym typeface="+mn-lt"/>
              </a:endParaRPr>
            </a:p>
          </p:txBody>
        </p:sp>
        <p:sp>
          <p:nvSpPr>
            <p:cNvPr id="11" name="îšḷîḓè"/>
            <p:cNvSpPr/>
            <p:nvPr/>
          </p:nvSpPr>
          <p:spPr bwMode="auto">
            <a:xfrm>
              <a:off x="7677085" y="3217431"/>
              <a:ext cx="579155" cy="579410"/>
            </a:xfrm>
            <a:prstGeom prst="ellipse">
              <a:avLst/>
            </a:prstGeom>
            <a:solidFill>
              <a:srgbClr val="404046"/>
            </a:solidFill>
            <a:ln>
              <a:noFill/>
            </a:ln>
          </p:spPr>
          <p:txBody>
            <a:bodyPr vert="horz" wrap="square" lIns="0" tIns="0" rIns="0" bIns="0" anchor="ctr" anchorCtr="0" compatLnSpc="1">
              <a:normAutofit/>
              <a:scene3d>
                <a:camera prst="orthographicFront"/>
                <a:lightRig rig="threePt" dir="t"/>
              </a:scene3d>
              <a:sp3d contourW="12700"/>
            </a:bodyPr>
            <a:lstStyle/>
            <a:p>
              <a:pPr algn="ctr"/>
              <a:r>
                <a:rPr lang="en-US" altLang="zh-CN" sz="1800">
                  <a:solidFill>
                    <a:srgbClr val="404046"/>
                  </a:solidFill>
                  <a:cs typeface="+mn-ea"/>
                  <a:sym typeface="+mn-lt"/>
                </a:rPr>
                <a:t>05</a:t>
              </a:r>
              <a:endParaRPr lang="en-US" altLang="zh-CN" sz="1800" dirty="0">
                <a:solidFill>
                  <a:srgbClr val="404046"/>
                </a:solidFill>
                <a:cs typeface="+mn-ea"/>
                <a:sym typeface="+mn-lt"/>
              </a:endParaRPr>
            </a:p>
          </p:txBody>
        </p:sp>
        <p:sp>
          <p:nvSpPr>
            <p:cNvPr id="12" name="iṧliďè"/>
            <p:cNvSpPr/>
            <p:nvPr/>
          </p:nvSpPr>
          <p:spPr bwMode="auto">
            <a:xfrm>
              <a:off x="7289452" y="4397792"/>
              <a:ext cx="576484" cy="576740"/>
            </a:xfrm>
            <a:prstGeom prst="ellipse">
              <a:avLst/>
            </a:prstGeom>
            <a:solidFill>
              <a:srgbClr val="404046"/>
            </a:solidFill>
            <a:ln>
              <a:noFill/>
            </a:ln>
          </p:spPr>
          <p:txBody>
            <a:bodyPr vert="horz" wrap="square" lIns="0" tIns="0" rIns="0" bIns="0" anchor="ctr" anchorCtr="0" compatLnSpc="1">
              <a:normAutofit/>
              <a:scene3d>
                <a:camera prst="orthographicFront"/>
                <a:lightRig rig="threePt" dir="t"/>
              </a:scene3d>
              <a:sp3d contourW="12700"/>
            </a:bodyPr>
            <a:lstStyle/>
            <a:p>
              <a:pPr algn="ctr"/>
              <a:r>
                <a:rPr lang="en-US" altLang="zh-CN" sz="1800">
                  <a:solidFill>
                    <a:srgbClr val="404046"/>
                  </a:solidFill>
                  <a:cs typeface="+mn-ea"/>
                  <a:sym typeface="+mn-lt"/>
                </a:rPr>
                <a:t>06</a:t>
              </a:r>
              <a:endParaRPr lang="en-US" altLang="zh-CN" sz="1800" dirty="0">
                <a:solidFill>
                  <a:srgbClr val="404046"/>
                </a:solidFill>
                <a:cs typeface="+mn-ea"/>
                <a:sym typeface="+mn-lt"/>
              </a:endParaRPr>
            </a:p>
          </p:txBody>
        </p:sp>
        <p:sp>
          <p:nvSpPr>
            <p:cNvPr id="13" name="îs1iḍe"/>
            <p:cNvSpPr/>
            <p:nvPr/>
          </p:nvSpPr>
          <p:spPr bwMode="auto">
            <a:xfrm>
              <a:off x="5796914" y="3792750"/>
              <a:ext cx="596837" cy="608923"/>
            </a:xfrm>
            <a:prstGeom prst="rect">
              <a:avLst/>
            </a:prstGeom>
            <a:solidFill>
              <a:srgbClr val="404046"/>
            </a:solidFill>
            <a:ln>
              <a:noFill/>
            </a:ln>
          </p:spPr>
          <p:txBody>
            <a:bodyPr vert="horz" wrap="none" lIns="90000" tIns="46800" rIns="90000" bIns="46800" anchor="ctr" anchorCtr="0" compatLnSpc="1">
              <a:normAutofit/>
              <a:scene3d>
                <a:camera prst="orthographicFront"/>
                <a:lightRig rig="threePt" dir="t"/>
              </a:scene3d>
              <a:sp3d contourW="12700"/>
            </a:bodyPr>
            <a:lstStyle/>
            <a:p>
              <a:pPr algn="ctr"/>
              <a:r>
                <a:rPr lang="zh-CN" altLang="en-US" sz="1100" b="1" dirty="0">
                  <a:solidFill>
                    <a:schemeClr val="bg1"/>
                  </a:solidFill>
                  <a:cs typeface="+mn-ea"/>
                  <a:sym typeface="+mn-lt"/>
                </a:rPr>
                <a:t>关键词</a:t>
              </a:r>
            </a:p>
          </p:txBody>
        </p:sp>
        <p:sp>
          <p:nvSpPr>
            <p:cNvPr id="14" name="íṡļíḑê"/>
            <p:cNvSpPr/>
            <p:nvPr/>
          </p:nvSpPr>
          <p:spPr bwMode="auto">
            <a:xfrm>
              <a:off x="5150206" y="4039077"/>
              <a:ext cx="596834" cy="362594"/>
            </a:xfrm>
            <a:prstGeom prst="rect">
              <a:avLst/>
            </a:prstGeom>
            <a:solidFill>
              <a:srgbClr val="404046"/>
            </a:solidFill>
            <a:ln>
              <a:noFill/>
            </a:ln>
          </p:spPr>
          <p:txBody>
            <a:bodyPr vert="horz" wrap="none" lIns="90000" tIns="46800" rIns="90000" bIns="46800" anchor="ctr" anchorCtr="0" compatLnSpc="1">
              <a:normAutofit/>
              <a:scene3d>
                <a:camera prst="orthographicFront"/>
                <a:lightRig rig="threePt" dir="t"/>
              </a:scene3d>
              <a:sp3d contourW="12700"/>
            </a:bodyPr>
            <a:lstStyle/>
            <a:p>
              <a:pPr algn="ctr"/>
              <a:r>
                <a:rPr lang="zh-CN" altLang="en-US" sz="1050" b="1" dirty="0">
                  <a:solidFill>
                    <a:schemeClr val="bg1"/>
                  </a:solidFill>
                  <a:cs typeface="+mn-ea"/>
                  <a:sym typeface="+mn-lt"/>
                </a:rPr>
                <a:t>关键词</a:t>
              </a:r>
            </a:p>
          </p:txBody>
        </p:sp>
        <p:sp>
          <p:nvSpPr>
            <p:cNvPr id="15" name="îšľïḓe"/>
            <p:cNvSpPr/>
            <p:nvPr/>
          </p:nvSpPr>
          <p:spPr bwMode="auto">
            <a:xfrm>
              <a:off x="6443619" y="4125509"/>
              <a:ext cx="596840" cy="275889"/>
            </a:xfrm>
            <a:prstGeom prst="rect">
              <a:avLst/>
            </a:prstGeom>
            <a:solidFill>
              <a:srgbClr val="404046"/>
            </a:solidFill>
            <a:ln>
              <a:noFill/>
            </a:ln>
          </p:spPr>
          <p:txBody>
            <a:bodyPr vert="horz" wrap="none" lIns="0" tIns="0" rIns="0" bIns="0" anchor="ctr" anchorCtr="0" compatLnSpc="1">
              <a:normAutofit/>
              <a:scene3d>
                <a:camera prst="orthographicFront"/>
                <a:lightRig rig="threePt" dir="t"/>
              </a:scene3d>
              <a:sp3d contourW="12700"/>
            </a:bodyPr>
            <a:lstStyle/>
            <a:p>
              <a:pPr algn="ctr"/>
              <a:r>
                <a:rPr lang="zh-CN" altLang="en-US" sz="1050" b="1" dirty="0">
                  <a:solidFill>
                    <a:schemeClr val="bg1"/>
                  </a:solidFill>
                  <a:cs typeface="+mn-ea"/>
                  <a:sym typeface="+mn-lt"/>
                </a:rPr>
                <a:t>关键词</a:t>
              </a:r>
            </a:p>
          </p:txBody>
        </p:sp>
        <p:grpSp>
          <p:nvGrpSpPr>
            <p:cNvPr id="16" name="isľidè"/>
            <p:cNvGrpSpPr/>
            <p:nvPr/>
          </p:nvGrpSpPr>
          <p:grpSpPr>
            <a:xfrm>
              <a:off x="5668873" y="2593221"/>
              <a:ext cx="852903" cy="1121288"/>
              <a:chOff x="4225925" y="1973263"/>
              <a:chExt cx="687388" cy="903287"/>
            </a:xfrm>
            <a:solidFill>
              <a:schemeClr val="accent1"/>
            </a:solidFill>
          </p:grpSpPr>
          <p:sp>
            <p:nvSpPr>
              <p:cNvPr id="17" name="ïs1ïḍè"/>
              <p:cNvSpPr/>
              <p:nvPr/>
            </p:nvSpPr>
            <p:spPr bwMode="auto">
              <a:xfrm>
                <a:off x="4500563" y="1989138"/>
                <a:ext cx="138113" cy="134937"/>
              </a:xfrm>
              <a:prstGeom prst="ellipse">
                <a:avLst/>
              </a:prstGeom>
              <a:solidFill>
                <a:srgbClr val="404046"/>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contourW="12700"/>
              </a:bodyPr>
              <a:lstStyle/>
              <a:p>
                <a:pPr algn="ctr"/>
                <a:endParaRPr sz="1350">
                  <a:solidFill>
                    <a:srgbClr val="404046"/>
                  </a:solidFill>
                  <a:cs typeface="+mn-ea"/>
                  <a:sym typeface="+mn-lt"/>
                </a:endParaRPr>
              </a:p>
            </p:txBody>
          </p:sp>
          <p:sp>
            <p:nvSpPr>
              <p:cNvPr id="18" name="ïṥlíďè"/>
              <p:cNvSpPr/>
              <p:nvPr/>
            </p:nvSpPr>
            <p:spPr bwMode="auto">
              <a:xfrm>
                <a:off x="4225925" y="1973263"/>
                <a:ext cx="687388" cy="903287"/>
              </a:xfrm>
              <a:custGeom>
                <a:avLst/>
                <a:gdLst>
                  <a:gd name="T0" fmla="*/ 963 w 975"/>
                  <a:gd name="T1" fmla="*/ 14 h 1279"/>
                  <a:gd name="T2" fmla="*/ 918 w 975"/>
                  <a:gd name="T3" fmla="*/ 13 h 1279"/>
                  <a:gd name="T4" fmla="*/ 678 w 975"/>
                  <a:gd name="T5" fmla="*/ 235 h 1279"/>
                  <a:gd name="T6" fmla="*/ 678 w 975"/>
                  <a:gd name="T7" fmla="*/ 235 h 1279"/>
                  <a:gd name="T8" fmla="*/ 609 w 975"/>
                  <a:gd name="T9" fmla="*/ 235 h 1279"/>
                  <a:gd name="T10" fmla="*/ 558 w 975"/>
                  <a:gd name="T11" fmla="*/ 235 h 1279"/>
                  <a:gd name="T12" fmla="*/ 524 w 975"/>
                  <a:gd name="T13" fmla="*/ 389 h 1279"/>
                  <a:gd name="T14" fmla="*/ 498 w 975"/>
                  <a:gd name="T15" fmla="*/ 303 h 1279"/>
                  <a:gd name="T16" fmla="*/ 513 w 975"/>
                  <a:gd name="T17" fmla="*/ 283 h 1279"/>
                  <a:gd name="T18" fmla="*/ 488 w 975"/>
                  <a:gd name="T19" fmla="*/ 255 h 1279"/>
                  <a:gd name="T20" fmla="*/ 460 w 975"/>
                  <a:gd name="T21" fmla="*/ 281 h 1279"/>
                  <a:gd name="T22" fmla="*/ 477 w 975"/>
                  <a:gd name="T23" fmla="*/ 303 h 1279"/>
                  <a:gd name="T24" fmla="*/ 453 w 975"/>
                  <a:gd name="T25" fmla="*/ 389 h 1279"/>
                  <a:gd name="T26" fmla="*/ 417 w 975"/>
                  <a:gd name="T27" fmla="*/ 235 h 1279"/>
                  <a:gd name="T28" fmla="*/ 366 w 975"/>
                  <a:gd name="T29" fmla="*/ 235 h 1279"/>
                  <a:gd name="T30" fmla="*/ 298 w 975"/>
                  <a:gd name="T31" fmla="*/ 235 h 1279"/>
                  <a:gd name="T32" fmla="*/ 298 w 975"/>
                  <a:gd name="T33" fmla="*/ 235 h 1279"/>
                  <a:gd name="T34" fmla="*/ 56 w 975"/>
                  <a:gd name="T35" fmla="*/ 13 h 1279"/>
                  <a:gd name="T36" fmla="*/ 12 w 975"/>
                  <a:gd name="T37" fmla="*/ 14 h 1279"/>
                  <a:gd name="T38" fmla="*/ 13 w 975"/>
                  <a:gd name="T39" fmla="*/ 59 h 1279"/>
                  <a:gd name="T40" fmla="*/ 366 w 975"/>
                  <a:gd name="T41" fmla="*/ 398 h 1279"/>
                  <a:gd name="T42" fmla="*/ 366 w 975"/>
                  <a:gd name="T43" fmla="*/ 742 h 1279"/>
                  <a:gd name="T44" fmla="*/ 366 w 975"/>
                  <a:gd name="T45" fmla="*/ 1228 h 1279"/>
                  <a:gd name="T46" fmla="*/ 417 w 975"/>
                  <a:gd name="T47" fmla="*/ 1279 h 1279"/>
                  <a:gd name="T48" fmla="*/ 468 w 975"/>
                  <a:gd name="T49" fmla="*/ 1228 h 1279"/>
                  <a:gd name="T50" fmla="*/ 468 w 975"/>
                  <a:gd name="T51" fmla="*/ 742 h 1279"/>
                  <a:gd name="T52" fmla="*/ 507 w 975"/>
                  <a:gd name="T53" fmla="*/ 742 h 1279"/>
                  <a:gd name="T54" fmla="*/ 507 w 975"/>
                  <a:gd name="T55" fmla="*/ 1228 h 1279"/>
                  <a:gd name="T56" fmla="*/ 558 w 975"/>
                  <a:gd name="T57" fmla="*/ 1279 h 1279"/>
                  <a:gd name="T58" fmla="*/ 609 w 975"/>
                  <a:gd name="T59" fmla="*/ 1228 h 1279"/>
                  <a:gd name="T60" fmla="*/ 609 w 975"/>
                  <a:gd name="T61" fmla="*/ 742 h 1279"/>
                  <a:gd name="T62" fmla="*/ 609 w 975"/>
                  <a:gd name="T63" fmla="*/ 398 h 1279"/>
                  <a:gd name="T64" fmla="*/ 961 w 975"/>
                  <a:gd name="T65" fmla="*/ 59 h 1279"/>
                  <a:gd name="T66" fmla="*/ 963 w 975"/>
                  <a:gd name="T67" fmla="*/ 14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5" h="1279">
                    <a:moveTo>
                      <a:pt x="963" y="14"/>
                    </a:moveTo>
                    <a:cubicBezTo>
                      <a:pt x="951" y="2"/>
                      <a:pt x="930" y="0"/>
                      <a:pt x="918" y="13"/>
                    </a:cubicBezTo>
                    <a:cubicBezTo>
                      <a:pt x="678" y="235"/>
                      <a:pt x="678" y="235"/>
                      <a:pt x="678" y="235"/>
                    </a:cubicBezTo>
                    <a:cubicBezTo>
                      <a:pt x="678" y="235"/>
                      <a:pt x="678" y="235"/>
                      <a:pt x="678" y="235"/>
                    </a:cubicBezTo>
                    <a:cubicBezTo>
                      <a:pt x="609" y="235"/>
                      <a:pt x="609" y="235"/>
                      <a:pt x="609" y="235"/>
                    </a:cubicBezTo>
                    <a:cubicBezTo>
                      <a:pt x="558" y="235"/>
                      <a:pt x="558" y="235"/>
                      <a:pt x="558" y="235"/>
                    </a:cubicBezTo>
                    <a:cubicBezTo>
                      <a:pt x="546" y="357"/>
                      <a:pt x="524" y="389"/>
                      <a:pt x="524" y="389"/>
                    </a:cubicBezTo>
                    <a:cubicBezTo>
                      <a:pt x="498" y="303"/>
                      <a:pt x="498" y="303"/>
                      <a:pt x="498" y="303"/>
                    </a:cubicBezTo>
                    <a:cubicBezTo>
                      <a:pt x="513" y="283"/>
                      <a:pt x="513" y="283"/>
                      <a:pt x="513" y="283"/>
                    </a:cubicBezTo>
                    <a:cubicBezTo>
                      <a:pt x="488" y="255"/>
                      <a:pt x="488" y="255"/>
                      <a:pt x="488" y="255"/>
                    </a:cubicBezTo>
                    <a:cubicBezTo>
                      <a:pt x="460" y="281"/>
                      <a:pt x="460" y="281"/>
                      <a:pt x="460" y="281"/>
                    </a:cubicBezTo>
                    <a:cubicBezTo>
                      <a:pt x="477" y="303"/>
                      <a:pt x="477" y="303"/>
                      <a:pt x="477" y="303"/>
                    </a:cubicBezTo>
                    <a:cubicBezTo>
                      <a:pt x="453" y="389"/>
                      <a:pt x="453" y="389"/>
                      <a:pt x="453" y="389"/>
                    </a:cubicBezTo>
                    <a:cubicBezTo>
                      <a:pt x="432" y="365"/>
                      <a:pt x="421" y="274"/>
                      <a:pt x="417" y="235"/>
                    </a:cubicBezTo>
                    <a:cubicBezTo>
                      <a:pt x="366" y="235"/>
                      <a:pt x="366" y="235"/>
                      <a:pt x="366" y="235"/>
                    </a:cubicBezTo>
                    <a:cubicBezTo>
                      <a:pt x="298" y="235"/>
                      <a:pt x="298" y="235"/>
                      <a:pt x="298" y="235"/>
                    </a:cubicBezTo>
                    <a:cubicBezTo>
                      <a:pt x="298" y="235"/>
                      <a:pt x="298" y="235"/>
                      <a:pt x="298" y="235"/>
                    </a:cubicBezTo>
                    <a:cubicBezTo>
                      <a:pt x="56" y="13"/>
                      <a:pt x="56" y="13"/>
                      <a:pt x="56" y="13"/>
                    </a:cubicBezTo>
                    <a:cubicBezTo>
                      <a:pt x="44" y="0"/>
                      <a:pt x="24" y="2"/>
                      <a:pt x="12" y="14"/>
                    </a:cubicBezTo>
                    <a:cubicBezTo>
                      <a:pt x="0" y="27"/>
                      <a:pt x="0" y="48"/>
                      <a:pt x="13" y="59"/>
                    </a:cubicBezTo>
                    <a:cubicBezTo>
                      <a:pt x="366" y="398"/>
                      <a:pt x="366" y="398"/>
                      <a:pt x="366" y="398"/>
                    </a:cubicBezTo>
                    <a:cubicBezTo>
                      <a:pt x="366" y="742"/>
                      <a:pt x="366" y="742"/>
                      <a:pt x="366" y="742"/>
                    </a:cubicBezTo>
                    <a:cubicBezTo>
                      <a:pt x="366" y="1228"/>
                      <a:pt x="366" y="1228"/>
                      <a:pt x="366" y="1228"/>
                    </a:cubicBezTo>
                    <a:cubicBezTo>
                      <a:pt x="366" y="1256"/>
                      <a:pt x="389" y="1279"/>
                      <a:pt x="417" y="1279"/>
                    </a:cubicBezTo>
                    <a:cubicBezTo>
                      <a:pt x="444" y="1279"/>
                      <a:pt x="468" y="1256"/>
                      <a:pt x="468" y="1228"/>
                    </a:cubicBezTo>
                    <a:cubicBezTo>
                      <a:pt x="468" y="742"/>
                      <a:pt x="468" y="742"/>
                      <a:pt x="468" y="742"/>
                    </a:cubicBezTo>
                    <a:cubicBezTo>
                      <a:pt x="507" y="742"/>
                      <a:pt x="507" y="742"/>
                      <a:pt x="507" y="742"/>
                    </a:cubicBezTo>
                    <a:cubicBezTo>
                      <a:pt x="507" y="1228"/>
                      <a:pt x="507" y="1228"/>
                      <a:pt x="507" y="1228"/>
                    </a:cubicBezTo>
                    <a:cubicBezTo>
                      <a:pt x="507" y="1256"/>
                      <a:pt x="530" y="1279"/>
                      <a:pt x="558" y="1279"/>
                    </a:cubicBezTo>
                    <a:cubicBezTo>
                      <a:pt x="585" y="1279"/>
                      <a:pt x="609" y="1256"/>
                      <a:pt x="609" y="1228"/>
                    </a:cubicBezTo>
                    <a:cubicBezTo>
                      <a:pt x="609" y="742"/>
                      <a:pt x="609" y="742"/>
                      <a:pt x="609" y="742"/>
                    </a:cubicBezTo>
                    <a:cubicBezTo>
                      <a:pt x="609" y="398"/>
                      <a:pt x="609" y="398"/>
                      <a:pt x="609" y="398"/>
                    </a:cubicBezTo>
                    <a:cubicBezTo>
                      <a:pt x="961" y="59"/>
                      <a:pt x="961" y="59"/>
                      <a:pt x="961" y="59"/>
                    </a:cubicBezTo>
                    <a:cubicBezTo>
                      <a:pt x="974" y="48"/>
                      <a:pt x="975" y="27"/>
                      <a:pt x="963" y="14"/>
                    </a:cubicBezTo>
                    <a:close/>
                  </a:path>
                </a:pathLst>
              </a:custGeom>
              <a:solidFill>
                <a:srgbClr val="404046"/>
              </a:solidFill>
              <a:ln>
                <a:noFill/>
              </a:ln>
            </p:spPr>
            <p:txBody>
              <a:bodyPr anchor="ctr">
                <a:scene3d>
                  <a:camera prst="orthographicFront"/>
                  <a:lightRig rig="threePt" dir="t"/>
                </a:scene3d>
                <a:sp3d contourW="12700"/>
              </a:bodyPr>
              <a:lstStyle/>
              <a:p>
                <a:pPr algn="ctr"/>
                <a:endParaRPr sz="1350">
                  <a:solidFill>
                    <a:srgbClr val="404046"/>
                  </a:solidFill>
                  <a:cs typeface="+mn-ea"/>
                  <a:sym typeface="+mn-lt"/>
                </a:endParaRPr>
              </a:p>
            </p:txBody>
          </p:sp>
        </p:grpSp>
      </p:grpSp>
      <p:grpSp>
        <p:nvGrpSpPr>
          <p:cNvPr id="23" name="组合 22"/>
          <p:cNvGrpSpPr/>
          <p:nvPr/>
        </p:nvGrpSpPr>
        <p:grpSpPr>
          <a:xfrm>
            <a:off x="1129907" y="2122150"/>
            <a:ext cx="2718727" cy="811307"/>
            <a:chOff x="1824963" y="2412894"/>
            <a:chExt cx="2718726" cy="811306"/>
          </a:xfrm>
        </p:grpSpPr>
        <p:sp>
          <p:nvSpPr>
            <p:cNvPr id="24" name="文本框 23"/>
            <p:cNvSpPr txBox="1"/>
            <p:nvPr/>
          </p:nvSpPr>
          <p:spPr>
            <a:xfrm>
              <a:off x="2273643" y="2412894"/>
              <a:ext cx="1821364" cy="300210"/>
            </a:xfrm>
            <a:prstGeom prst="rect">
              <a:avLst/>
            </a:prstGeom>
            <a:noFill/>
          </p:spPr>
          <p:txBody>
            <a:bodyPr wrap="square" rtlCol="0">
              <a:spAutoFit/>
              <a:scene3d>
                <a:camera prst="orthographicFront"/>
                <a:lightRig rig="threePt" dir="t"/>
              </a:scene3d>
              <a:sp3d contourW="12700"/>
            </a:bodyPr>
            <a:lstStyle/>
            <a:p>
              <a:pPr algn="ctr"/>
              <a:r>
                <a:rPr lang="zh-CN" altLang="en-US" sz="1350" b="1" dirty="0">
                  <a:solidFill>
                    <a:srgbClr val="404046"/>
                  </a:solidFill>
                  <a:cs typeface="+mn-ea"/>
                  <a:sym typeface="+mn-lt"/>
                </a:rPr>
                <a:t>标题文字添加</a:t>
              </a:r>
            </a:p>
          </p:txBody>
        </p:sp>
        <p:sp>
          <p:nvSpPr>
            <p:cNvPr id="25" name="文本框 24"/>
            <p:cNvSpPr txBox="1"/>
            <p:nvPr/>
          </p:nvSpPr>
          <p:spPr>
            <a:xfrm>
              <a:off x="1824963" y="2763177"/>
              <a:ext cx="2718726" cy="46102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050" dirty="0">
                  <a:solidFill>
                    <a:srgbClr val="404046"/>
                  </a:solidFill>
                  <a:cs typeface="+mn-ea"/>
                  <a:sym typeface="+mn-lt"/>
                </a:rPr>
                <a:t>您的内容打在这里，或者通过复制您的文本后，在此框中选择粘贴，并选择只保留文字。</a:t>
              </a:r>
            </a:p>
          </p:txBody>
        </p:sp>
      </p:grpSp>
      <p:grpSp>
        <p:nvGrpSpPr>
          <p:cNvPr id="26" name="组合 25"/>
          <p:cNvGrpSpPr/>
          <p:nvPr/>
        </p:nvGrpSpPr>
        <p:grpSpPr>
          <a:xfrm>
            <a:off x="1129907" y="3396542"/>
            <a:ext cx="2718727" cy="811307"/>
            <a:chOff x="1824963" y="2412894"/>
            <a:chExt cx="2718726" cy="811306"/>
          </a:xfrm>
        </p:grpSpPr>
        <p:sp>
          <p:nvSpPr>
            <p:cNvPr id="27" name="文本框 26"/>
            <p:cNvSpPr txBox="1"/>
            <p:nvPr/>
          </p:nvSpPr>
          <p:spPr>
            <a:xfrm>
              <a:off x="2273643" y="2412894"/>
              <a:ext cx="1821364" cy="300210"/>
            </a:xfrm>
            <a:prstGeom prst="rect">
              <a:avLst/>
            </a:prstGeom>
            <a:noFill/>
          </p:spPr>
          <p:txBody>
            <a:bodyPr wrap="square" rtlCol="0">
              <a:spAutoFit/>
              <a:scene3d>
                <a:camera prst="orthographicFront"/>
                <a:lightRig rig="threePt" dir="t"/>
              </a:scene3d>
              <a:sp3d contourW="12700"/>
            </a:bodyPr>
            <a:lstStyle/>
            <a:p>
              <a:pPr algn="ctr"/>
              <a:r>
                <a:rPr lang="zh-CN" altLang="en-US" sz="1350" b="1" dirty="0">
                  <a:solidFill>
                    <a:srgbClr val="404046"/>
                  </a:solidFill>
                  <a:cs typeface="+mn-ea"/>
                  <a:sym typeface="+mn-lt"/>
                </a:rPr>
                <a:t>标题文字添加</a:t>
              </a:r>
            </a:p>
          </p:txBody>
        </p:sp>
        <p:sp>
          <p:nvSpPr>
            <p:cNvPr id="28" name="文本框 27"/>
            <p:cNvSpPr txBox="1"/>
            <p:nvPr/>
          </p:nvSpPr>
          <p:spPr>
            <a:xfrm>
              <a:off x="1824963" y="2763177"/>
              <a:ext cx="2718726" cy="46102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050" dirty="0">
                  <a:solidFill>
                    <a:srgbClr val="404046"/>
                  </a:solidFill>
                  <a:cs typeface="+mn-ea"/>
                  <a:sym typeface="+mn-lt"/>
                </a:rPr>
                <a:t>您的内容打在这里，或者通过复制您的文本后，在此框中选择粘贴，并选择只保留文字。</a:t>
              </a:r>
            </a:p>
          </p:txBody>
        </p:sp>
      </p:grpSp>
      <p:grpSp>
        <p:nvGrpSpPr>
          <p:cNvPr id="29" name="组合 28"/>
          <p:cNvGrpSpPr/>
          <p:nvPr/>
        </p:nvGrpSpPr>
        <p:grpSpPr>
          <a:xfrm>
            <a:off x="1129907" y="4670933"/>
            <a:ext cx="2718727" cy="811307"/>
            <a:chOff x="1824963" y="2412894"/>
            <a:chExt cx="2718726" cy="811306"/>
          </a:xfrm>
        </p:grpSpPr>
        <p:sp>
          <p:nvSpPr>
            <p:cNvPr id="30" name="文本框 29"/>
            <p:cNvSpPr txBox="1"/>
            <p:nvPr/>
          </p:nvSpPr>
          <p:spPr>
            <a:xfrm>
              <a:off x="2273643" y="2412894"/>
              <a:ext cx="1821364" cy="300210"/>
            </a:xfrm>
            <a:prstGeom prst="rect">
              <a:avLst/>
            </a:prstGeom>
            <a:noFill/>
          </p:spPr>
          <p:txBody>
            <a:bodyPr wrap="square" rtlCol="0">
              <a:spAutoFit/>
              <a:scene3d>
                <a:camera prst="orthographicFront"/>
                <a:lightRig rig="threePt" dir="t"/>
              </a:scene3d>
              <a:sp3d contourW="12700"/>
            </a:bodyPr>
            <a:lstStyle/>
            <a:p>
              <a:pPr algn="ctr"/>
              <a:r>
                <a:rPr lang="zh-CN" altLang="en-US" sz="1350" b="1" dirty="0">
                  <a:solidFill>
                    <a:srgbClr val="404046"/>
                  </a:solidFill>
                  <a:cs typeface="+mn-ea"/>
                  <a:sym typeface="+mn-lt"/>
                </a:rPr>
                <a:t>标题文字添加</a:t>
              </a:r>
            </a:p>
          </p:txBody>
        </p:sp>
        <p:sp>
          <p:nvSpPr>
            <p:cNvPr id="31" name="文本框 30"/>
            <p:cNvSpPr txBox="1"/>
            <p:nvPr/>
          </p:nvSpPr>
          <p:spPr>
            <a:xfrm>
              <a:off x="1824963" y="2763177"/>
              <a:ext cx="2718726" cy="46102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050" dirty="0">
                  <a:solidFill>
                    <a:srgbClr val="404046"/>
                  </a:solidFill>
                  <a:cs typeface="+mn-ea"/>
                  <a:sym typeface="+mn-lt"/>
                </a:rPr>
                <a:t>您的内容打在这里，或者通过复制您的文本后，在此框中选择粘贴，并选择只保留文字。</a:t>
              </a:r>
            </a:p>
          </p:txBody>
        </p:sp>
      </p:grpSp>
      <p:grpSp>
        <p:nvGrpSpPr>
          <p:cNvPr id="32" name="组合 31"/>
          <p:cNvGrpSpPr/>
          <p:nvPr/>
        </p:nvGrpSpPr>
        <p:grpSpPr>
          <a:xfrm>
            <a:off x="8343367" y="2122150"/>
            <a:ext cx="2718727" cy="811307"/>
            <a:chOff x="1824963" y="2412894"/>
            <a:chExt cx="2718726" cy="811306"/>
          </a:xfrm>
        </p:grpSpPr>
        <p:sp>
          <p:nvSpPr>
            <p:cNvPr id="33" name="文本框 32"/>
            <p:cNvSpPr txBox="1"/>
            <p:nvPr/>
          </p:nvSpPr>
          <p:spPr>
            <a:xfrm>
              <a:off x="2273643" y="2412894"/>
              <a:ext cx="1821364" cy="300210"/>
            </a:xfrm>
            <a:prstGeom prst="rect">
              <a:avLst/>
            </a:prstGeom>
            <a:noFill/>
          </p:spPr>
          <p:txBody>
            <a:bodyPr wrap="square" rtlCol="0">
              <a:spAutoFit/>
              <a:scene3d>
                <a:camera prst="orthographicFront"/>
                <a:lightRig rig="threePt" dir="t"/>
              </a:scene3d>
              <a:sp3d contourW="12700"/>
            </a:bodyPr>
            <a:lstStyle/>
            <a:p>
              <a:pPr algn="ctr"/>
              <a:r>
                <a:rPr lang="zh-CN" altLang="en-US" sz="1350" b="1" dirty="0">
                  <a:solidFill>
                    <a:srgbClr val="404046"/>
                  </a:solidFill>
                  <a:cs typeface="+mn-ea"/>
                  <a:sym typeface="+mn-lt"/>
                </a:rPr>
                <a:t>标题文字添加</a:t>
              </a:r>
            </a:p>
          </p:txBody>
        </p:sp>
        <p:sp>
          <p:nvSpPr>
            <p:cNvPr id="34" name="文本框 33"/>
            <p:cNvSpPr txBox="1"/>
            <p:nvPr/>
          </p:nvSpPr>
          <p:spPr>
            <a:xfrm>
              <a:off x="1824963" y="2763177"/>
              <a:ext cx="2718726" cy="46102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050" dirty="0">
                  <a:solidFill>
                    <a:srgbClr val="404046"/>
                  </a:solidFill>
                  <a:cs typeface="+mn-ea"/>
                  <a:sym typeface="+mn-lt"/>
                </a:rPr>
                <a:t>您的内容打在这里，或者通过复制您的文本后，在此框中选择粘贴，并选择只保留文字。</a:t>
              </a:r>
            </a:p>
          </p:txBody>
        </p:sp>
      </p:grpSp>
      <p:grpSp>
        <p:nvGrpSpPr>
          <p:cNvPr id="35" name="组合 34"/>
          <p:cNvGrpSpPr/>
          <p:nvPr/>
        </p:nvGrpSpPr>
        <p:grpSpPr>
          <a:xfrm>
            <a:off x="8343367" y="3396542"/>
            <a:ext cx="2718727" cy="811307"/>
            <a:chOff x="1824963" y="2412894"/>
            <a:chExt cx="2718726" cy="811306"/>
          </a:xfrm>
        </p:grpSpPr>
        <p:sp>
          <p:nvSpPr>
            <p:cNvPr id="36" name="文本框 35"/>
            <p:cNvSpPr txBox="1"/>
            <p:nvPr/>
          </p:nvSpPr>
          <p:spPr>
            <a:xfrm>
              <a:off x="2273643" y="2412894"/>
              <a:ext cx="1821364" cy="300210"/>
            </a:xfrm>
            <a:prstGeom prst="rect">
              <a:avLst/>
            </a:prstGeom>
            <a:noFill/>
          </p:spPr>
          <p:txBody>
            <a:bodyPr wrap="square" rtlCol="0">
              <a:spAutoFit/>
              <a:scene3d>
                <a:camera prst="orthographicFront"/>
                <a:lightRig rig="threePt" dir="t"/>
              </a:scene3d>
              <a:sp3d contourW="12700"/>
            </a:bodyPr>
            <a:lstStyle/>
            <a:p>
              <a:pPr algn="ctr"/>
              <a:r>
                <a:rPr lang="zh-CN" altLang="en-US" sz="1350" b="1" dirty="0">
                  <a:solidFill>
                    <a:srgbClr val="404046"/>
                  </a:solidFill>
                  <a:cs typeface="+mn-ea"/>
                  <a:sym typeface="+mn-lt"/>
                </a:rPr>
                <a:t>标题文字添加</a:t>
              </a:r>
            </a:p>
          </p:txBody>
        </p:sp>
        <p:sp>
          <p:nvSpPr>
            <p:cNvPr id="37" name="文本框 36"/>
            <p:cNvSpPr txBox="1"/>
            <p:nvPr/>
          </p:nvSpPr>
          <p:spPr>
            <a:xfrm>
              <a:off x="1824963" y="2763177"/>
              <a:ext cx="2718726" cy="46102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050" dirty="0">
                  <a:solidFill>
                    <a:srgbClr val="404046"/>
                  </a:solidFill>
                  <a:cs typeface="+mn-ea"/>
                  <a:sym typeface="+mn-lt"/>
                </a:rPr>
                <a:t>您的内容打在这里，或者通过复制您的文本后，在此框中选择粘贴，并选择只保留文字。</a:t>
              </a:r>
            </a:p>
          </p:txBody>
        </p:sp>
      </p:grpSp>
      <p:grpSp>
        <p:nvGrpSpPr>
          <p:cNvPr id="38" name="组合 37"/>
          <p:cNvGrpSpPr/>
          <p:nvPr/>
        </p:nvGrpSpPr>
        <p:grpSpPr>
          <a:xfrm>
            <a:off x="8343367" y="4670933"/>
            <a:ext cx="2718727" cy="811307"/>
            <a:chOff x="1824963" y="2412894"/>
            <a:chExt cx="2718726" cy="811306"/>
          </a:xfrm>
        </p:grpSpPr>
        <p:sp>
          <p:nvSpPr>
            <p:cNvPr id="39" name="文本框 38"/>
            <p:cNvSpPr txBox="1"/>
            <p:nvPr/>
          </p:nvSpPr>
          <p:spPr>
            <a:xfrm>
              <a:off x="2273643" y="2412894"/>
              <a:ext cx="1821364" cy="300210"/>
            </a:xfrm>
            <a:prstGeom prst="rect">
              <a:avLst/>
            </a:prstGeom>
            <a:noFill/>
          </p:spPr>
          <p:txBody>
            <a:bodyPr wrap="square" rtlCol="0">
              <a:spAutoFit/>
              <a:scene3d>
                <a:camera prst="orthographicFront"/>
                <a:lightRig rig="threePt" dir="t"/>
              </a:scene3d>
              <a:sp3d contourW="12700"/>
            </a:bodyPr>
            <a:lstStyle/>
            <a:p>
              <a:pPr algn="ctr"/>
              <a:r>
                <a:rPr lang="zh-CN" altLang="en-US" sz="1350" b="1" dirty="0">
                  <a:solidFill>
                    <a:srgbClr val="404046"/>
                  </a:solidFill>
                  <a:cs typeface="+mn-ea"/>
                  <a:sym typeface="+mn-lt"/>
                </a:rPr>
                <a:t>标题文字添加</a:t>
              </a:r>
            </a:p>
          </p:txBody>
        </p:sp>
        <p:sp>
          <p:nvSpPr>
            <p:cNvPr id="40" name="文本框 39"/>
            <p:cNvSpPr txBox="1"/>
            <p:nvPr/>
          </p:nvSpPr>
          <p:spPr>
            <a:xfrm>
              <a:off x="1824963" y="2763177"/>
              <a:ext cx="2718726" cy="46102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050" dirty="0">
                  <a:solidFill>
                    <a:srgbClr val="404046"/>
                  </a:solidFill>
                  <a:cs typeface="+mn-ea"/>
                  <a:sym typeface="+mn-lt"/>
                </a:rPr>
                <a:t>您的内容打在这里，或者通过复制您的文本后，在此框中选择粘贴，并选择只保留文字。</a:t>
              </a:r>
            </a:p>
          </p:txBody>
        </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par>
                          <p:cTn id="18" fill="hold">
                            <p:stCondLst>
                              <p:cond delay="1750"/>
                            </p:stCondLst>
                            <p:childTnLst>
                              <p:par>
                                <p:cTn id="19" presetID="53" presetClass="entr" presetSubtype="16"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par>
                                <p:cTn id="24" presetID="53" presetClass="entr" presetSubtype="16"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ppt_w</p:attrName>
                                        </p:attrNameLst>
                                      </p:cBhvr>
                                      <p:tavLst>
                                        <p:tav tm="0">
                                          <p:val>
                                            <p:fltVal val="0"/>
                                          </p:val>
                                        </p:tav>
                                        <p:tav tm="100000">
                                          <p:val>
                                            <p:strVal val="#ppt_w"/>
                                          </p:val>
                                        </p:tav>
                                      </p:tavLst>
                                    </p:anim>
                                    <p:anim calcmode="lin" valueType="num">
                                      <p:cBhvr>
                                        <p:cTn id="27" dur="500" fill="hold"/>
                                        <p:tgtEl>
                                          <p:spTgt spid="26"/>
                                        </p:tgtEl>
                                        <p:attrNameLst>
                                          <p:attrName>ppt_h</p:attrName>
                                        </p:attrNameLst>
                                      </p:cBhvr>
                                      <p:tavLst>
                                        <p:tav tm="0">
                                          <p:val>
                                            <p:fltVal val="0"/>
                                          </p:val>
                                        </p:tav>
                                        <p:tav tm="100000">
                                          <p:val>
                                            <p:strVal val="#ppt_h"/>
                                          </p:val>
                                        </p:tav>
                                      </p:tavLst>
                                    </p:anim>
                                    <p:animEffect transition="in" filter="fade">
                                      <p:cBhvr>
                                        <p:cTn id="28" dur="500"/>
                                        <p:tgtEl>
                                          <p:spTgt spid="26"/>
                                        </p:tgtEl>
                                      </p:cBhvr>
                                    </p:animEffect>
                                  </p:childTnLst>
                                </p:cTn>
                              </p:par>
                              <p:par>
                                <p:cTn id="29" presetID="53" presetClass="entr" presetSubtype="16"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par>
                                <p:cTn id="39" presetID="53" presetClass="entr" presetSubtype="16"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par>
                                <p:cTn id="44" presetID="53" presetClass="entr" presetSubtype="16"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三</a:t>
            </a:r>
            <a:r>
              <a:rPr lang="zh-CN" altLang="en-US" sz="3200" spc="300" dirty="0" smtClean="0">
                <a:solidFill>
                  <a:srgbClr val="404040"/>
                </a:solidFill>
                <a:cs typeface="+mn-ea"/>
                <a:sym typeface="+mn-lt"/>
              </a:rPr>
              <a:t>、个人能力</a:t>
            </a:r>
            <a:endParaRPr lang="zh-CN" altLang="en-US" sz="3200" spc="300" dirty="0">
              <a:solidFill>
                <a:srgbClr val="404040"/>
              </a:solidFill>
              <a:cs typeface="+mn-ea"/>
              <a:sym typeface="+mn-lt"/>
            </a:endParaRPr>
          </a:p>
        </p:txBody>
      </p:sp>
      <p:grpSp>
        <p:nvGrpSpPr>
          <p:cNvPr id="34" name="组合 33"/>
          <p:cNvGrpSpPr/>
          <p:nvPr/>
        </p:nvGrpSpPr>
        <p:grpSpPr>
          <a:xfrm>
            <a:off x="2474426" y="1804537"/>
            <a:ext cx="7267396" cy="3074123"/>
            <a:chOff x="2474426" y="1804537"/>
            <a:chExt cx="7267396" cy="3074123"/>
          </a:xfrm>
        </p:grpSpPr>
        <p:grpSp>
          <p:nvGrpSpPr>
            <p:cNvPr id="4" name="Group 7"/>
            <p:cNvGrpSpPr/>
            <p:nvPr/>
          </p:nvGrpSpPr>
          <p:grpSpPr>
            <a:xfrm>
              <a:off x="2474426" y="1804537"/>
              <a:ext cx="1040613" cy="1040613"/>
              <a:chOff x="2436325" y="1626737"/>
              <a:chExt cx="1040613" cy="1040613"/>
            </a:xfrm>
          </p:grpSpPr>
          <p:sp>
            <p:nvSpPr>
              <p:cNvPr id="17" name="îṥļîḑé-Freeform: Shape 8"/>
              <p:cNvSpPr/>
              <p:nvPr/>
            </p:nvSpPr>
            <p:spPr>
              <a:xfrm>
                <a:off x="2436325" y="1626737"/>
                <a:ext cx="1040613"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4046"/>
              </a:solidFill>
              <a:ln w="12700">
                <a:miter lim="400000"/>
              </a:ln>
            </p:spPr>
            <p:txBody>
              <a:bodyPr anchor="ctr"/>
              <a:lstStyle/>
              <a:p>
                <a:pPr algn="ctr"/>
                <a:endParaRPr sz="1350">
                  <a:cs typeface="+mn-ea"/>
                  <a:sym typeface="+mn-lt"/>
                </a:endParaRPr>
              </a:p>
            </p:txBody>
          </p:sp>
          <p:sp>
            <p:nvSpPr>
              <p:cNvPr id="18" name="îṥļîḑé-Freeform: Shape 9"/>
              <p:cNvSpPr/>
              <p:nvPr/>
            </p:nvSpPr>
            <p:spPr>
              <a:xfrm>
                <a:off x="2765345" y="1940764"/>
                <a:ext cx="382574" cy="384795"/>
              </a:xfrm>
              <a:custGeom>
                <a:avLst/>
                <a:gdLst/>
                <a:ahLst/>
                <a:cxnLst>
                  <a:cxn ang="0">
                    <a:pos x="wd2" y="hd2"/>
                  </a:cxn>
                  <a:cxn ang="5400000">
                    <a:pos x="wd2" y="hd2"/>
                  </a:cxn>
                  <a:cxn ang="10800000">
                    <a:pos x="wd2" y="hd2"/>
                  </a:cxn>
                  <a:cxn ang="16200000">
                    <a:pos x="wd2" y="hd2"/>
                  </a:cxn>
                </a:cxnLst>
                <a:rect l="0" t="0" r="r" b="b"/>
                <a:pathLst>
                  <a:path w="21600" h="21600" extrusionOk="0">
                    <a:moveTo>
                      <a:pt x="19468" y="0"/>
                    </a:moveTo>
                    <a:cubicBezTo>
                      <a:pt x="18873" y="0"/>
                      <a:pt x="18313" y="269"/>
                      <a:pt x="17885" y="655"/>
                    </a:cubicBezTo>
                    <a:lnTo>
                      <a:pt x="10142" y="7636"/>
                    </a:lnTo>
                    <a:cubicBezTo>
                      <a:pt x="9425" y="8286"/>
                      <a:pt x="9029" y="9229"/>
                      <a:pt x="9029" y="10192"/>
                    </a:cubicBezTo>
                    <a:cubicBezTo>
                      <a:pt x="9029" y="12219"/>
                      <a:pt x="10706" y="13948"/>
                      <a:pt x="12759" y="13948"/>
                    </a:cubicBezTo>
                    <a:cubicBezTo>
                      <a:pt x="13790" y="13948"/>
                      <a:pt x="14668" y="13545"/>
                      <a:pt x="15408" y="12857"/>
                    </a:cubicBezTo>
                    <a:cubicBezTo>
                      <a:pt x="16928" y="11472"/>
                      <a:pt x="20104" y="5573"/>
                      <a:pt x="21051" y="3787"/>
                    </a:cubicBezTo>
                    <a:cubicBezTo>
                      <a:pt x="21344" y="3221"/>
                      <a:pt x="21600" y="2603"/>
                      <a:pt x="21600" y="1964"/>
                    </a:cubicBezTo>
                    <a:cubicBezTo>
                      <a:pt x="21600" y="818"/>
                      <a:pt x="20573" y="0"/>
                      <a:pt x="19468" y="0"/>
                    </a:cubicBezTo>
                    <a:close/>
                    <a:moveTo>
                      <a:pt x="8574" y="12468"/>
                    </a:moveTo>
                    <a:cubicBezTo>
                      <a:pt x="5841" y="12587"/>
                      <a:pt x="4228" y="13063"/>
                      <a:pt x="3198" y="15740"/>
                    </a:cubicBezTo>
                    <a:cubicBezTo>
                      <a:pt x="3086" y="16015"/>
                      <a:pt x="2826" y="16192"/>
                      <a:pt x="2524" y="16192"/>
                    </a:cubicBezTo>
                    <a:cubicBezTo>
                      <a:pt x="2014" y="16192"/>
                      <a:pt x="449" y="14951"/>
                      <a:pt x="0" y="14649"/>
                    </a:cubicBezTo>
                    <a:cubicBezTo>
                      <a:pt x="0" y="18350"/>
                      <a:pt x="1777" y="21600"/>
                      <a:pt x="5894" y="21600"/>
                    </a:cubicBezTo>
                    <a:cubicBezTo>
                      <a:pt x="9368" y="21600"/>
                      <a:pt x="11781" y="19238"/>
                      <a:pt x="11709" y="15803"/>
                    </a:cubicBezTo>
                    <a:lnTo>
                      <a:pt x="11693" y="14945"/>
                    </a:lnTo>
                    <a:cubicBezTo>
                      <a:pt x="10357" y="14594"/>
                      <a:pt x="9206" y="13684"/>
                      <a:pt x="8574" y="12468"/>
                    </a:cubicBezTo>
                    <a:close/>
                  </a:path>
                </a:pathLst>
              </a:custGeom>
              <a:solidFill>
                <a:schemeClr val="bg1"/>
              </a:solidFill>
              <a:ln w="12700">
                <a:miter lim="400000"/>
              </a:ln>
            </p:spPr>
            <p:txBody>
              <a:bodyPr anchor="ctr"/>
              <a:lstStyle/>
              <a:p>
                <a:pPr algn="ctr"/>
                <a:endParaRPr sz="1350">
                  <a:cs typeface="+mn-ea"/>
                  <a:sym typeface="+mn-lt"/>
                </a:endParaRPr>
              </a:p>
            </p:txBody>
          </p:sp>
        </p:grpSp>
        <p:grpSp>
          <p:nvGrpSpPr>
            <p:cNvPr id="5" name="Group 10"/>
            <p:cNvGrpSpPr/>
            <p:nvPr/>
          </p:nvGrpSpPr>
          <p:grpSpPr>
            <a:xfrm>
              <a:off x="5587817" y="1804537"/>
              <a:ext cx="1040613" cy="1040613"/>
              <a:chOff x="5549716" y="1626737"/>
              <a:chExt cx="1040613" cy="1040613"/>
            </a:xfrm>
          </p:grpSpPr>
          <p:sp>
            <p:nvSpPr>
              <p:cNvPr id="15" name="îṥļîḑé-Freeform: Shape 11"/>
              <p:cNvSpPr/>
              <p:nvPr/>
            </p:nvSpPr>
            <p:spPr>
              <a:xfrm>
                <a:off x="5549716" y="1626737"/>
                <a:ext cx="1040613"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4046"/>
              </a:solidFill>
              <a:ln w="12700">
                <a:miter lim="400000"/>
              </a:ln>
            </p:spPr>
            <p:txBody>
              <a:bodyPr anchor="ctr"/>
              <a:lstStyle/>
              <a:p>
                <a:pPr algn="ctr"/>
                <a:endParaRPr sz="1350">
                  <a:cs typeface="+mn-ea"/>
                  <a:sym typeface="+mn-lt"/>
                </a:endParaRPr>
              </a:p>
            </p:txBody>
          </p:sp>
          <p:sp>
            <p:nvSpPr>
              <p:cNvPr id="16" name="îṥļîḑé-Freeform: Shape 12"/>
              <p:cNvSpPr/>
              <p:nvPr/>
            </p:nvSpPr>
            <p:spPr>
              <a:xfrm>
                <a:off x="5828920" y="1920262"/>
                <a:ext cx="482207" cy="407565"/>
              </a:xfrm>
              <a:custGeom>
                <a:avLst/>
                <a:gdLst/>
                <a:ahLst/>
                <a:cxnLst>
                  <a:cxn ang="0">
                    <a:pos x="wd2" y="hd2"/>
                  </a:cxn>
                  <a:cxn ang="5400000">
                    <a:pos x="wd2" y="hd2"/>
                  </a:cxn>
                  <a:cxn ang="10800000">
                    <a:pos x="wd2" y="hd2"/>
                  </a:cxn>
                  <a:cxn ang="16200000">
                    <a:pos x="wd2" y="hd2"/>
                  </a:cxn>
                </a:cxnLst>
                <a:rect l="0" t="0" r="r" b="b"/>
                <a:pathLst>
                  <a:path w="21600" h="21600" extrusionOk="0">
                    <a:moveTo>
                      <a:pt x="1040" y="17196"/>
                    </a:moveTo>
                    <a:lnTo>
                      <a:pt x="3439" y="17703"/>
                    </a:lnTo>
                    <a:cubicBezTo>
                      <a:pt x="3816" y="19374"/>
                      <a:pt x="5102" y="20618"/>
                      <a:pt x="6647" y="20618"/>
                    </a:cubicBezTo>
                    <a:lnTo>
                      <a:pt x="6647" y="21108"/>
                    </a:lnTo>
                    <a:cubicBezTo>
                      <a:pt x="6647" y="21386"/>
                      <a:pt x="6829" y="21600"/>
                      <a:pt x="7062" y="21600"/>
                    </a:cubicBezTo>
                    <a:lnTo>
                      <a:pt x="7891" y="21600"/>
                    </a:lnTo>
                    <a:cubicBezTo>
                      <a:pt x="8127" y="21600"/>
                      <a:pt x="8308" y="21386"/>
                      <a:pt x="8308" y="21108"/>
                    </a:cubicBezTo>
                    <a:lnTo>
                      <a:pt x="8308" y="12272"/>
                    </a:lnTo>
                    <a:cubicBezTo>
                      <a:pt x="8308" y="11995"/>
                      <a:pt x="8127" y="11781"/>
                      <a:pt x="7891" y="11781"/>
                    </a:cubicBezTo>
                    <a:lnTo>
                      <a:pt x="7062" y="11781"/>
                    </a:lnTo>
                    <a:cubicBezTo>
                      <a:pt x="6829" y="11781"/>
                      <a:pt x="6647" y="11995"/>
                      <a:pt x="6647" y="12272"/>
                    </a:cubicBezTo>
                    <a:lnTo>
                      <a:pt x="6647" y="12764"/>
                    </a:lnTo>
                    <a:cubicBezTo>
                      <a:pt x="5401" y="12764"/>
                      <a:pt x="4322" y="13576"/>
                      <a:pt x="3751" y="14773"/>
                    </a:cubicBezTo>
                    <a:lnTo>
                      <a:pt x="2868" y="14590"/>
                    </a:lnTo>
                    <a:cubicBezTo>
                      <a:pt x="2621" y="13637"/>
                      <a:pt x="2493" y="12656"/>
                      <a:pt x="2493" y="11627"/>
                    </a:cubicBezTo>
                    <a:cubicBezTo>
                      <a:pt x="2493" y="6995"/>
                      <a:pt x="6375" y="2946"/>
                      <a:pt x="10801" y="2946"/>
                    </a:cubicBezTo>
                    <a:cubicBezTo>
                      <a:pt x="15228" y="2946"/>
                      <a:pt x="19110" y="6995"/>
                      <a:pt x="19110" y="11627"/>
                    </a:cubicBezTo>
                    <a:cubicBezTo>
                      <a:pt x="19110" y="12656"/>
                      <a:pt x="18979" y="13637"/>
                      <a:pt x="18732" y="14590"/>
                    </a:cubicBezTo>
                    <a:lnTo>
                      <a:pt x="17849" y="14773"/>
                    </a:lnTo>
                    <a:cubicBezTo>
                      <a:pt x="17278" y="13576"/>
                      <a:pt x="16200" y="12764"/>
                      <a:pt x="14956" y="12764"/>
                    </a:cubicBezTo>
                    <a:lnTo>
                      <a:pt x="14956" y="12272"/>
                    </a:lnTo>
                    <a:cubicBezTo>
                      <a:pt x="14956" y="11995"/>
                      <a:pt x="14774" y="11781"/>
                      <a:pt x="14538" y="11781"/>
                    </a:cubicBezTo>
                    <a:lnTo>
                      <a:pt x="13709" y="11781"/>
                    </a:lnTo>
                    <a:cubicBezTo>
                      <a:pt x="13473" y="11781"/>
                      <a:pt x="13292" y="11995"/>
                      <a:pt x="13292" y="12272"/>
                    </a:cubicBezTo>
                    <a:lnTo>
                      <a:pt x="13292" y="21108"/>
                    </a:lnTo>
                    <a:cubicBezTo>
                      <a:pt x="13292" y="21386"/>
                      <a:pt x="13473" y="21600"/>
                      <a:pt x="13709" y="21600"/>
                    </a:cubicBezTo>
                    <a:lnTo>
                      <a:pt x="14538" y="21600"/>
                    </a:lnTo>
                    <a:cubicBezTo>
                      <a:pt x="14774" y="21600"/>
                      <a:pt x="14956" y="21386"/>
                      <a:pt x="14956" y="21108"/>
                    </a:cubicBezTo>
                    <a:lnTo>
                      <a:pt x="14956" y="20618"/>
                    </a:lnTo>
                    <a:cubicBezTo>
                      <a:pt x="16500" y="20618"/>
                      <a:pt x="17784" y="19374"/>
                      <a:pt x="18161" y="17703"/>
                    </a:cubicBezTo>
                    <a:lnTo>
                      <a:pt x="20564" y="17196"/>
                    </a:lnTo>
                    <a:lnTo>
                      <a:pt x="20822" y="16445"/>
                    </a:lnTo>
                    <a:cubicBezTo>
                      <a:pt x="21342" y="14926"/>
                      <a:pt x="21600" y="13300"/>
                      <a:pt x="21600" y="11627"/>
                    </a:cubicBezTo>
                    <a:cubicBezTo>
                      <a:pt x="21600" y="5323"/>
                      <a:pt x="16656" y="0"/>
                      <a:pt x="10801" y="0"/>
                    </a:cubicBezTo>
                    <a:cubicBezTo>
                      <a:pt x="4946" y="0"/>
                      <a:pt x="0" y="5323"/>
                      <a:pt x="0" y="11627"/>
                    </a:cubicBezTo>
                    <a:cubicBezTo>
                      <a:pt x="0" y="13300"/>
                      <a:pt x="258" y="14926"/>
                      <a:pt x="778" y="16445"/>
                    </a:cubicBezTo>
                    <a:cubicBezTo>
                      <a:pt x="778" y="16445"/>
                      <a:pt x="1040" y="17196"/>
                      <a:pt x="1040" y="17196"/>
                    </a:cubicBezTo>
                    <a:close/>
                  </a:path>
                </a:pathLst>
              </a:custGeom>
              <a:solidFill>
                <a:schemeClr val="bg1"/>
              </a:solidFill>
              <a:ln w="12700">
                <a:miter lim="400000"/>
              </a:ln>
            </p:spPr>
            <p:txBody>
              <a:bodyPr anchor="ctr"/>
              <a:lstStyle/>
              <a:p>
                <a:pPr algn="ctr"/>
                <a:endParaRPr sz="1350">
                  <a:cs typeface="+mn-ea"/>
                  <a:sym typeface="+mn-lt"/>
                </a:endParaRPr>
              </a:p>
            </p:txBody>
          </p:sp>
        </p:grpSp>
        <p:grpSp>
          <p:nvGrpSpPr>
            <p:cNvPr id="6" name="Group 17"/>
            <p:cNvGrpSpPr/>
            <p:nvPr/>
          </p:nvGrpSpPr>
          <p:grpSpPr>
            <a:xfrm>
              <a:off x="8701209" y="1804537"/>
              <a:ext cx="1040613" cy="1040613"/>
              <a:chOff x="8663108" y="1626737"/>
              <a:chExt cx="1040613" cy="1040613"/>
            </a:xfrm>
          </p:grpSpPr>
          <p:sp>
            <p:nvSpPr>
              <p:cNvPr id="13" name="îṥļîḑé-Freeform: Shape 18"/>
              <p:cNvSpPr/>
              <p:nvPr/>
            </p:nvSpPr>
            <p:spPr>
              <a:xfrm>
                <a:off x="8663108" y="1626737"/>
                <a:ext cx="1040613"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4046"/>
              </a:solidFill>
              <a:ln w="12700">
                <a:miter lim="400000"/>
              </a:ln>
            </p:spPr>
            <p:txBody>
              <a:bodyPr anchor="ctr"/>
              <a:lstStyle/>
              <a:p>
                <a:pPr algn="ctr"/>
                <a:endParaRPr sz="1350">
                  <a:cs typeface="+mn-ea"/>
                  <a:sym typeface="+mn-lt"/>
                </a:endParaRPr>
              </a:p>
            </p:txBody>
          </p:sp>
          <p:sp>
            <p:nvSpPr>
              <p:cNvPr id="14" name="îṥļîḑé-Freeform: Shape 19"/>
              <p:cNvSpPr/>
              <p:nvPr/>
            </p:nvSpPr>
            <p:spPr>
              <a:xfrm>
                <a:off x="8969980" y="1928598"/>
                <a:ext cx="426869" cy="405049"/>
              </a:xfrm>
              <a:custGeom>
                <a:avLst/>
                <a:gdLst/>
                <a:ahLst/>
                <a:cxnLst>
                  <a:cxn ang="0">
                    <a:pos x="wd2" y="hd2"/>
                  </a:cxn>
                  <a:cxn ang="5400000">
                    <a:pos x="wd2" y="hd2"/>
                  </a:cxn>
                  <a:cxn ang="10800000">
                    <a:pos x="wd2" y="hd2"/>
                  </a:cxn>
                  <a:cxn ang="16200000">
                    <a:pos x="wd2" y="hd2"/>
                  </a:cxn>
                </a:cxnLst>
                <a:rect l="0" t="0" r="r" b="b"/>
                <a:pathLst>
                  <a:path w="21600" h="21600" extrusionOk="0">
                    <a:moveTo>
                      <a:pt x="13474" y="0"/>
                    </a:moveTo>
                    <a:cubicBezTo>
                      <a:pt x="13246" y="0"/>
                      <a:pt x="13031" y="103"/>
                      <a:pt x="12870" y="273"/>
                    </a:cubicBezTo>
                    <a:cubicBezTo>
                      <a:pt x="12297" y="863"/>
                      <a:pt x="12138" y="1733"/>
                      <a:pt x="11990" y="2564"/>
                    </a:cubicBezTo>
                    <a:cubicBezTo>
                      <a:pt x="11829" y="3380"/>
                      <a:pt x="11683" y="4214"/>
                      <a:pt x="11162" y="4764"/>
                    </a:cubicBezTo>
                    <a:cubicBezTo>
                      <a:pt x="10747" y="5199"/>
                      <a:pt x="10282" y="5806"/>
                      <a:pt x="9799" y="6455"/>
                    </a:cubicBezTo>
                    <a:cubicBezTo>
                      <a:pt x="9212" y="7270"/>
                      <a:pt x="7930" y="8939"/>
                      <a:pt x="7436" y="8982"/>
                    </a:cubicBezTo>
                    <a:cubicBezTo>
                      <a:pt x="6994" y="9024"/>
                      <a:pt x="6625" y="9427"/>
                      <a:pt x="6625" y="9891"/>
                    </a:cubicBezTo>
                    <a:lnTo>
                      <a:pt x="6625" y="18909"/>
                    </a:lnTo>
                    <a:cubicBezTo>
                      <a:pt x="6625" y="19403"/>
                      <a:pt x="7035" y="19785"/>
                      <a:pt x="7488" y="19800"/>
                    </a:cubicBezTo>
                    <a:cubicBezTo>
                      <a:pt x="7957" y="19814"/>
                      <a:pt x="8750" y="20109"/>
                      <a:pt x="9592" y="20418"/>
                    </a:cubicBezTo>
                    <a:cubicBezTo>
                      <a:pt x="11036" y="20939"/>
                      <a:pt x="12839" y="21600"/>
                      <a:pt x="14751" y="21600"/>
                    </a:cubicBezTo>
                    <a:lnTo>
                      <a:pt x="16476" y="21600"/>
                    </a:lnTo>
                    <a:cubicBezTo>
                      <a:pt x="17651" y="21586"/>
                      <a:pt x="18543" y="21226"/>
                      <a:pt x="19116" y="20509"/>
                    </a:cubicBezTo>
                    <a:cubicBezTo>
                      <a:pt x="19624" y="19877"/>
                      <a:pt x="19850" y="19017"/>
                      <a:pt x="19771" y="17964"/>
                    </a:cubicBezTo>
                    <a:cubicBezTo>
                      <a:pt x="20104" y="17624"/>
                      <a:pt x="20344" y="17158"/>
                      <a:pt x="20479" y="16636"/>
                    </a:cubicBezTo>
                    <a:cubicBezTo>
                      <a:pt x="20625" y="16074"/>
                      <a:pt x="20625" y="15522"/>
                      <a:pt x="20479" y="15000"/>
                    </a:cubicBezTo>
                    <a:cubicBezTo>
                      <a:pt x="20879" y="14437"/>
                      <a:pt x="21093" y="13775"/>
                      <a:pt x="21065" y="13073"/>
                    </a:cubicBezTo>
                    <a:cubicBezTo>
                      <a:pt x="21065" y="12876"/>
                      <a:pt x="21006" y="12451"/>
                      <a:pt x="20858" y="12000"/>
                    </a:cubicBezTo>
                    <a:cubicBezTo>
                      <a:pt x="21313" y="11452"/>
                      <a:pt x="21600" y="10655"/>
                      <a:pt x="21600" y="9909"/>
                    </a:cubicBezTo>
                    <a:cubicBezTo>
                      <a:pt x="21600" y="8447"/>
                      <a:pt x="20420" y="7200"/>
                      <a:pt x="19029" y="7200"/>
                    </a:cubicBezTo>
                    <a:lnTo>
                      <a:pt x="15320" y="7200"/>
                    </a:lnTo>
                    <a:cubicBezTo>
                      <a:pt x="15427" y="6749"/>
                      <a:pt x="15569" y="6618"/>
                      <a:pt x="15717" y="6309"/>
                    </a:cubicBezTo>
                    <a:cubicBezTo>
                      <a:pt x="16078" y="5577"/>
                      <a:pt x="16459" y="4753"/>
                      <a:pt x="16459" y="3600"/>
                    </a:cubicBezTo>
                    <a:cubicBezTo>
                      <a:pt x="16459" y="2517"/>
                      <a:pt x="16467" y="0"/>
                      <a:pt x="13474" y="0"/>
                    </a:cubicBezTo>
                    <a:close/>
                    <a:moveTo>
                      <a:pt x="863" y="8727"/>
                    </a:moveTo>
                    <a:cubicBezTo>
                      <a:pt x="395" y="8727"/>
                      <a:pt x="0" y="9144"/>
                      <a:pt x="0" y="9636"/>
                    </a:cubicBezTo>
                    <a:lnTo>
                      <a:pt x="0" y="18636"/>
                    </a:lnTo>
                    <a:cubicBezTo>
                      <a:pt x="0" y="19130"/>
                      <a:pt x="395" y="19527"/>
                      <a:pt x="863" y="19527"/>
                    </a:cubicBezTo>
                    <a:cubicBezTo>
                      <a:pt x="863" y="19527"/>
                      <a:pt x="4710" y="19527"/>
                      <a:pt x="4710" y="19527"/>
                    </a:cubicBezTo>
                    <a:cubicBezTo>
                      <a:pt x="5178" y="19527"/>
                      <a:pt x="5555" y="19130"/>
                      <a:pt x="5555" y="18636"/>
                    </a:cubicBezTo>
                    <a:lnTo>
                      <a:pt x="5555" y="9636"/>
                    </a:lnTo>
                    <a:cubicBezTo>
                      <a:pt x="5555" y="9144"/>
                      <a:pt x="5178" y="8727"/>
                      <a:pt x="4710" y="8727"/>
                    </a:cubicBezTo>
                    <a:lnTo>
                      <a:pt x="863" y="8727"/>
                    </a:lnTo>
                    <a:close/>
                    <a:moveTo>
                      <a:pt x="2571" y="15927"/>
                    </a:moveTo>
                    <a:cubicBezTo>
                      <a:pt x="3039" y="15927"/>
                      <a:pt x="3416" y="16342"/>
                      <a:pt x="3416" y="16836"/>
                    </a:cubicBezTo>
                    <a:cubicBezTo>
                      <a:pt x="3416" y="17341"/>
                      <a:pt x="3039" y="17727"/>
                      <a:pt x="2571" y="17727"/>
                    </a:cubicBezTo>
                    <a:cubicBezTo>
                      <a:pt x="2090" y="17727"/>
                      <a:pt x="1708" y="17341"/>
                      <a:pt x="1708" y="16836"/>
                    </a:cubicBezTo>
                    <a:cubicBezTo>
                      <a:pt x="1708" y="16342"/>
                      <a:pt x="2090" y="15927"/>
                      <a:pt x="2571" y="15927"/>
                    </a:cubicBezTo>
                    <a:close/>
                  </a:path>
                </a:pathLst>
              </a:custGeom>
              <a:solidFill>
                <a:schemeClr val="bg1">
                  <a:lumMod val="95000"/>
                </a:schemeClr>
              </a:solidFill>
              <a:ln w="12700">
                <a:miter lim="400000"/>
              </a:ln>
            </p:spPr>
            <p:txBody>
              <a:bodyPr anchor="ctr"/>
              <a:lstStyle/>
              <a:p>
                <a:pPr algn="ctr"/>
                <a:endParaRPr sz="1350">
                  <a:cs typeface="+mn-ea"/>
                  <a:sym typeface="+mn-lt"/>
                </a:endParaRPr>
              </a:p>
            </p:txBody>
          </p:sp>
        </p:grpSp>
        <p:grpSp>
          <p:nvGrpSpPr>
            <p:cNvPr id="7" name="Group 20"/>
            <p:cNvGrpSpPr/>
            <p:nvPr/>
          </p:nvGrpSpPr>
          <p:grpSpPr>
            <a:xfrm>
              <a:off x="4031122" y="3838047"/>
              <a:ext cx="1040614" cy="1040613"/>
              <a:chOff x="3993021" y="3660247"/>
              <a:chExt cx="1040614" cy="1040613"/>
            </a:xfrm>
          </p:grpSpPr>
          <p:sp>
            <p:nvSpPr>
              <p:cNvPr id="11" name="îṥļîḑé-Freeform: Shape 21"/>
              <p:cNvSpPr/>
              <p:nvPr/>
            </p:nvSpPr>
            <p:spPr>
              <a:xfrm>
                <a:off x="3993021" y="3660247"/>
                <a:ext cx="1040614"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4046"/>
              </a:solidFill>
              <a:ln w="12700">
                <a:miter lim="400000"/>
              </a:ln>
            </p:spPr>
            <p:txBody>
              <a:bodyPr anchor="ctr"/>
              <a:lstStyle/>
              <a:p>
                <a:pPr algn="ctr"/>
                <a:endParaRPr sz="1350">
                  <a:cs typeface="+mn-ea"/>
                  <a:sym typeface="+mn-lt"/>
                </a:endParaRPr>
              </a:p>
            </p:txBody>
          </p:sp>
          <p:sp>
            <p:nvSpPr>
              <p:cNvPr id="12" name="îṥļîḑé-Freeform: Shape 22"/>
              <p:cNvSpPr/>
              <p:nvPr/>
            </p:nvSpPr>
            <p:spPr>
              <a:xfrm>
                <a:off x="4384940" y="3933933"/>
                <a:ext cx="256774" cy="493241"/>
              </a:xfrm>
              <a:custGeom>
                <a:avLst/>
                <a:gdLst/>
                <a:ahLst/>
                <a:cxnLst>
                  <a:cxn ang="0">
                    <a:pos x="wd2" y="hd2"/>
                  </a:cxn>
                  <a:cxn ang="5400000">
                    <a:pos x="wd2" y="hd2"/>
                  </a:cxn>
                  <a:cxn ang="10800000">
                    <a:pos x="wd2" y="hd2"/>
                  </a:cxn>
                  <a:cxn ang="16200000">
                    <a:pos x="wd2" y="hd2"/>
                  </a:cxn>
                </a:cxnLst>
                <a:rect l="0" t="0" r="r" b="b"/>
                <a:pathLst>
                  <a:path w="21533" h="21600" extrusionOk="0">
                    <a:moveTo>
                      <a:pt x="9405" y="21600"/>
                    </a:moveTo>
                    <a:lnTo>
                      <a:pt x="12523" y="21600"/>
                    </a:lnTo>
                    <a:cubicBezTo>
                      <a:pt x="12939" y="21600"/>
                      <a:pt x="13265" y="21433"/>
                      <a:pt x="13265" y="21216"/>
                    </a:cubicBezTo>
                    <a:lnTo>
                      <a:pt x="13265" y="19106"/>
                    </a:lnTo>
                    <a:cubicBezTo>
                      <a:pt x="18161" y="18684"/>
                      <a:pt x="21533" y="16742"/>
                      <a:pt x="21533" y="14283"/>
                    </a:cubicBezTo>
                    <a:cubicBezTo>
                      <a:pt x="21533" y="11378"/>
                      <a:pt x="16728" y="10402"/>
                      <a:pt x="12477" y="9546"/>
                    </a:cubicBezTo>
                    <a:cubicBezTo>
                      <a:pt x="9199" y="8883"/>
                      <a:pt x="6379" y="8318"/>
                      <a:pt x="6379" y="7039"/>
                    </a:cubicBezTo>
                    <a:cubicBezTo>
                      <a:pt x="6379" y="5941"/>
                      <a:pt x="8413" y="5184"/>
                      <a:pt x="11346" y="5184"/>
                    </a:cubicBezTo>
                    <a:cubicBezTo>
                      <a:pt x="14811" y="5184"/>
                      <a:pt x="17605" y="6471"/>
                      <a:pt x="17630" y="6485"/>
                    </a:cubicBezTo>
                    <a:cubicBezTo>
                      <a:pt x="17815" y="6556"/>
                      <a:pt x="18024" y="6594"/>
                      <a:pt x="18251" y="6569"/>
                    </a:cubicBezTo>
                    <a:cubicBezTo>
                      <a:pt x="18484" y="6556"/>
                      <a:pt x="18668" y="6485"/>
                      <a:pt x="18784" y="6377"/>
                    </a:cubicBezTo>
                    <a:lnTo>
                      <a:pt x="20656" y="4616"/>
                    </a:lnTo>
                    <a:cubicBezTo>
                      <a:pt x="20818" y="4472"/>
                      <a:pt x="20770" y="4291"/>
                      <a:pt x="20540" y="4158"/>
                    </a:cubicBezTo>
                    <a:cubicBezTo>
                      <a:pt x="20449" y="4109"/>
                      <a:pt x="17953" y="2783"/>
                      <a:pt x="13265" y="2506"/>
                    </a:cubicBezTo>
                    <a:lnTo>
                      <a:pt x="13265" y="385"/>
                    </a:lnTo>
                    <a:cubicBezTo>
                      <a:pt x="13265" y="167"/>
                      <a:pt x="12939" y="0"/>
                      <a:pt x="12523" y="0"/>
                    </a:cubicBezTo>
                    <a:lnTo>
                      <a:pt x="9405" y="0"/>
                    </a:lnTo>
                    <a:cubicBezTo>
                      <a:pt x="9011" y="0"/>
                      <a:pt x="8666" y="167"/>
                      <a:pt x="8666" y="385"/>
                    </a:cubicBezTo>
                    <a:lnTo>
                      <a:pt x="8666" y="2554"/>
                    </a:lnTo>
                    <a:cubicBezTo>
                      <a:pt x="3838" y="3037"/>
                      <a:pt x="511" y="4869"/>
                      <a:pt x="511" y="7086"/>
                    </a:cubicBezTo>
                    <a:cubicBezTo>
                      <a:pt x="511" y="10112"/>
                      <a:pt x="5687" y="11199"/>
                      <a:pt x="9845" y="12054"/>
                    </a:cubicBezTo>
                    <a:cubicBezTo>
                      <a:pt x="12962" y="12704"/>
                      <a:pt x="15691" y="13270"/>
                      <a:pt x="15691" y="14428"/>
                    </a:cubicBezTo>
                    <a:cubicBezTo>
                      <a:pt x="15691" y="15791"/>
                      <a:pt x="13240" y="16417"/>
                      <a:pt x="10977" y="16417"/>
                    </a:cubicBezTo>
                    <a:cubicBezTo>
                      <a:pt x="6887" y="16417"/>
                      <a:pt x="3654" y="14802"/>
                      <a:pt x="3608" y="14790"/>
                    </a:cubicBezTo>
                    <a:cubicBezTo>
                      <a:pt x="3469" y="14707"/>
                      <a:pt x="3263" y="14668"/>
                      <a:pt x="3052" y="14681"/>
                    </a:cubicBezTo>
                    <a:cubicBezTo>
                      <a:pt x="2843" y="14692"/>
                      <a:pt x="2639" y="14742"/>
                      <a:pt x="2522" y="14825"/>
                    </a:cubicBezTo>
                    <a:lnTo>
                      <a:pt x="143" y="16454"/>
                    </a:lnTo>
                    <a:cubicBezTo>
                      <a:pt x="-67" y="16598"/>
                      <a:pt x="-41" y="16804"/>
                      <a:pt x="188" y="16947"/>
                    </a:cubicBezTo>
                    <a:cubicBezTo>
                      <a:pt x="304" y="17019"/>
                      <a:pt x="3263" y="18707"/>
                      <a:pt x="8666" y="19106"/>
                    </a:cubicBezTo>
                    <a:lnTo>
                      <a:pt x="8666" y="21216"/>
                    </a:lnTo>
                    <a:cubicBezTo>
                      <a:pt x="8666" y="21433"/>
                      <a:pt x="9011" y="21600"/>
                      <a:pt x="9405" y="21600"/>
                    </a:cubicBezTo>
                    <a:close/>
                  </a:path>
                </a:pathLst>
              </a:custGeom>
              <a:solidFill>
                <a:schemeClr val="bg1"/>
              </a:solidFill>
              <a:ln w="12700">
                <a:miter lim="400000"/>
              </a:ln>
            </p:spPr>
            <p:txBody>
              <a:bodyPr anchor="ctr"/>
              <a:lstStyle/>
              <a:p>
                <a:pPr algn="ctr"/>
                <a:endParaRPr sz="1350">
                  <a:cs typeface="+mn-ea"/>
                  <a:sym typeface="+mn-lt"/>
                </a:endParaRPr>
              </a:p>
            </p:txBody>
          </p:sp>
        </p:grpSp>
        <p:grpSp>
          <p:nvGrpSpPr>
            <p:cNvPr id="8" name="Group 23"/>
            <p:cNvGrpSpPr/>
            <p:nvPr/>
          </p:nvGrpSpPr>
          <p:grpSpPr>
            <a:xfrm>
              <a:off x="7144513" y="3838047"/>
              <a:ext cx="1040614" cy="1040613"/>
              <a:chOff x="7106412" y="3660247"/>
              <a:chExt cx="1040614" cy="1040613"/>
            </a:xfrm>
          </p:grpSpPr>
          <p:sp>
            <p:nvSpPr>
              <p:cNvPr id="9" name="îṥļîḑé-Freeform: Shape 24"/>
              <p:cNvSpPr/>
              <p:nvPr/>
            </p:nvSpPr>
            <p:spPr>
              <a:xfrm>
                <a:off x="7106412" y="3660247"/>
                <a:ext cx="1040614"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4046"/>
              </a:solidFill>
              <a:ln w="12700">
                <a:miter lim="400000"/>
              </a:ln>
            </p:spPr>
            <p:txBody>
              <a:bodyPr anchor="ctr"/>
              <a:lstStyle/>
              <a:p>
                <a:pPr algn="ctr"/>
                <a:endParaRPr sz="1350">
                  <a:cs typeface="+mn-ea"/>
                  <a:sym typeface="+mn-lt"/>
                </a:endParaRPr>
              </a:p>
            </p:txBody>
          </p:sp>
          <p:sp>
            <p:nvSpPr>
              <p:cNvPr id="10" name="îṥļîḑé-Freeform: Shape 25"/>
              <p:cNvSpPr/>
              <p:nvPr/>
            </p:nvSpPr>
            <p:spPr>
              <a:xfrm>
                <a:off x="7412558" y="3966558"/>
                <a:ext cx="428320" cy="427991"/>
              </a:xfrm>
              <a:custGeom>
                <a:avLst/>
                <a:gdLst/>
                <a:ahLst/>
                <a:cxnLst>
                  <a:cxn ang="0">
                    <a:pos x="wd2" y="hd2"/>
                  </a:cxn>
                  <a:cxn ang="5400000">
                    <a:pos x="wd2" y="hd2"/>
                  </a:cxn>
                  <a:cxn ang="10800000">
                    <a:pos x="wd2" y="hd2"/>
                  </a:cxn>
                  <a:cxn ang="16200000">
                    <a:pos x="wd2" y="hd2"/>
                  </a:cxn>
                </a:cxnLst>
                <a:rect l="0" t="0" r="r" b="b"/>
                <a:pathLst>
                  <a:path w="21600" h="21600" extrusionOk="0">
                    <a:moveTo>
                      <a:pt x="16609" y="13003"/>
                    </a:moveTo>
                    <a:cubicBezTo>
                      <a:pt x="16308" y="12716"/>
                      <a:pt x="15896" y="12541"/>
                      <a:pt x="15473" y="12541"/>
                    </a:cubicBezTo>
                    <a:cubicBezTo>
                      <a:pt x="14998" y="12541"/>
                      <a:pt x="14610" y="12740"/>
                      <a:pt x="14274" y="13078"/>
                    </a:cubicBezTo>
                    <a:lnTo>
                      <a:pt x="11080" y="9884"/>
                    </a:lnTo>
                    <a:lnTo>
                      <a:pt x="12652" y="8311"/>
                    </a:lnTo>
                    <a:cubicBezTo>
                      <a:pt x="12765" y="8199"/>
                      <a:pt x="12828" y="8049"/>
                      <a:pt x="12828" y="7887"/>
                    </a:cubicBezTo>
                    <a:cubicBezTo>
                      <a:pt x="12828" y="7724"/>
                      <a:pt x="12765" y="7574"/>
                      <a:pt x="12652" y="7463"/>
                    </a:cubicBezTo>
                    <a:cubicBezTo>
                      <a:pt x="13027" y="7837"/>
                      <a:pt x="13300" y="8186"/>
                      <a:pt x="13876" y="8186"/>
                    </a:cubicBezTo>
                    <a:cubicBezTo>
                      <a:pt x="14201" y="8186"/>
                      <a:pt x="14487" y="8061"/>
                      <a:pt x="14725" y="7837"/>
                    </a:cubicBezTo>
                    <a:cubicBezTo>
                      <a:pt x="15173" y="7413"/>
                      <a:pt x="15771" y="6964"/>
                      <a:pt x="15771" y="6290"/>
                    </a:cubicBezTo>
                    <a:cubicBezTo>
                      <a:pt x="15771" y="5978"/>
                      <a:pt x="15648" y="5665"/>
                      <a:pt x="15421" y="5441"/>
                    </a:cubicBezTo>
                    <a:lnTo>
                      <a:pt x="10332" y="349"/>
                    </a:lnTo>
                    <a:cubicBezTo>
                      <a:pt x="10108" y="124"/>
                      <a:pt x="9794" y="0"/>
                      <a:pt x="9483" y="0"/>
                    </a:cubicBezTo>
                    <a:cubicBezTo>
                      <a:pt x="8808" y="0"/>
                      <a:pt x="8360" y="599"/>
                      <a:pt x="7934" y="1049"/>
                    </a:cubicBezTo>
                    <a:cubicBezTo>
                      <a:pt x="7711" y="1285"/>
                      <a:pt x="7585" y="1573"/>
                      <a:pt x="7585" y="1897"/>
                    </a:cubicBezTo>
                    <a:cubicBezTo>
                      <a:pt x="7585" y="2471"/>
                      <a:pt x="7934" y="2746"/>
                      <a:pt x="8312" y="3120"/>
                    </a:cubicBezTo>
                    <a:cubicBezTo>
                      <a:pt x="8197" y="3007"/>
                      <a:pt x="8049" y="2945"/>
                      <a:pt x="7886" y="2945"/>
                    </a:cubicBezTo>
                    <a:cubicBezTo>
                      <a:pt x="7724" y="2945"/>
                      <a:pt x="7574" y="3007"/>
                      <a:pt x="7462" y="3120"/>
                    </a:cubicBezTo>
                    <a:lnTo>
                      <a:pt x="3118" y="7463"/>
                    </a:lnTo>
                    <a:cubicBezTo>
                      <a:pt x="3006" y="7574"/>
                      <a:pt x="2943" y="7724"/>
                      <a:pt x="2943" y="7887"/>
                    </a:cubicBezTo>
                    <a:cubicBezTo>
                      <a:pt x="2943" y="8049"/>
                      <a:pt x="3006" y="8199"/>
                      <a:pt x="3118" y="8311"/>
                    </a:cubicBezTo>
                    <a:cubicBezTo>
                      <a:pt x="2744" y="7937"/>
                      <a:pt x="2471" y="7587"/>
                      <a:pt x="1895" y="7587"/>
                    </a:cubicBezTo>
                    <a:cubicBezTo>
                      <a:pt x="1573" y="7587"/>
                      <a:pt x="1283" y="7711"/>
                      <a:pt x="1048" y="7937"/>
                    </a:cubicBezTo>
                    <a:cubicBezTo>
                      <a:pt x="598" y="8361"/>
                      <a:pt x="0" y="8810"/>
                      <a:pt x="0" y="9484"/>
                    </a:cubicBezTo>
                    <a:cubicBezTo>
                      <a:pt x="0" y="9796"/>
                      <a:pt x="123" y="10108"/>
                      <a:pt x="349" y="10332"/>
                    </a:cubicBezTo>
                    <a:lnTo>
                      <a:pt x="5439" y="15424"/>
                    </a:lnTo>
                    <a:cubicBezTo>
                      <a:pt x="5666" y="15649"/>
                      <a:pt x="5977" y="15774"/>
                      <a:pt x="6288" y="15774"/>
                    </a:cubicBezTo>
                    <a:cubicBezTo>
                      <a:pt x="6962" y="15774"/>
                      <a:pt x="7410" y="15174"/>
                      <a:pt x="7836" y="14725"/>
                    </a:cubicBezTo>
                    <a:cubicBezTo>
                      <a:pt x="8060" y="14489"/>
                      <a:pt x="8186" y="14201"/>
                      <a:pt x="8186" y="13876"/>
                    </a:cubicBezTo>
                    <a:cubicBezTo>
                      <a:pt x="8186" y="13302"/>
                      <a:pt x="7836" y="13028"/>
                      <a:pt x="7462" y="12653"/>
                    </a:cubicBezTo>
                    <a:cubicBezTo>
                      <a:pt x="7574" y="12765"/>
                      <a:pt x="7724" y="12828"/>
                      <a:pt x="7886" y="12828"/>
                    </a:cubicBezTo>
                    <a:cubicBezTo>
                      <a:pt x="8049" y="12828"/>
                      <a:pt x="8197" y="12765"/>
                      <a:pt x="8312" y="12653"/>
                    </a:cubicBezTo>
                    <a:lnTo>
                      <a:pt x="9881" y="11081"/>
                    </a:lnTo>
                    <a:lnTo>
                      <a:pt x="13076" y="14275"/>
                    </a:lnTo>
                    <a:cubicBezTo>
                      <a:pt x="12740" y="14612"/>
                      <a:pt x="12541" y="15000"/>
                      <a:pt x="12541" y="15473"/>
                    </a:cubicBezTo>
                    <a:cubicBezTo>
                      <a:pt x="12541" y="15897"/>
                      <a:pt x="12715" y="16308"/>
                      <a:pt x="13013" y="16597"/>
                    </a:cubicBezTo>
                    <a:lnTo>
                      <a:pt x="17543" y="21139"/>
                    </a:lnTo>
                    <a:cubicBezTo>
                      <a:pt x="17829" y="21426"/>
                      <a:pt x="18242" y="21600"/>
                      <a:pt x="18668" y="21600"/>
                    </a:cubicBezTo>
                    <a:cubicBezTo>
                      <a:pt x="19091" y="21600"/>
                      <a:pt x="19503" y="21426"/>
                      <a:pt x="19803" y="21139"/>
                    </a:cubicBezTo>
                    <a:lnTo>
                      <a:pt x="21139" y="19792"/>
                    </a:lnTo>
                    <a:cubicBezTo>
                      <a:pt x="21425" y="19505"/>
                      <a:pt x="21600" y="19092"/>
                      <a:pt x="21600" y="18668"/>
                    </a:cubicBezTo>
                    <a:cubicBezTo>
                      <a:pt x="21600" y="18244"/>
                      <a:pt x="21425" y="17832"/>
                      <a:pt x="21139" y="17532"/>
                    </a:cubicBezTo>
                    <a:cubicBezTo>
                      <a:pt x="21139" y="17532"/>
                      <a:pt x="16609" y="13003"/>
                      <a:pt x="16609" y="13003"/>
                    </a:cubicBezTo>
                    <a:close/>
                  </a:path>
                </a:pathLst>
              </a:custGeom>
              <a:solidFill>
                <a:schemeClr val="bg1"/>
              </a:solidFill>
              <a:ln w="12700">
                <a:miter lim="400000"/>
              </a:ln>
            </p:spPr>
            <p:txBody>
              <a:bodyPr anchor="ctr"/>
              <a:lstStyle/>
              <a:p>
                <a:pPr algn="ctr"/>
                <a:endParaRPr sz="1350">
                  <a:cs typeface="+mn-ea"/>
                  <a:sym typeface="+mn-lt"/>
                </a:endParaRPr>
              </a:p>
            </p:txBody>
          </p:sp>
        </p:grpSp>
      </p:grpSp>
      <p:grpSp>
        <p:nvGrpSpPr>
          <p:cNvPr id="19" name="组合 18"/>
          <p:cNvGrpSpPr/>
          <p:nvPr/>
        </p:nvGrpSpPr>
        <p:grpSpPr>
          <a:xfrm>
            <a:off x="1811503" y="2965905"/>
            <a:ext cx="2366456" cy="779130"/>
            <a:chOff x="7727480" y="3464575"/>
            <a:chExt cx="2366456" cy="779131"/>
          </a:xfrm>
        </p:grpSpPr>
        <p:sp>
          <p:nvSpPr>
            <p:cNvPr id="20" name="矩形 19"/>
            <p:cNvSpPr/>
            <p:nvPr/>
          </p:nvSpPr>
          <p:spPr>
            <a:xfrm>
              <a:off x="7727480" y="3747031"/>
              <a:ext cx="2366456" cy="49667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cs typeface="+mn-ea"/>
                  <a:sym typeface="+mn-lt"/>
                </a:rPr>
                <a:t>用户可以在投影仪或者计算机上进行演示也可以将演示文稿打印出来</a:t>
              </a:r>
            </a:p>
          </p:txBody>
        </p:sp>
        <p:sp>
          <p:nvSpPr>
            <p:cNvPr id="21" name="矩形 20"/>
            <p:cNvSpPr/>
            <p:nvPr/>
          </p:nvSpPr>
          <p:spPr>
            <a:xfrm>
              <a:off x="7885432" y="3464575"/>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添加标题文本</a:t>
              </a:r>
            </a:p>
          </p:txBody>
        </p:sp>
      </p:grpSp>
      <p:grpSp>
        <p:nvGrpSpPr>
          <p:cNvPr id="22" name="组合 21"/>
          <p:cNvGrpSpPr/>
          <p:nvPr/>
        </p:nvGrpSpPr>
        <p:grpSpPr>
          <a:xfrm>
            <a:off x="4924895" y="2965905"/>
            <a:ext cx="2366456" cy="779130"/>
            <a:chOff x="7727480" y="3464575"/>
            <a:chExt cx="2366456" cy="779131"/>
          </a:xfrm>
        </p:grpSpPr>
        <p:sp>
          <p:nvSpPr>
            <p:cNvPr id="23" name="矩形 22"/>
            <p:cNvSpPr/>
            <p:nvPr/>
          </p:nvSpPr>
          <p:spPr>
            <a:xfrm>
              <a:off x="7727480" y="3747031"/>
              <a:ext cx="2366456" cy="49667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cs typeface="+mn-ea"/>
                  <a:sym typeface="+mn-lt"/>
                </a:rPr>
                <a:t>用户可以在投影仪或者计算机上进行演示也可以将演示文稿打印出来</a:t>
              </a:r>
            </a:p>
          </p:txBody>
        </p:sp>
        <p:sp>
          <p:nvSpPr>
            <p:cNvPr id="24" name="矩形 23"/>
            <p:cNvSpPr/>
            <p:nvPr/>
          </p:nvSpPr>
          <p:spPr>
            <a:xfrm>
              <a:off x="7885432" y="3464575"/>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添加标题文本</a:t>
              </a:r>
            </a:p>
          </p:txBody>
        </p:sp>
      </p:grpSp>
      <p:grpSp>
        <p:nvGrpSpPr>
          <p:cNvPr id="25" name="组合 24"/>
          <p:cNvGrpSpPr/>
          <p:nvPr/>
        </p:nvGrpSpPr>
        <p:grpSpPr>
          <a:xfrm>
            <a:off x="8038287" y="2965905"/>
            <a:ext cx="2366456" cy="779130"/>
            <a:chOff x="7727480" y="3464575"/>
            <a:chExt cx="2366456" cy="779131"/>
          </a:xfrm>
        </p:grpSpPr>
        <p:sp>
          <p:nvSpPr>
            <p:cNvPr id="26" name="矩形 25"/>
            <p:cNvSpPr/>
            <p:nvPr/>
          </p:nvSpPr>
          <p:spPr>
            <a:xfrm>
              <a:off x="7727480" y="3747031"/>
              <a:ext cx="2366456" cy="49667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cs typeface="+mn-ea"/>
                  <a:sym typeface="+mn-lt"/>
                </a:rPr>
                <a:t>用户可以在投影仪或者计算机上进行演示也可以将演示文稿打印出来</a:t>
              </a:r>
            </a:p>
          </p:txBody>
        </p:sp>
        <p:sp>
          <p:nvSpPr>
            <p:cNvPr id="27" name="矩形 26"/>
            <p:cNvSpPr/>
            <p:nvPr/>
          </p:nvSpPr>
          <p:spPr>
            <a:xfrm>
              <a:off x="7885432" y="3464575"/>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添加标题文本</a:t>
              </a:r>
            </a:p>
          </p:txBody>
        </p:sp>
      </p:grpSp>
      <p:grpSp>
        <p:nvGrpSpPr>
          <p:cNvPr id="28" name="组合 27"/>
          <p:cNvGrpSpPr/>
          <p:nvPr/>
        </p:nvGrpSpPr>
        <p:grpSpPr>
          <a:xfrm>
            <a:off x="6481591" y="4984751"/>
            <a:ext cx="2366456" cy="779130"/>
            <a:chOff x="7727480" y="3464575"/>
            <a:chExt cx="2366456" cy="779131"/>
          </a:xfrm>
        </p:grpSpPr>
        <p:sp>
          <p:nvSpPr>
            <p:cNvPr id="29" name="矩形 28"/>
            <p:cNvSpPr/>
            <p:nvPr/>
          </p:nvSpPr>
          <p:spPr>
            <a:xfrm>
              <a:off x="7727480" y="3747031"/>
              <a:ext cx="2366456" cy="49667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cs typeface="+mn-ea"/>
                  <a:sym typeface="+mn-lt"/>
                </a:rPr>
                <a:t>用户可以在投影仪或者计算机上进行演示也可以将演示文稿打印出来</a:t>
              </a:r>
            </a:p>
          </p:txBody>
        </p:sp>
        <p:sp>
          <p:nvSpPr>
            <p:cNvPr id="30" name="矩形 29"/>
            <p:cNvSpPr/>
            <p:nvPr/>
          </p:nvSpPr>
          <p:spPr>
            <a:xfrm>
              <a:off x="7885432" y="3464575"/>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添加标题文本</a:t>
              </a:r>
            </a:p>
          </p:txBody>
        </p:sp>
      </p:grpSp>
      <p:grpSp>
        <p:nvGrpSpPr>
          <p:cNvPr id="31" name="组合 30"/>
          <p:cNvGrpSpPr/>
          <p:nvPr/>
        </p:nvGrpSpPr>
        <p:grpSpPr>
          <a:xfrm>
            <a:off x="3368199" y="4984751"/>
            <a:ext cx="2366456" cy="779130"/>
            <a:chOff x="7727480" y="3464575"/>
            <a:chExt cx="2366456" cy="779131"/>
          </a:xfrm>
        </p:grpSpPr>
        <p:sp>
          <p:nvSpPr>
            <p:cNvPr id="32" name="矩形 31"/>
            <p:cNvSpPr/>
            <p:nvPr/>
          </p:nvSpPr>
          <p:spPr>
            <a:xfrm>
              <a:off x="7727480" y="3747031"/>
              <a:ext cx="2366456" cy="49667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cs typeface="+mn-ea"/>
                  <a:sym typeface="+mn-lt"/>
                </a:rPr>
                <a:t>用户可以在投影仪或者计算机上进行演示也可以将演示文稿打印出来</a:t>
              </a:r>
            </a:p>
          </p:txBody>
        </p:sp>
        <p:sp>
          <p:nvSpPr>
            <p:cNvPr id="33" name="矩形 32"/>
            <p:cNvSpPr/>
            <p:nvPr/>
          </p:nvSpPr>
          <p:spPr>
            <a:xfrm>
              <a:off x="7885432" y="3464575"/>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添加标题文本</a:t>
              </a:r>
            </a:p>
          </p:txBody>
        </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53" presetClass="entr" presetSubtype="16"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par>
                                <p:cTn id="17" presetID="53" presetClass="entr" presetSubtype="16"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53" presetClass="entr" presetSubtype="16"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par>
                                <p:cTn id="27" presetID="53" presetClass="entr" presetSubtype="16"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p:cTn id="34" dur="500" fill="hold"/>
                                        <p:tgtEl>
                                          <p:spTgt spid="31"/>
                                        </p:tgtEl>
                                        <p:attrNameLst>
                                          <p:attrName>ppt_w</p:attrName>
                                        </p:attrNameLst>
                                      </p:cBhvr>
                                      <p:tavLst>
                                        <p:tav tm="0">
                                          <p:val>
                                            <p:fltVal val="0"/>
                                          </p:val>
                                        </p:tav>
                                        <p:tav tm="100000">
                                          <p:val>
                                            <p:strVal val="#ppt_w"/>
                                          </p:val>
                                        </p:tav>
                                      </p:tavLst>
                                    </p:anim>
                                    <p:anim calcmode="lin" valueType="num">
                                      <p:cBhvr>
                                        <p:cTn id="35" dur="500" fill="hold"/>
                                        <p:tgtEl>
                                          <p:spTgt spid="31"/>
                                        </p:tgtEl>
                                        <p:attrNameLst>
                                          <p:attrName>ppt_h</p:attrName>
                                        </p:attrNameLst>
                                      </p:cBhvr>
                                      <p:tavLst>
                                        <p:tav tm="0">
                                          <p:val>
                                            <p:fltVal val="0"/>
                                          </p:val>
                                        </p:tav>
                                        <p:tav tm="100000">
                                          <p:val>
                                            <p:strVal val="#ppt_h"/>
                                          </p:val>
                                        </p:tav>
                                      </p:tavLst>
                                    </p:anim>
                                    <p:animEffect transition="in" filter="fade">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1527585" y="1617389"/>
            <a:ext cx="4402951" cy="923330"/>
          </a:xfrm>
          <a:prstGeom prst="rect">
            <a:avLst/>
          </a:prstGeom>
          <a:noFill/>
        </p:spPr>
        <p:txBody>
          <a:bodyPr wrap="square" rtlCol="0">
            <a:spAutoFit/>
          </a:bodyPr>
          <a:lstStyle/>
          <a:p>
            <a:r>
              <a:rPr lang="zh-CN" altLang="en-US" sz="5400" dirty="0">
                <a:solidFill>
                  <a:srgbClr val="404040"/>
                </a:solidFill>
                <a:cs typeface="+mn-ea"/>
                <a:sym typeface="+mn-lt"/>
              </a:rPr>
              <a:t>目 录</a:t>
            </a:r>
            <a:r>
              <a:rPr lang="en-US" altLang="zh-CN" sz="4000" dirty="0">
                <a:solidFill>
                  <a:srgbClr val="404040"/>
                </a:solidFill>
                <a:cs typeface="+mn-ea"/>
                <a:sym typeface="+mn-lt"/>
              </a:rPr>
              <a:t>/</a:t>
            </a:r>
            <a:r>
              <a:rPr lang="en-US" altLang="zh-CN" sz="2400" dirty="0">
                <a:solidFill>
                  <a:srgbClr val="404040"/>
                </a:solidFill>
                <a:cs typeface="+mn-ea"/>
                <a:sym typeface="+mn-lt"/>
              </a:rPr>
              <a:t>CONTENTS</a:t>
            </a:r>
            <a:endParaRPr lang="en-US" altLang="zh-CN" sz="4800" dirty="0">
              <a:solidFill>
                <a:srgbClr val="404040"/>
              </a:solidFill>
              <a:cs typeface="+mn-ea"/>
              <a:sym typeface="+mn-lt"/>
            </a:endParaRPr>
          </a:p>
        </p:txBody>
      </p:sp>
      <p:cxnSp>
        <p:nvCxnSpPr>
          <p:cNvPr id="10" name="直接连接符 9"/>
          <p:cNvCxnSpPr/>
          <p:nvPr/>
        </p:nvCxnSpPr>
        <p:spPr>
          <a:xfrm>
            <a:off x="860613" y="2764715"/>
            <a:ext cx="7498080" cy="0"/>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sp>
        <p:nvSpPr>
          <p:cNvPr id="11" name="TextBox 6"/>
          <p:cNvSpPr txBox="1"/>
          <p:nvPr/>
        </p:nvSpPr>
        <p:spPr>
          <a:xfrm>
            <a:off x="891871" y="3753199"/>
            <a:ext cx="380232" cy="707887"/>
          </a:xfrm>
          <a:prstGeom prst="rect">
            <a:avLst/>
          </a:prstGeom>
          <a:noFill/>
        </p:spPr>
        <p:txBody>
          <a:bodyPr wrap="none" anchor="ctr">
            <a:noAutofit/>
          </a:bodyPr>
          <a:lstStyle/>
          <a:p>
            <a:pPr algn="ctr"/>
            <a:r>
              <a:rPr lang="en-US" altLang="zh-CN" sz="5400" dirty="0">
                <a:solidFill>
                  <a:srgbClr val="404040"/>
                </a:solidFill>
                <a:effectLst>
                  <a:outerShdw blurRad="38100" dist="38100" dir="2700000" algn="tl">
                    <a:srgbClr val="000000">
                      <a:alpha val="43137"/>
                    </a:srgbClr>
                  </a:outerShdw>
                </a:effectLst>
                <a:cs typeface="+mn-ea"/>
                <a:sym typeface="+mn-lt"/>
              </a:rPr>
              <a:t>1</a:t>
            </a:r>
          </a:p>
        </p:txBody>
      </p:sp>
      <p:sp>
        <p:nvSpPr>
          <p:cNvPr id="12" name="TextBox 7"/>
          <p:cNvSpPr txBox="1"/>
          <p:nvPr/>
        </p:nvSpPr>
        <p:spPr>
          <a:xfrm>
            <a:off x="860613" y="4839037"/>
            <a:ext cx="442751" cy="707887"/>
          </a:xfrm>
          <a:prstGeom prst="rect">
            <a:avLst/>
          </a:prstGeom>
          <a:noFill/>
        </p:spPr>
        <p:txBody>
          <a:bodyPr wrap="none" anchor="ctr">
            <a:noAutofit/>
          </a:bodyPr>
          <a:lstStyle/>
          <a:p>
            <a:pPr algn="ctr"/>
            <a:r>
              <a:rPr lang="en-US" altLang="zh-CN" sz="5400" dirty="0">
                <a:solidFill>
                  <a:srgbClr val="404040"/>
                </a:solidFill>
                <a:effectLst>
                  <a:outerShdw blurRad="38100" dist="38100" dir="2700000" algn="tl">
                    <a:srgbClr val="000000">
                      <a:alpha val="43137"/>
                    </a:srgbClr>
                  </a:outerShdw>
                </a:effectLst>
                <a:cs typeface="+mn-ea"/>
                <a:sym typeface="+mn-lt"/>
              </a:rPr>
              <a:t>3</a:t>
            </a:r>
          </a:p>
        </p:txBody>
      </p:sp>
      <p:grpSp>
        <p:nvGrpSpPr>
          <p:cNvPr id="13" name="Group 10"/>
          <p:cNvGrpSpPr/>
          <p:nvPr/>
        </p:nvGrpSpPr>
        <p:grpSpPr>
          <a:xfrm>
            <a:off x="1208003" y="3789363"/>
            <a:ext cx="3962575" cy="599395"/>
            <a:chOff x="3943834" y="668246"/>
            <a:chExt cx="3962574" cy="599395"/>
          </a:xfrm>
        </p:grpSpPr>
        <p:sp>
          <p:nvSpPr>
            <p:cNvPr id="14" name="TextBox 11"/>
            <p:cNvSpPr txBox="1"/>
            <p:nvPr/>
          </p:nvSpPr>
          <p:spPr>
            <a:xfrm>
              <a:off x="3943834" y="668246"/>
              <a:ext cx="3962574" cy="242864"/>
            </a:xfrm>
            <a:prstGeom prst="rect">
              <a:avLst/>
            </a:prstGeom>
            <a:noFill/>
          </p:spPr>
          <p:txBody>
            <a:bodyPr wrap="none" lIns="480000" tIns="0" rIns="0" bIns="0" anchor="b" anchorCtr="0">
              <a:normAutofit fontScale="85000" lnSpcReduction="20000"/>
            </a:bodyPr>
            <a:lstStyle/>
            <a:p>
              <a:r>
                <a:rPr lang="zh-CN" altLang="en-US" sz="2135" b="1" dirty="0">
                  <a:solidFill>
                    <a:srgbClr val="404040"/>
                  </a:solidFill>
                  <a:cs typeface="+mn-ea"/>
                  <a:sym typeface="+mn-lt"/>
                </a:rPr>
                <a:t>基本信息</a:t>
              </a:r>
            </a:p>
          </p:txBody>
        </p:sp>
        <p:sp>
          <p:nvSpPr>
            <p:cNvPr id="15" name="TextBox 12"/>
            <p:cNvSpPr txBox="1"/>
            <p:nvPr/>
          </p:nvSpPr>
          <p:spPr>
            <a:xfrm>
              <a:off x="3943835" y="947273"/>
              <a:ext cx="2580224" cy="320368"/>
            </a:xfrm>
            <a:prstGeom prst="rect">
              <a:avLst/>
            </a:prstGeom>
          </p:spPr>
          <p:txBody>
            <a:bodyPr vert="horz" wrap="square" lIns="480000" tIns="0" rIns="0" bIns="0" anchor="ctr" anchorCtr="0">
              <a:noAutofit/>
            </a:bodyPr>
            <a:lstStyle/>
            <a:p>
              <a:pPr>
                <a:lnSpc>
                  <a:spcPct val="120000"/>
                </a:lnSpc>
              </a:pPr>
              <a:r>
                <a:rPr lang="zh-CN" altLang="en-US" sz="1050" dirty="0">
                  <a:solidFill>
                    <a:srgbClr val="404046"/>
                  </a:solidFill>
                  <a:cs typeface="+mn-ea"/>
                  <a:sym typeface="+mn-lt"/>
                </a:rPr>
                <a:t>您的内容打在这里，或者通过复制您的文本。</a:t>
              </a:r>
            </a:p>
          </p:txBody>
        </p:sp>
      </p:grpSp>
      <p:grpSp>
        <p:nvGrpSpPr>
          <p:cNvPr id="16" name="Group 13"/>
          <p:cNvGrpSpPr/>
          <p:nvPr/>
        </p:nvGrpSpPr>
        <p:grpSpPr>
          <a:xfrm>
            <a:off x="1208003" y="4832462"/>
            <a:ext cx="3962575" cy="642133"/>
            <a:chOff x="3943834" y="625508"/>
            <a:chExt cx="3962574" cy="642133"/>
          </a:xfrm>
        </p:grpSpPr>
        <p:sp>
          <p:nvSpPr>
            <p:cNvPr id="17" name="TextBox 14"/>
            <p:cNvSpPr txBox="1"/>
            <p:nvPr/>
          </p:nvSpPr>
          <p:spPr>
            <a:xfrm>
              <a:off x="3943834" y="625508"/>
              <a:ext cx="3962574" cy="242864"/>
            </a:xfrm>
            <a:prstGeom prst="rect">
              <a:avLst/>
            </a:prstGeom>
            <a:noFill/>
          </p:spPr>
          <p:txBody>
            <a:bodyPr wrap="none" lIns="480000" tIns="0" rIns="0" bIns="0" anchor="b" anchorCtr="0">
              <a:noAutofit/>
            </a:bodyPr>
            <a:lstStyle/>
            <a:p>
              <a:r>
                <a:rPr lang="zh-CN" altLang="en-US" b="1" dirty="0" smtClean="0">
                  <a:solidFill>
                    <a:srgbClr val="404040"/>
                  </a:solidFill>
                  <a:cs typeface="+mn-ea"/>
                  <a:sym typeface="+mn-lt"/>
                </a:rPr>
                <a:t>个人能力</a:t>
              </a:r>
              <a:endParaRPr lang="zh-CN" altLang="en-US" b="1" dirty="0">
                <a:solidFill>
                  <a:srgbClr val="404040"/>
                </a:solidFill>
                <a:cs typeface="+mn-ea"/>
                <a:sym typeface="+mn-lt"/>
              </a:endParaRPr>
            </a:p>
          </p:txBody>
        </p:sp>
        <p:sp>
          <p:nvSpPr>
            <p:cNvPr id="18" name="TextBox 15"/>
            <p:cNvSpPr txBox="1"/>
            <p:nvPr/>
          </p:nvSpPr>
          <p:spPr>
            <a:xfrm>
              <a:off x="3943835" y="947273"/>
              <a:ext cx="2580224" cy="320368"/>
            </a:xfrm>
            <a:prstGeom prst="rect">
              <a:avLst/>
            </a:prstGeom>
          </p:spPr>
          <p:txBody>
            <a:bodyPr vert="horz" wrap="square" lIns="480000" tIns="0" rIns="0" bIns="0" anchor="ctr" anchorCtr="0">
              <a:noAutofit/>
            </a:bodyPr>
            <a:lstStyle/>
            <a:p>
              <a:pPr>
                <a:lnSpc>
                  <a:spcPct val="120000"/>
                </a:lnSpc>
              </a:pPr>
              <a:r>
                <a:rPr lang="zh-CN" altLang="en-US" sz="1050" dirty="0">
                  <a:solidFill>
                    <a:srgbClr val="404046"/>
                  </a:solidFill>
                  <a:cs typeface="+mn-ea"/>
                  <a:sym typeface="+mn-lt"/>
                </a:rPr>
                <a:t>您的内容打在这里，或者通过复制您的文本。</a:t>
              </a:r>
            </a:p>
          </p:txBody>
        </p:sp>
      </p:grpSp>
      <p:sp>
        <p:nvSpPr>
          <p:cNvPr id="19" name="TextBox 6"/>
          <p:cNvSpPr txBox="1"/>
          <p:nvPr/>
        </p:nvSpPr>
        <p:spPr>
          <a:xfrm>
            <a:off x="4788956" y="3753199"/>
            <a:ext cx="380232" cy="707887"/>
          </a:xfrm>
          <a:prstGeom prst="rect">
            <a:avLst/>
          </a:prstGeom>
          <a:noFill/>
        </p:spPr>
        <p:txBody>
          <a:bodyPr wrap="none" anchor="ctr">
            <a:noAutofit/>
          </a:bodyPr>
          <a:lstStyle/>
          <a:p>
            <a:pPr algn="ctr"/>
            <a:r>
              <a:rPr lang="en-US" altLang="zh-CN" sz="5400" dirty="0">
                <a:solidFill>
                  <a:srgbClr val="404040"/>
                </a:solidFill>
                <a:effectLst>
                  <a:outerShdw blurRad="38100" dist="38100" dir="2700000" algn="tl">
                    <a:srgbClr val="000000">
                      <a:alpha val="43137"/>
                    </a:srgbClr>
                  </a:outerShdw>
                </a:effectLst>
                <a:cs typeface="+mn-ea"/>
                <a:sym typeface="+mn-lt"/>
              </a:rPr>
              <a:t>2</a:t>
            </a:r>
          </a:p>
        </p:txBody>
      </p:sp>
      <p:sp>
        <p:nvSpPr>
          <p:cNvPr id="20" name="TextBox 7"/>
          <p:cNvSpPr txBox="1"/>
          <p:nvPr/>
        </p:nvSpPr>
        <p:spPr>
          <a:xfrm>
            <a:off x="4757698" y="4839037"/>
            <a:ext cx="442751" cy="707887"/>
          </a:xfrm>
          <a:prstGeom prst="rect">
            <a:avLst/>
          </a:prstGeom>
          <a:noFill/>
        </p:spPr>
        <p:txBody>
          <a:bodyPr wrap="none" anchor="ctr">
            <a:noAutofit/>
          </a:bodyPr>
          <a:lstStyle/>
          <a:p>
            <a:pPr algn="ctr"/>
            <a:r>
              <a:rPr lang="en-US" altLang="zh-CN" sz="5400" dirty="0">
                <a:solidFill>
                  <a:srgbClr val="404040"/>
                </a:solidFill>
                <a:effectLst>
                  <a:outerShdw blurRad="38100" dist="38100" dir="2700000" algn="tl">
                    <a:srgbClr val="000000">
                      <a:alpha val="43137"/>
                    </a:srgbClr>
                  </a:outerShdw>
                </a:effectLst>
                <a:cs typeface="+mn-ea"/>
                <a:sym typeface="+mn-lt"/>
              </a:rPr>
              <a:t>4</a:t>
            </a:r>
          </a:p>
        </p:txBody>
      </p:sp>
      <p:grpSp>
        <p:nvGrpSpPr>
          <p:cNvPr id="21" name="Group 10"/>
          <p:cNvGrpSpPr/>
          <p:nvPr/>
        </p:nvGrpSpPr>
        <p:grpSpPr>
          <a:xfrm>
            <a:off x="5105088" y="3789363"/>
            <a:ext cx="3962575" cy="599395"/>
            <a:chOff x="3943834" y="668246"/>
            <a:chExt cx="3962574" cy="599395"/>
          </a:xfrm>
        </p:grpSpPr>
        <p:sp>
          <p:nvSpPr>
            <p:cNvPr id="22" name="TextBox 11"/>
            <p:cNvSpPr txBox="1"/>
            <p:nvPr/>
          </p:nvSpPr>
          <p:spPr>
            <a:xfrm>
              <a:off x="3943834" y="668246"/>
              <a:ext cx="3962574" cy="242864"/>
            </a:xfrm>
            <a:prstGeom prst="rect">
              <a:avLst/>
            </a:prstGeom>
            <a:noFill/>
          </p:spPr>
          <p:txBody>
            <a:bodyPr wrap="none" lIns="480000" tIns="0" rIns="0" bIns="0" anchor="b" anchorCtr="0">
              <a:normAutofit fontScale="85000" lnSpcReduction="20000"/>
            </a:bodyPr>
            <a:lstStyle/>
            <a:p>
              <a:r>
                <a:rPr lang="zh-CN" altLang="en-US" sz="2135" b="1" dirty="0" smtClean="0">
                  <a:solidFill>
                    <a:srgbClr val="404040"/>
                  </a:solidFill>
                  <a:cs typeface="+mn-ea"/>
                  <a:sym typeface="+mn-lt"/>
                </a:rPr>
                <a:t>专业认知</a:t>
              </a:r>
              <a:endParaRPr lang="zh-CN" altLang="en-US" sz="2135" b="1" dirty="0">
                <a:solidFill>
                  <a:srgbClr val="404040"/>
                </a:solidFill>
                <a:cs typeface="+mn-ea"/>
                <a:sym typeface="+mn-lt"/>
              </a:endParaRPr>
            </a:p>
          </p:txBody>
        </p:sp>
        <p:sp>
          <p:nvSpPr>
            <p:cNvPr id="23" name="TextBox 12"/>
            <p:cNvSpPr txBox="1"/>
            <p:nvPr/>
          </p:nvSpPr>
          <p:spPr>
            <a:xfrm>
              <a:off x="3943835" y="947273"/>
              <a:ext cx="2580224" cy="320368"/>
            </a:xfrm>
            <a:prstGeom prst="rect">
              <a:avLst/>
            </a:prstGeom>
          </p:spPr>
          <p:txBody>
            <a:bodyPr vert="horz" wrap="square" lIns="480000" tIns="0" rIns="0" bIns="0" anchor="ctr" anchorCtr="0">
              <a:noAutofit/>
            </a:bodyPr>
            <a:lstStyle/>
            <a:p>
              <a:pPr>
                <a:lnSpc>
                  <a:spcPct val="120000"/>
                </a:lnSpc>
              </a:pPr>
              <a:r>
                <a:rPr lang="zh-CN" altLang="en-US" sz="1050" dirty="0">
                  <a:solidFill>
                    <a:srgbClr val="404046"/>
                  </a:solidFill>
                  <a:cs typeface="+mn-ea"/>
                  <a:sym typeface="+mn-lt"/>
                </a:rPr>
                <a:t>您的内容打在这里，或者通过复制您的文本。</a:t>
              </a:r>
            </a:p>
          </p:txBody>
        </p:sp>
      </p:grpSp>
      <p:grpSp>
        <p:nvGrpSpPr>
          <p:cNvPr id="24" name="Group 13"/>
          <p:cNvGrpSpPr/>
          <p:nvPr/>
        </p:nvGrpSpPr>
        <p:grpSpPr>
          <a:xfrm>
            <a:off x="5105088" y="4832462"/>
            <a:ext cx="3962575" cy="642133"/>
            <a:chOff x="3943834" y="625508"/>
            <a:chExt cx="3962574" cy="642133"/>
          </a:xfrm>
        </p:grpSpPr>
        <p:sp>
          <p:nvSpPr>
            <p:cNvPr id="25" name="TextBox 14"/>
            <p:cNvSpPr txBox="1"/>
            <p:nvPr/>
          </p:nvSpPr>
          <p:spPr>
            <a:xfrm>
              <a:off x="3943834" y="625508"/>
              <a:ext cx="3962574" cy="242864"/>
            </a:xfrm>
            <a:prstGeom prst="rect">
              <a:avLst/>
            </a:prstGeom>
            <a:noFill/>
          </p:spPr>
          <p:txBody>
            <a:bodyPr wrap="none" lIns="480000" tIns="0" rIns="0" bIns="0" anchor="b" anchorCtr="0">
              <a:noAutofit/>
            </a:bodyPr>
            <a:lstStyle/>
            <a:p>
              <a:r>
                <a:rPr lang="zh-CN" altLang="en-US" b="1" dirty="0">
                  <a:solidFill>
                    <a:srgbClr val="404040"/>
                  </a:solidFill>
                  <a:cs typeface="+mn-ea"/>
                  <a:sym typeface="+mn-lt"/>
                </a:rPr>
                <a:t>未来规划</a:t>
              </a:r>
            </a:p>
          </p:txBody>
        </p:sp>
        <p:sp>
          <p:nvSpPr>
            <p:cNvPr id="26" name="TextBox 15"/>
            <p:cNvSpPr txBox="1"/>
            <p:nvPr/>
          </p:nvSpPr>
          <p:spPr>
            <a:xfrm>
              <a:off x="3943835" y="947273"/>
              <a:ext cx="2580224" cy="320368"/>
            </a:xfrm>
            <a:prstGeom prst="rect">
              <a:avLst/>
            </a:prstGeom>
          </p:spPr>
          <p:txBody>
            <a:bodyPr vert="horz" wrap="square" lIns="480000" tIns="0" rIns="0" bIns="0" anchor="ctr" anchorCtr="0">
              <a:noAutofit/>
            </a:bodyPr>
            <a:lstStyle/>
            <a:p>
              <a:pPr>
                <a:lnSpc>
                  <a:spcPct val="120000"/>
                </a:lnSpc>
              </a:pPr>
              <a:r>
                <a:rPr lang="zh-CN" altLang="en-US" sz="1050" dirty="0">
                  <a:solidFill>
                    <a:srgbClr val="404046"/>
                  </a:solidFill>
                  <a:cs typeface="+mn-ea"/>
                  <a:sym typeface="+mn-lt"/>
                </a:rPr>
                <a:t>您的内容打在这里，或者通过复制您的文本。</a:t>
              </a:r>
            </a:p>
          </p:txBody>
        </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iterate type="lt">
                                    <p:tmPct val="25000"/>
                                  </p:iterate>
                                  <p:childTnLst>
                                    <p:set>
                                      <p:cBhvr>
                                        <p:cTn id="6" dur="1" fill="hold">
                                          <p:stCondLst>
                                            <p:cond delay="0"/>
                                          </p:stCondLst>
                                        </p:cTn>
                                        <p:tgtEl>
                                          <p:spTgt spid="8"/>
                                        </p:tgtEl>
                                        <p:attrNameLst>
                                          <p:attrName>style.visibility</p:attrName>
                                        </p:attrNameLst>
                                      </p:cBhvr>
                                      <p:to>
                                        <p:strVal val="visible"/>
                                      </p:to>
                                    </p:set>
                                    <p:anim calcmode="lin" valueType="num">
                                      <p:cBhvr>
                                        <p:cTn id="7" dur="800" fill="hold"/>
                                        <p:tgtEl>
                                          <p:spTgt spid="8"/>
                                        </p:tgtEl>
                                        <p:attrNameLst>
                                          <p:attrName>ppt_w</p:attrName>
                                        </p:attrNameLst>
                                      </p:cBhvr>
                                      <p:tavLst>
                                        <p:tav tm="0">
                                          <p:val>
                                            <p:strVal val="#ppt_w+.3"/>
                                          </p:val>
                                        </p:tav>
                                        <p:tav tm="100000">
                                          <p:val>
                                            <p:strVal val="#ppt_w"/>
                                          </p:val>
                                        </p:tav>
                                      </p:tavLst>
                                    </p:anim>
                                    <p:anim calcmode="lin" valueType="num">
                                      <p:cBhvr>
                                        <p:cTn id="8" dur="800" fill="hold"/>
                                        <p:tgtEl>
                                          <p:spTgt spid="8"/>
                                        </p:tgtEl>
                                        <p:attrNameLst>
                                          <p:attrName>ppt_h</p:attrName>
                                        </p:attrNameLst>
                                      </p:cBhvr>
                                      <p:tavLst>
                                        <p:tav tm="0">
                                          <p:val>
                                            <p:strVal val="#ppt_h"/>
                                          </p:val>
                                        </p:tav>
                                        <p:tav tm="100000">
                                          <p:val>
                                            <p:strVal val="#ppt_h"/>
                                          </p:val>
                                        </p:tav>
                                      </p:tavLst>
                                    </p:anim>
                                    <p:animEffect transition="in" filter="fade">
                                      <p:cBhvr>
                                        <p:cTn id="9" dur="800"/>
                                        <p:tgtEl>
                                          <p:spTgt spid="8"/>
                                        </p:tgtEl>
                                      </p:cBhvr>
                                    </p:animEffect>
                                  </p:childTnLst>
                                </p:cTn>
                              </p:par>
                            </p:childTnLst>
                          </p:cTn>
                        </p:par>
                        <p:par>
                          <p:cTn id="10" fill="hold">
                            <p:stCondLst>
                              <p:cond delay="0"/>
                            </p:stCondLst>
                            <p:childTnLst>
                              <p:par>
                                <p:cTn id="11" presetID="1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right)">
                                      <p:cBhvr>
                                        <p:cTn id="14" dur="500"/>
                                        <p:tgtEl>
                                          <p:spTgt spid="10"/>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2"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1+#ppt_w/2"/>
                                          </p:val>
                                        </p:tav>
                                        <p:tav tm="100000">
                                          <p:val>
                                            <p:strVal val="#ppt_x"/>
                                          </p:val>
                                        </p:tav>
                                      </p:tavLst>
                                    </p:anim>
                                    <p:anim calcmode="lin" valueType="num">
                                      <p:cBhvr additive="base">
                                        <p:cTn id="46" dur="500" fill="hold"/>
                                        <p:tgtEl>
                                          <p:spTgt spid="20"/>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1+#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三</a:t>
            </a:r>
            <a:r>
              <a:rPr lang="zh-CN" altLang="en-US" sz="3200" spc="300" dirty="0" smtClean="0">
                <a:solidFill>
                  <a:srgbClr val="404040"/>
                </a:solidFill>
                <a:cs typeface="+mn-ea"/>
                <a:sym typeface="+mn-lt"/>
              </a:rPr>
              <a:t>、个人能力</a:t>
            </a:r>
            <a:endParaRPr lang="zh-CN" altLang="en-US" sz="3200" spc="300" dirty="0">
              <a:solidFill>
                <a:srgbClr val="404040"/>
              </a:solidFill>
              <a:cs typeface="+mn-ea"/>
              <a:sym typeface="+mn-lt"/>
            </a:endParaRPr>
          </a:p>
        </p:txBody>
      </p:sp>
      <p:grpSp>
        <p:nvGrpSpPr>
          <p:cNvPr id="30" name="组合 29"/>
          <p:cNvGrpSpPr/>
          <p:nvPr/>
        </p:nvGrpSpPr>
        <p:grpSpPr>
          <a:xfrm>
            <a:off x="4378142" y="2160465"/>
            <a:ext cx="3440391" cy="3283971"/>
            <a:chOff x="4378142" y="2160465"/>
            <a:chExt cx="3440391" cy="3283971"/>
          </a:xfrm>
        </p:grpSpPr>
        <p:sp>
          <p:nvSpPr>
            <p:cNvPr id="4" name="îŝḷîḓé-AutoShape 6"/>
            <p:cNvSpPr/>
            <p:nvPr/>
          </p:nvSpPr>
          <p:spPr bwMode="auto">
            <a:xfrm rot="18900000">
              <a:off x="4477787" y="3247830"/>
              <a:ext cx="3244840" cy="1083067"/>
            </a:xfrm>
            <a:custGeom>
              <a:avLst/>
              <a:gdLst>
                <a:gd name="T0" fmla="*/ 4132846 w 19679"/>
                <a:gd name="T1" fmla="*/ 1514203 h 19679"/>
                <a:gd name="T2" fmla="*/ 4132846 w 19679"/>
                <a:gd name="T3" fmla="*/ 1514203 h 19679"/>
                <a:gd name="T4" fmla="*/ 4132846 w 19679"/>
                <a:gd name="T5" fmla="*/ 1514203 h 19679"/>
                <a:gd name="T6" fmla="*/ 4132846 w 19679"/>
                <a:gd name="T7" fmla="*/ 151420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noFill/>
            <a:ln w="12700" cap="flat" cmpd="sng">
              <a:solidFill>
                <a:schemeClr val="tx1">
                  <a:lumMod val="50000"/>
                  <a:lumOff val="50000"/>
                </a:schemeClr>
              </a:solidFill>
              <a:prstDash val="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id-ID" sz="1350">
                <a:solidFill>
                  <a:srgbClr val="EAD074"/>
                </a:solidFill>
                <a:cs typeface="+mn-ea"/>
                <a:sym typeface="+mn-lt"/>
              </a:endParaRPr>
            </a:p>
          </p:txBody>
        </p:sp>
        <p:sp>
          <p:nvSpPr>
            <p:cNvPr id="5" name="îŝḷîḓé-AutoShape 7"/>
            <p:cNvSpPr/>
            <p:nvPr/>
          </p:nvSpPr>
          <p:spPr bwMode="auto">
            <a:xfrm rot="13500000">
              <a:off x="4478100" y="3248142"/>
              <a:ext cx="3244216" cy="1082444"/>
            </a:xfrm>
            <a:custGeom>
              <a:avLst/>
              <a:gdLst>
                <a:gd name="T0" fmla="*/ 4132053 w 19679"/>
                <a:gd name="T1" fmla="*/ 1513332 h 19679"/>
                <a:gd name="T2" fmla="*/ 4132053 w 19679"/>
                <a:gd name="T3" fmla="*/ 1513332 h 19679"/>
                <a:gd name="T4" fmla="*/ 4132053 w 19679"/>
                <a:gd name="T5" fmla="*/ 1513332 h 19679"/>
                <a:gd name="T6" fmla="*/ 4132053 w 19679"/>
                <a:gd name="T7" fmla="*/ 151333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noFill/>
            <a:ln w="12700" cap="flat" cmpd="sng">
              <a:solidFill>
                <a:schemeClr val="tx1">
                  <a:lumMod val="50000"/>
                  <a:lumOff val="50000"/>
                </a:schemeClr>
              </a:solidFill>
              <a:prstDash val="dash"/>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endParaRPr lang="id-ID" sz="1350">
                <a:solidFill>
                  <a:srgbClr val="EAD074"/>
                </a:solidFill>
                <a:cs typeface="+mn-ea"/>
                <a:sym typeface="+mn-lt"/>
              </a:endParaRPr>
            </a:p>
          </p:txBody>
        </p:sp>
        <p:sp>
          <p:nvSpPr>
            <p:cNvPr id="6" name="îŝḷîḓé-AutoShape 13"/>
            <p:cNvSpPr/>
            <p:nvPr/>
          </p:nvSpPr>
          <p:spPr bwMode="auto">
            <a:xfrm>
              <a:off x="5206894" y="3607398"/>
              <a:ext cx="126503" cy="126503"/>
            </a:xfrm>
            <a:custGeom>
              <a:avLst/>
              <a:gdLst>
                <a:gd name="T0" fmla="*/ 161123 w 19679"/>
                <a:gd name="T1" fmla="*/ 176861 h 19679"/>
                <a:gd name="T2" fmla="*/ 161123 w 19679"/>
                <a:gd name="T3" fmla="*/ 176861 h 19679"/>
                <a:gd name="T4" fmla="*/ 161123 w 19679"/>
                <a:gd name="T5" fmla="*/ 176861 h 19679"/>
                <a:gd name="T6" fmla="*/ 161123 w 19679"/>
                <a:gd name="T7" fmla="*/ 17686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04046"/>
            </a:solidFill>
            <a:ln>
              <a:noFill/>
            </a:ln>
            <a:effectLst/>
          </p:spPr>
          <p:txBody>
            <a:bodyPr lIns="50800" tIns="50800" rIns="50800" bIns="50800" anchor="ctr"/>
            <a:lstStyle/>
            <a:p>
              <a:endParaRPr lang="id-ID" sz="1350">
                <a:solidFill>
                  <a:srgbClr val="EAD074"/>
                </a:solidFill>
                <a:cs typeface="+mn-ea"/>
                <a:sym typeface="+mn-lt"/>
              </a:endParaRPr>
            </a:p>
          </p:txBody>
        </p:sp>
        <p:sp>
          <p:nvSpPr>
            <p:cNvPr id="7" name="îŝḷîḓé-AutoShape 14"/>
            <p:cNvSpPr/>
            <p:nvPr/>
          </p:nvSpPr>
          <p:spPr bwMode="auto">
            <a:xfrm>
              <a:off x="6867016" y="3868506"/>
              <a:ext cx="126503" cy="126503"/>
            </a:xfrm>
            <a:custGeom>
              <a:avLst/>
              <a:gdLst>
                <a:gd name="T0" fmla="*/ 161123 w 19679"/>
                <a:gd name="T1" fmla="*/ 176860 h 19679"/>
                <a:gd name="T2" fmla="*/ 161123 w 19679"/>
                <a:gd name="T3" fmla="*/ 176860 h 19679"/>
                <a:gd name="T4" fmla="*/ 161123 w 19679"/>
                <a:gd name="T5" fmla="*/ 176860 h 19679"/>
                <a:gd name="T6" fmla="*/ 161123 w 19679"/>
                <a:gd name="T7" fmla="*/ 176860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04046"/>
            </a:solidFill>
            <a:ln>
              <a:noFill/>
            </a:ln>
            <a:effectLst/>
          </p:spPr>
          <p:txBody>
            <a:bodyPr lIns="0" tIns="0" rIns="0" bIns="0" anchor="ctr"/>
            <a:lstStyle/>
            <a:p>
              <a:endParaRPr lang="id-ID" sz="1350">
                <a:solidFill>
                  <a:srgbClr val="EAD074"/>
                </a:solidFill>
                <a:cs typeface="+mn-ea"/>
                <a:sym typeface="+mn-lt"/>
              </a:endParaRPr>
            </a:p>
          </p:txBody>
        </p:sp>
        <p:sp>
          <p:nvSpPr>
            <p:cNvPr id="8" name="îŝḷîḓé-AutoShape 15"/>
            <p:cNvSpPr/>
            <p:nvPr/>
          </p:nvSpPr>
          <p:spPr bwMode="auto">
            <a:xfrm>
              <a:off x="5884901" y="4572687"/>
              <a:ext cx="126503" cy="126503"/>
            </a:xfrm>
            <a:custGeom>
              <a:avLst/>
              <a:gdLst>
                <a:gd name="T0" fmla="*/ 161123 w 19679"/>
                <a:gd name="T1" fmla="*/ 176860 h 19679"/>
                <a:gd name="T2" fmla="*/ 161123 w 19679"/>
                <a:gd name="T3" fmla="*/ 176860 h 19679"/>
                <a:gd name="T4" fmla="*/ 161123 w 19679"/>
                <a:gd name="T5" fmla="*/ 176860 h 19679"/>
                <a:gd name="T6" fmla="*/ 161123 w 19679"/>
                <a:gd name="T7" fmla="*/ 176860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04046"/>
            </a:solidFill>
            <a:ln>
              <a:noFill/>
            </a:ln>
            <a:effectLst/>
          </p:spPr>
          <p:txBody>
            <a:bodyPr lIns="50800" tIns="50800" rIns="50800" bIns="50800" anchor="ctr"/>
            <a:lstStyle/>
            <a:p>
              <a:endParaRPr lang="id-ID" sz="1350">
                <a:solidFill>
                  <a:srgbClr val="EAD074"/>
                </a:solidFill>
                <a:cs typeface="+mn-ea"/>
                <a:sym typeface="+mn-lt"/>
              </a:endParaRPr>
            </a:p>
          </p:txBody>
        </p:sp>
        <p:sp>
          <p:nvSpPr>
            <p:cNvPr id="9" name="îŝḷîḓé-AutoShape 16"/>
            <p:cNvSpPr/>
            <p:nvPr/>
          </p:nvSpPr>
          <p:spPr bwMode="auto">
            <a:xfrm>
              <a:off x="6188386" y="2912566"/>
              <a:ext cx="126503" cy="125880"/>
            </a:xfrm>
            <a:custGeom>
              <a:avLst/>
              <a:gdLst>
                <a:gd name="T0" fmla="*/ 161123 w 19679"/>
                <a:gd name="T1" fmla="*/ 175989 h 19679"/>
                <a:gd name="T2" fmla="*/ 161123 w 19679"/>
                <a:gd name="T3" fmla="*/ 175989 h 19679"/>
                <a:gd name="T4" fmla="*/ 161123 w 19679"/>
                <a:gd name="T5" fmla="*/ 175989 h 19679"/>
                <a:gd name="T6" fmla="*/ 161123 w 19679"/>
                <a:gd name="T7" fmla="*/ 17598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04046"/>
            </a:solidFill>
            <a:ln>
              <a:noFill/>
            </a:ln>
            <a:effectLst/>
          </p:spPr>
          <p:txBody>
            <a:bodyPr lIns="50800" tIns="50800" rIns="50800" bIns="50800" anchor="ctr"/>
            <a:lstStyle/>
            <a:p>
              <a:endParaRPr lang="id-ID" sz="1350">
                <a:solidFill>
                  <a:srgbClr val="EAD074"/>
                </a:solidFill>
                <a:cs typeface="+mn-ea"/>
                <a:sym typeface="+mn-lt"/>
              </a:endParaRPr>
            </a:p>
          </p:txBody>
        </p:sp>
        <p:sp>
          <p:nvSpPr>
            <p:cNvPr id="10" name="îŝḷîḓé-AutoShape 8"/>
            <p:cNvSpPr/>
            <p:nvPr/>
          </p:nvSpPr>
          <p:spPr bwMode="auto">
            <a:xfrm>
              <a:off x="4378142" y="2160465"/>
              <a:ext cx="999438" cy="999434"/>
            </a:xfrm>
            <a:custGeom>
              <a:avLst/>
              <a:gdLst>
                <a:gd name="T0" fmla="*/ 825458 w 19679"/>
                <a:gd name="T1" fmla="*/ 906083 h 19679"/>
                <a:gd name="T2" fmla="*/ 825458 w 19679"/>
                <a:gd name="T3" fmla="*/ 906083 h 19679"/>
                <a:gd name="T4" fmla="*/ 825458 w 19679"/>
                <a:gd name="T5" fmla="*/ 906083 h 19679"/>
                <a:gd name="T6" fmla="*/ 825458 w 19679"/>
                <a:gd name="T7" fmla="*/ 90608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404046"/>
            </a:solidFill>
            <a:ln>
              <a:noFill/>
            </a:ln>
            <a:effectLst/>
          </p:spPr>
          <p:txBody>
            <a:bodyPr lIns="0" tIns="0" rIns="0" bIns="0" anchor="ctr"/>
            <a:lstStyle/>
            <a:p>
              <a:endParaRPr lang="id-ID" sz="1350" dirty="0">
                <a:solidFill>
                  <a:srgbClr val="EAD074"/>
                </a:solidFill>
                <a:cs typeface="+mn-ea"/>
                <a:sym typeface="+mn-lt"/>
              </a:endParaRPr>
            </a:p>
          </p:txBody>
        </p:sp>
        <p:sp>
          <p:nvSpPr>
            <p:cNvPr id="11" name="îŝḷîḓé-AutoShape 18"/>
            <p:cNvSpPr/>
            <p:nvPr/>
          </p:nvSpPr>
          <p:spPr bwMode="auto">
            <a:xfrm>
              <a:off x="4681337" y="2481917"/>
              <a:ext cx="393048" cy="356530"/>
            </a:xfrm>
            <a:custGeom>
              <a:avLst/>
              <a:gdLst>
                <a:gd name="T0" fmla="*/ 324644 w 20518"/>
                <a:gd name="T1" fmla="*/ 294482 h 21600"/>
                <a:gd name="T2" fmla="*/ 324644 w 20518"/>
                <a:gd name="T3" fmla="*/ 294482 h 21600"/>
                <a:gd name="T4" fmla="*/ 324644 w 20518"/>
                <a:gd name="T5" fmla="*/ 294482 h 21600"/>
                <a:gd name="T6" fmla="*/ 324644 w 20518"/>
                <a:gd name="T7" fmla="*/ 2944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18" h="21600">
                  <a:moveTo>
                    <a:pt x="8387" y="7104"/>
                  </a:moveTo>
                  <a:lnTo>
                    <a:pt x="6117" y="8734"/>
                  </a:lnTo>
                  <a:cubicBezTo>
                    <a:pt x="5879" y="8892"/>
                    <a:pt x="5575" y="8894"/>
                    <a:pt x="5439" y="8618"/>
                  </a:cubicBezTo>
                  <a:cubicBezTo>
                    <a:pt x="5303" y="8344"/>
                    <a:pt x="5384" y="8089"/>
                    <a:pt x="5620" y="7929"/>
                  </a:cubicBezTo>
                  <a:lnTo>
                    <a:pt x="7891" y="6205"/>
                  </a:lnTo>
                  <a:cubicBezTo>
                    <a:pt x="8127" y="6046"/>
                    <a:pt x="8431" y="6140"/>
                    <a:pt x="8569" y="6415"/>
                  </a:cubicBezTo>
                  <a:cubicBezTo>
                    <a:pt x="8705" y="6690"/>
                    <a:pt x="8624" y="6946"/>
                    <a:pt x="8387" y="7104"/>
                  </a:cubicBezTo>
                  <a:cubicBezTo>
                    <a:pt x="8387" y="7104"/>
                    <a:pt x="8387" y="7104"/>
                    <a:pt x="8387" y="7104"/>
                  </a:cubicBezTo>
                  <a:close/>
                  <a:moveTo>
                    <a:pt x="8869" y="2876"/>
                  </a:moveTo>
                  <a:lnTo>
                    <a:pt x="4627" y="7716"/>
                  </a:lnTo>
                  <a:cubicBezTo>
                    <a:pt x="4627" y="7721"/>
                    <a:pt x="4628" y="7726"/>
                    <a:pt x="4628" y="7734"/>
                  </a:cubicBezTo>
                  <a:lnTo>
                    <a:pt x="4628" y="13865"/>
                  </a:lnTo>
                  <a:cubicBezTo>
                    <a:pt x="4628" y="13886"/>
                    <a:pt x="4622" y="13906"/>
                    <a:pt x="4622" y="13927"/>
                  </a:cubicBezTo>
                  <a:lnTo>
                    <a:pt x="8759" y="18723"/>
                  </a:lnTo>
                  <a:cubicBezTo>
                    <a:pt x="9999" y="16491"/>
                    <a:pt x="9913" y="13651"/>
                    <a:pt x="9913" y="10799"/>
                  </a:cubicBezTo>
                  <a:cubicBezTo>
                    <a:pt x="9913" y="7948"/>
                    <a:pt x="10109" y="5106"/>
                    <a:pt x="8869" y="2876"/>
                  </a:cubicBezTo>
                  <a:cubicBezTo>
                    <a:pt x="8869" y="2876"/>
                    <a:pt x="8869" y="2876"/>
                    <a:pt x="8869" y="2876"/>
                  </a:cubicBezTo>
                  <a:close/>
                  <a:moveTo>
                    <a:pt x="3966" y="8499"/>
                  </a:moveTo>
                  <a:cubicBezTo>
                    <a:pt x="3966" y="8076"/>
                    <a:pt x="3671" y="7734"/>
                    <a:pt x="3305" y="7734"/>
                  </a:cubicBezTo>
                  <a:lnTo>
                    <a:pt x="2726" y="7734"/>
                  </a:lnTo>
                  <a:lnTo>
                    <a:pt x="1983" y="7734"/>
                  </a:lnTo>
                  <a:cubicBezTo>
                    <a:pt x="1618" y="7734"/>
                    <a:pt x="1322" y="8076"/>
                    <a:pt x="1322" y="8499"/>
                  </a:cubicBezTo>
                  <a:lnTo>
                    <a:pt x="1322" y="13097"/>
                  </a:lnTo>
                  <a:cubicBezTo>
                    <a:pt x="1322" y="13523"/>
                    <a:pt x="1618" y="13865"/>
                    <a:pt x="1983" y="13865"/>
                  </a:cubicBezTo>
                  <a:lnTo>
                    <a:pt x="2726" y="13865"/>
                  </a:lnTo>
                  <a:lnTo>
                    <a:pt x="3305" y="13865"/>
                  </a:lnTo>
                  <a:cubicBezTo>
                    <a:pt x="3671" y="13865"/>
                    <a:pt x="3966" y="13523"/>
                    <a:pt x="3966" y="13097"/>
                  </a:cubicBezTo>
                  <a:lnTo>
                    <a:pt x="3966" y="8499"/>
                  </a:lnTo>
                  <a:cubicBezTo>
                    <a:pt x="3966" y="8499"/>
                    <a:pt x="3966" y="8499"/>
                    <a:pt x="3966" y="8499"/>
                  </a:cubicBezTo>
                  <a:close/>
                  <a:moveTo>
                    <a:pt x="4084" y="15397"/>
                  </a:moveTo>
                  <a:lnTo>
                    <a:pt x="3305" y="15397"/>
                  </a:lnTo>
                  <a:lnTo>
                    <a:pt x="2726" y="15397"/>
                  </a:lnTo>
                  <a:lnTo>
                    <a:pt x="1322" y="15397"/>
                  </a:lnTo>
                  <a:cubicBezTo>
                    <a:pt x="591" y="15397"/>
                    <a:pt x="0" y="14711"/>
                    <a:pt x="0" y="13865"/>
                  </a:cubicBezTo>
                  <a:lnTo>
                    <a:pt x="0" y="7734"/>
                  </a:lnTo>
                  <a:cubicBezTo>
                    <a:pt x="0" y="6886"/>
                    <a:pt x="591" y="6200"/>
                    <a:pt x="1322" y="6200"/>
                  </a:cubicBezTo>
                  <a:lnTo>
                    <a:pt x="2726" y="6200"/>
                  </a:lnTo>
                  <a:lnTo>
                    <a:pt x="3305" y="6200"/>
                  </a:lnTo>
                  <a:lnTo>
                    <a:pt x="4084" y="6200"/>
                  </a:lnTo>
                  <a:lnTo>
                    <a:pt x="9335" y="0"/>
                  </a:lnTo>
                  <a:cubicBezTo>
                    <a:pt x="10572" y="3311"/>
                    <a:pt x="11239" y="6960"/>
                    <a:pt x="11239" y="10799"/>
                  </a:cubicBezTo>
                  <a:cubicBezTo>
                    <a:pt x="11239" y="14636"/>
                    <a:pt x="10572" y="18287"/>
                    <a:pt x="9335" y="21600"/>
                  </a:cubicBezTo>
                  <a:lnTo>
                    <a:pt x="4084" y="15397"/>
                  </a:lnTo>
                  <a:cubicBezTo>
                    <a:pt x="4084" y="15397"/>
                    <a:pt x="4084" y="15397"/>
                    <a:pt x="4084" y="15397"/>
                  </a:cubicBezTo>
                  <a:close/>
                  <a:moveTo>
                    <a:pt x="13502" y="16488"/>
                  </a:moveTo>
                  <a:lnTo>
                    <a:pt x="12972" y="15875"/>
                  </a:lnTo>
                  <a:cubicBezTo>
                    <a:pt x="14956" y="12888"/>
                    <a:pt x="14954" y="8710"/>
                    <a:pt x="12971" y="5725"/>
                  </a:cubicBezTo>
                  <a:lnTo>
                    <a:pt x="13501" y="5111"/>
                  </a:lnTo>
                  <a:cubicBezTo>
                    <a:pt x="15768" y="8439"/>
                    <a:pt x="15769" y="13159"/>
                    <a:pt x="13502" y="16488"/>
                  </a:cubicBezTo>
                  <a:cubicBezTo>
                    <a:pt x="13502" y="16488"/>
                    <a:pt x="13502" y="16488"/>
                    <a:pt x="13502" y="16488"/>
                  </a:cubicBezTo>
                  <a:close/>
                  <a:moveTo>
                    <a:pt x="15404" y="18692"/>
                  </a:moveTo>
                  <a:lnTo>
                    <a:pt x="14825" y="18023"/>
                  </a:lnTo>
                  <a:cubicBezTo>
                    <a:pt x="17837" y="13847"/>
                    <a:pt x="17840" y="7746"/>
                    <a:pt x="14832" y="3568"/>
                  </a:cubicBezTo>
                  <a:lnTo>
                    <a:pt x="15411" y="2897"/>
                  </a:lnTo>
                  <a:cubicBezTo>
                    <a:pt x="18682" y="7419"/>
                    <a:pt x="18679" y="14171"/>
                    <a:pt x="15404" y="18692"/>
                  </a:cubicBezTo>
                  <a:cubicBezTo>
                    <a:pt x="15404" y="18692"/>
                    <a:pt x="15404" y="18692"/>
                    <a:pt x="15404" y="18692"/>
                  </a:cubicBezTo>
                  <a:close/>
                  <a:moveTo>
                    <a:pt x="17273" y="20861"/>
                  </a:moveTo>
                  <a:lnTo>
                    <a:pt x="16726" y="20225"/>
                  </a:lnTo>
                  <a:cubicBezTo>
                    <a:pt x="20777" y="14823"/>
                    <a:pt x="20778" y="6770"/>
                    <a:pt x="16731" y="1367"/>
                  </a:cubicBezTo>
                  <a:lnTo>
                    <a:pt x="17281" y="729"/>
                  </a:lnTo>
                  <a:cubicBezTo>
                    <a:pt x="21599" y="6497"/>
                    <a:pt x="21597" y="15093"/>
                    <a:pt x="17273" y="20861"/>
                  </a:cubicBezTo>
                  <a:cubicBezTo>
                    <a:pt x="17273" y="20861"/>
                    <a:pt x="17273" y="20861"/>
                    <a:pt x="17273" y="20861"/>
                  </a:cubicBezTo>
                  <a:close/>
                </a:path>
              </a:pathLst>
            </a:custGeom>
            <a:solidFill>
              <a:schemeClr val="bg1"/>
            </a:solidFill>
            <a:ln>
              <a:noFill/>
            </a:ln>
            <a:effectLst/>
          </p:spPr>
          <p:txBody>
            <a:bodyPr lIns="0" tIns="0" rIns="0" bIns="0" anchor="ctr"/>
            <a:lstStyle/>
            <a:p>
              <a:endParaRPr lang="id-ID" sz="1350">
                <a:solidFill>
                  <a:srgbClr val="EAD074"/>
                </a:solidFill>
                <a:cs typeface="+mn-ea"/>
                <a:sym typeface="+mn-lt"/>
              </a:endParaRPr>
            </a:p>
          </p:txBody>
        </p:sp>
        <p:sp>
          <p:nvSpPr>
            <p:cNvPr id="12" name="îŝḷîḓé-AutoShape 12"/>
            <p:cNvSpPr/>
            <p:nvPr/>
          </p:nvSpPr>
          <p:spPr bwMode="auto">
            <a:xfrm>
              <a:off x="6819095" y="2160465"/>
              <a:ext cx="999438" cy="999434"/>
            </a:xfrm>
            <a:custGeom>
              <a:avLst/>
              <a:gdLst>
                <a:gd name="T0" fmla="*/ 825458 w 19679"/>
                <a:gd name="T1" fmla="*/ 906083 h 19679"/>
                <a:gd name="T2" fmla="*/ 825458 w 19679"/>
                <a:gd name="T3" fmla="*/ 906083 h 19679"/>
                <a:gd name="T4" fmla="*/ 825458 w 19679"/>
                <a:gd name="T5" fmla="*/ 906083 h 19679"/>
                <a:gd name="T6" fmla="*/ 825458 w 19679"/>
                <a:gd name="T7" fmla="*/ 90608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404046"/>
            </a:solidFill>
            <a:ln>
              <a:noFill/>
            </a:ln>
            <a:effectLst/>
          </p:spPr>
          <p:txBody>
            <a:bodyPr lIns="50800" tIns="50800" rIns="50800" bIns="50800" anchor="ctr"/>
            <a:lstStyle/>
            <a:p>
              <a:endParaRPr lang="id-ID" sz="1350">
                <a:solidFill>
                  <a:srgbClr val="EAD074"/>
                </a:solidFill>
                <a:cs typeface="+mn-ea"/>
                <a:sym typeface="+mn-lt"/>
              </a:endParaRPr>
            </a:p>
          </p:txBody>
        </p:sp>
        <p:sp>
          <p:nvSpPr>
            <p:cNvPr id="13" name="îŝḷîḓé-AutoShape 19"/>
            <p:cNvSpPr/>
            <p:nvPr/>
          </p:nvSpPr>
          <p:spPr bwMode="auto">
            <a:xfrm>
              <a:off x="7166977" y="2439153"/>
              <a:ext cx="303675" cy="442058"/>
            </a:xfrm>
            <a:custGeom>
              <a:avLst/>
              <a:gdLst>
                <a:gd name="T0" fmla="*/ 250825 w 21600"/>
                <a:gd name="T1" fmla="*/ 365125 h 21600"/>
                <a:gd name="T2" fmla="*/ 250825 w 21600"/>
                <a:gd name="T3" fmla="*/ 365125 h 21600"/>
                <a:gd name="T4" fmla="*/ 250825 w 21600"/>
                <a:gd name="T5" fmla="*/ 365125 h 21600"/>
                <a:gd name="T6" fmla="*/ 250825 w 21600"/>
                <a:gd name="T7" fmla="*/ 365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712" y="7438"/>
                  </a:moveTo>
                  <a:cubicBezTo>
                    <a:pt x="15705" y="5571"/>
                    <a:pt x="13513" y="4060"/>
                    <a:pt x="10803" y="4052"/>
                  </a:cubicBezTo>
                  <a:lnTo>
                    <a:pt x="10803" y="3317"/>
                  </a:lnTo>
                  <a:cubicBezTo>
                    <a:pt x="14101" y="3325"/>
                    <a:pt x="16772" y="5166"/>
                    <a:pt x="16777" y="7438"/>
                  </a:cubicBezTo>
                  <a:lnTo>
                    <a:pt x="15712" y="7438"/>
                  </a:lnTo>
                  <a:cubicBezTo>
                    <a:pt x="15712" y="7438"/>
                    <a:pt x="15712" y="7438"/>
                    <a:pt x="15712" y="7438"/>
                  </a:cubicBezTo>
                  <a:close/>
                  <a:moveTo>
                    <a:pt x="10799" y="1441"/>
                  </a:moveTo>
                  <a:cubicBezTo>
                    <a:pt x="5973" y="1441"/>
                    <a:pt x="2060" y="4136"/>
                    <a:pt x="2060" y="7460"/>
                  </a:cubicBezTo>
                  <a:cubicBezTo>
                    <a:pt x="2060" y="9178"/>
                    <a:pt x="3116" y="10719"/>
                    <a:pt x="4791" y="11813"/>
                  </a:cubicBezTo>
                  <a:cubicBezTo>
                    <a:pt x="4630" y="11707"/>
                    <a:pt x="4466" y="11599"/>
                    <a:pt x="4316" y="11485"/>
                  </a:cubicBezTo>
                  <a:lnTo>
                    <a:pt x="4224" y="11485"/>
                  </a:lnTo>
                  <a:cubicBezTo>
                    <a:pt x="5161" y="12281"/>
                    <a:pt x="5887" y="13197"/>
                    <a:pt x="6332" y="14205"/>
                  </a:cubicBezTo>
                  <a:cubicBezTo>
                    <a:pt x="6529" y="14268"/>
                    <a:pt x="6734" y="14319"/>
                    <a:pt x="6938" y="14372"/>
                  </a:cubicBezTo>
                  <a:cubicBezTo>
                    <a:pt x="6978" y="14459"/>
                    <a:pt x="7038" y="14540"/>
                    <a:pt x="7122" y="14609"/>
                  </a:cubicBezTo>
                  <a:cubicBezTo>
                    <a:pt x="6958" y="14685"/>
                    <a:pt x="6858" y="14770"/>
                    <a:pt x="6858" y="14857"/>
                  </a:cubicBezTo>
                  <a:cubicBezTo>
                    <a:pt x="6858" y="15248"/>
                    <a:pt x="8624" y="15565"/>
                    <a:pt x="10799" y="15565"/>
                  </a:cubicBezTo>
                  <a:cubicBezTo>
                    <a:pt x="12975" y="15565"/>
                    <a:pt x="14741" y="15248"/>
                    <a:pt x="14741" y="14857"/>
                  </a:cubicBezTo>
                  <a:cubicBezTo>
                    <a:pt x="14741" y="14770"/>
                    <a:pt x="14639" y="14685"/>
                    <a:pt x="14478" y="14609"/>
                  </a:cubicBezTo>
                  <a:cubicBezTo>
                    <a:pt x="14561" y="14540"/>
                    <a:pt x="14621" y="14459"/>
                    <a:pt x="14661" y="14372"/>
                  </a:cubicBezTo>
                  <a:cubicBezTo>
                    <a:pt x="14866" y="14319"/>
                    <a:pt x="15070" y="14268"/>
                    <a:pt x="15267" y="14205"/>
                  </a:cubicBezTo>
                  <a:cubicBezTo>
                    <a:pt x="15712" y="13197"/>
                    <a:pt x="16439" y="12281"/>
                    <a:pt x="17375" y="11485"/>
                  </a:cubicBezTo>
                  <a:lnTo>
                    <a:pt x="17283" y="11485"/>
                  </a:lnTo>
                  <a:cubicBezTo>
                    <a:pt x="17133" y="11599"/>
                    <a:pt x="16969" y="11707"/>
                    <a:pt x="16806" y="11813"/>
                  </a:cubicBezTo>
                  <a:cubicBezTo>
                    <a:pt x="18483" y="10719"/>
                    <a:pt x="19539" y="9178"/>
                    <a:pt x="19539" y="7460"/>
                  </a:cubicBezTo>
                  <a:cubicBezTo>
                    <a:pt x="19539" y="4136"/>
                    <a:pt x="15626" y="1441"/>
                    <a:pt x="10799" y="1441"/>
                  </a:cubicBezTo>
                  <a:cubicBezTo>
                    <a:pt x="10799" y="1441"/>
                    <a:pt x="10799" y="1441"/>
                    <a:pt x="10799" y="1441"/>
                  </a:cubicBezTo>
                  <a:close/>
                  <a:moveTo>
                    <a:pt x="7861" y="17073"/>
                  </a:moveTo>
                  <a:lnTo>
                    <a:pt x="12562" y="16205"/>
                  </a:lnTo>
                  <a:lnTo>
                    <a:pt x="8842" y="16205"/>
                  </a:lnTo>
                  <a:cubicBezTo>
                    <a:pt x="8299" y="16205"/>
                    <a:pt x="7861" y="16506"/>
                    <a:pt x="7861" y="16880"/>
                  </a:cubicBezTo>
                  <a:lnTo>
                    <a:pt x="7861" y="17073"/>
                  </a:lnTo>
                  <a:cubicBezTo>
                    <a:pt x="7861" y="17073"/>
                    <a:pt x="7861" y="17073"/>
                    <a:pt x="7861" y="17073"/>
                  </a:cubicBezTo>
                  <a:close/>
                  <a:moveTo>
                    <a:pt x="7861" y="18759"/>
                  </a:moveTo>
                  <a:lnTo>
                    <a:pt x="13738" y="17675"/>
                  </a:lnTo>
                  <a:lnTo>
                    <a:pt x="13738" y="16985"/>
                  </a:lnTo>
                  <a:lnTo>
                    <a:pt x="7861" y="18068"/>
                  </a:lnTo>
                  <a:lnTo>
                    <a:pt x="7861" y="18759"/>
                  </a:lnTo>
                  <a:cubicBezTo>
                    <a:pt x="7861" y="18759"/>
                    <a:pt x="7861" y="18759"/>
                    <a:pt x="7861" y="18759"/>
                  </a:cubicBezTo>
                  <a:close/>
                  <a:moveTo>
                    <a:pt x="8842" y="19577"/>
                  </a:moveTo>
                  <a:lnTo>
                    <a:pt x="12757" y="19577"/>
                  </a:lnTo>
                  <a:cubicBezTo>
                    <a:pt x="13297" y="19577"/>
                    <a:pt x="13738" y="19275"/>
                    <a:pt x="13738" y="18903"/>
                  </a:cubicBezTo>
                  <a:lnTo>
                    <a:pt x="13738" y="18670"/>
                  </a:lnTo>
                  <a:lnTo>
                    <a:pt x="8833" y="19575"/>
                  </a:lnTo>
                  <a:cubicBezTo>
                    <a:pt x="8835" y="19575"/>
                    <a:pt x="8838" y="19577"/>
                    <a:pt x="8842" y="19577"/>
                  </a:cubicBezTo>
                  <a:cubicBezTo>
                    <a:pt x="8842" y="19577"/>
                    <a:pt x="8842" y="19577"/>
                    <a:pt x="8842" y="19577"/>
                  </a:cubicBezTo>
                  <a:close/>
                  <a:moveTo>
                    <a:pt x="19625" y="11693"/>
                  </a:moveTo>
                  <a:cubicBezTo>
                    <a:pt x="18120" y="12700"/>
                    <a:pt x="17092" y="14035"/>
                    <a:pt x="16765" y="15531"/>
                  </a:cubicBezTo>
                  <a:lnTo>
                    <a:pt x="16674" y="15531"/>
                  </a:lnTo>
                  <a:cubicBezTo>
                    <a:pt x="16674" y="15806"/>
                    <a:pt x="16311" y="16061"/>
                    <a:pt x="15694" y="16275"/>
                  </a:cubicBezTo>
                  <a:lnTo>
                    <a:pt x="15694" y="19577"/>
                  </a:lnTo>
                  <a:cubicBezTo>
                    <a:pt x="15694" y="20323"/>
                    <a:pt x="14818" y="20926"/>
                    <a:pt x="13738" y="20926"/>
                  </a:cubicBezTo>
                  <a:lnTo>
                    <a:pt x="12757" y="20926"/>
                  </a:lnTo>
                  <a:cubicBezTo>
                    <a:pt x="12757" y="21298"/>
                    <a:pt x="12319" y="21599"/>
                    <a:pt x="11779" y="21599"/>
                  </a:cubicBezTo>
                  <a:lnTo>
                    <a:pt x="9820" y="21599"/>
                  </a:lnTo>
                  <a:cubicBezTo>
                    <a:pt x="9280" y="21599"/>
                    <a:pt x="8842" y="21298"/>
                    <a:pt x="8842" y="20926"/>
                  </a:cubicBezTo>
                  <a:lnTo>
                    <a:pt x="7861" y="20926"/>
                  </a:lnTo>
                  <a:cubicBezTo>
                    <a:pt x="6781" y="20926"/>
                    <a:pt x="5905" y="20323"/>
                    <a:pt x="5905" y="19577"/>
                  </a:cubicBezTo>
                  <a:lnTo>
                    <a:pt x="5905" y="16275"/>
                  </a:lnTo>
                  <a:cubicBezTo>
                    <a:pt x="5288" y="16061"/>
                    <a:pt x="4925" y="15806"/>
                    <a:pt x="4925" y="15531"/>
                  </a:cubicBezTo>
                  <a:lnTo>
                    <a:pt x="4834" y="15531"/>
                  </a:lnTo>
                  <a:cubicBezTo>
                    <a:pt x="4507" y="14035"/>
                    <a:pt x="3479" y="12700"/>
                    <a:pt x="1974" y="11693"/>
                  </a:cubicBezTo>
                  <a:cubicBezTo>
                    <a:pt x="740" y="10488"/>
                    <a:pt x="0" y="9026"/>
                    <a:pt x="0" y="7438"/>
                  </a:cubicBezTo>
                  <a:cubicBezTo>
                    <a:pt x="0" y="3329"/>
                    <a:pt x="4834" y="0"/>
                    <a:pt x="10799" y="0"/>
                  </a:cubicBezTo>
                  <a:cubicBezTo>
                    <a:pt x="16765" y="0"/>
                    <a:pt x="21600" y="3329"/>
                    <a:pt x="21600" y="7438"/>
                  </a:cubicBezTo>
                  <a:cubicBezTo>
                    <a:pt x="21600" y="9026"/>
                    <a:pt x="20859" y="10488"/>
                    <a:pt x="19625" y="11693"/>
                  </a:cubicBezTo>
                  <a:cubicBezTo>
                    <a:pt x="19625" y="11693"/>
                    <a:pt x="19625" y="11693"/>
                    <a:pt x="19625" y="11693"/>
                  </a:cubicBezTo>
                  <a:close/>
                </a:path>
              </a:pathLst>
            </a:custGeom>
            <a:solidFill>
              <a:schemeClr val="bg1"/>
            </a:solidFill>
            <a:ln>
              <a:noFill/>
            </a:ln>
            <a:effectLst/>
          </p:spPr>
          <p:txBody>
            <a:bodyPr lIns="0" tIns="0" rIns="0" bIns="0" anchor="ctr"/>
            <a:lstStyle/>
            <a:p>
              <a:endParaRPr lang="id-ID" sz="1350">
                <a:solidFill>
                  <a:srgbClr val="EAD074"/>
                </a:solidFill>
                <a:cs typeface="+mn-ea"/>
                <a:sym typeface="+mn-lt"/>
              </a:endParaRPr>
            </a:p>
          </p:txBody>
        </p:sp>
        <p:sp>
          <p:nvSpPr>
            <p:cNvPr id="14" name="îŝḷîḓé-AutoShape 9"/>
            <p:cNvSpPr/>
            <p:nvPr/>
          </p:nvSpPr>
          <p:spPr bwMode="auto">
            <a:xfrm>
              <a:off x="6819095" y="4430045"/>
              <a:ext cx="999438" cy="999434"/>
            </a:xfrm>
            <a:custGeom>
              <a:avLst/>
              <a:gdLst>
                <a:gd name="T0" fmla="*/ 825458 w 19679"/>
                <a:gd name="T1" fmla="*/ 906083 h 19679"/>
                <a:gd name="T2" fmla="*/ 825458 w 19679"/>
                <a:gd name="T3" fmla="*/ 906083 h 19679"/>
                <a:gd name="T4" fmla="*/ 825458 w 19679"/>
                <a:gd name="T5" fmla="*/ 906083 h 19679"/>
                <a:gd name="T6" fmla="*/ 825458 w 19679"/>
                <a:gd name="T7" fmla="*/ 90608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404046"/>
            </a:solidFill>
            <a:ln>
              <a:noFill/>
            </a:ln>
            <a:effectLst/>
          </p:spPr>
          <p:txBody>
            <a:bodyPr lIns="50800" tIns="50800" rIns="50800" bIns="50800" anchor="ctr"/>
            <a:lstStyle/>
            <a:p>
              <a:endParaRPr lang="id-ID" sz="1350">
                <a:solidFill>
                  <a:srgbClr val="EAD074"/>
                </a:solidFill>
                <a:cs typeface="+mn-ea"/>
                <a:sym typeface="+mn-lt"/>
              </a:endParaRPr>
            </a:p>
          </p:txBody>
        </p:sp>
        <p:sp>
          <p:nvSpPr>
            <p:cNvPr id="15" name="îŝḷîḓé-AutoShape 20"/>
            <p:cNvSpPr/>
            <p:nvPr/>
          </p:nvSpPr>
          <p:spPr bwMode="auto">
            <a:xfrm>
              <a:off x="7124693" y="4735161"/>
              <a:ext cx="388243" cy="389202"/>
            </a:xfrm>
            <a:custGeom>
              <a:avLst/>
              <a:gdLst>
                <a:gd name="T0" fmla="*/ 320675 w 21430"/>
                <a:gd name="T1" fmla="*/ 321469 h 21430"/>
                <a:gd name="T2" fmla="*/ 320675 w 21430"/>
                <a:gd name="T3" fmla="*/ 321469 h 21430"/>
                <a:gd name="T4" fmla="*/ 320675 w 21430"/>
                <a:gd name="T5" fmla="*/ 321469 h 21430"/>
                <a:gd name="T6" fmla="*/ 320675 w 21430"/>
                <a:gd name="T7" fmla="*/ 321469 h 214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30" h="21430">
                  <a:moveTo>
                    <a:pt x="16377" y="4093"/>
                  </a:moveTo>
                  <a:cubicBezTo>
                    <a:pt x="15846" y="4093"/>
                    <a:pt x="15415" y="4522"/>
                    <a:pt x="15415" y="5054"/>
                  </a:cubicBezTo>
                  <a:cubicBezTo>
                    <a:pt x="15415" y="5583"/>
                    <a:pt x="15846" y="6014"/>
                    <a:pt x="16377" y="6014"/>
                  </a:cubicBezTo>
                  <a:cubicBezTo>
                    <a:pt x="16907" y="6014"/>
                    <a:pt x="17337" y="5583"/>
                    <a:pt x="17337" y="5054"/>
                  </a:cubicBezTo>
                  <a:cubicBezTo>
                    <a:pt x="17337" y="4522"/>
                    <a:pt x="16907" y="4093"/>
                    <a:pt x="16377" y="4093"/>
                  </a:cubicBezTo>
                  <a:cubicBezTo>
                    <a:pt x="16377" y="4093"/>
                    <a:pt x="16377" y="4093"/>
                    <a:pt x="16377" y="4093"/>
                  </a:cubicBezTo>
                  <a:close/>
                  <a:moveTo>
                    <a:pt x="16377" y="6745"/>
                  </a:moveTo>
                  <a:cubicBezTo>
                    <a:pt x="15441" y="6745"/>
                    <a:pt x="14685" y="5988"/>
                    <a:pt x="14685" y="5054"/>
                  </a:cubicBezTo>
                  <a:cubicBezTo>
                    <a:pt x="14685" y="4120"/>
                    <a:pt x="15441" y="3362"/>
                    <a:pt x="16377" y="3362"/>
                  </a:cubicBezTo>
                  <a:cubicBezTo>
                    <a:pt x="17311" y="3362"/>
                    <a:pt x="18067" y="4120"/>
                    <a:pt x="18067" y="5054"/>
                  </a:cubicBezTo>
                  <a:cubicBezTo>
                    <a:pt x="18067" y="5988"/>
                    <a:pt x="17311" y="6745"/>
                    <a:pt x="16377" y="6745"/>
                  </a:cubicBezTo>
                  <a:cubicBezTo>
                    <a:pt x="16377" y="6745"/>
                    <a:pt x="16377" y="6745"/>
                    <a:pt x="16377" y="6745"/>
                  </a:cubicBezTo>
                  <a:close/>
                  <a:moveTo>
                    <a:pt x="15333" y="1442"/>
                  </a:moveTo>
                  <a:cubicBezTo>
                    <a:pt x="12760" y="1442"/>
                    <a:pt x="10675" y="3525"/>
                    <a:pt x="10675" y="6098"/>
                  </a:cubicBezTo>
                  <a:cubicBezTo>
                    <a:pt x="10675" y="6795"/>
                    <a:pt x="10841" y="7451"/>
                    <a:pt x="11115" y="8046"/>
                  </a:cubicBezTo>
                  <a:lnTo>
                    <a:pt x="1710" y="17452"/>
                  </a:lnTo>
                  <a:cubicBezTo>
                    <a:pt x="1571" y="17590"/>
                    <a:pt x="1515" y="17705"/>
                    <a:pt x="1431" y="17957"/>
                  </a:cubicBezTo>
                  <a:cubicBezTo>
                    <a:pt x="1431" y="17957"/>
                    <a:pt x="1338" y="18447"/>
                    <a:pt x="1346" y="18943"/>
                  </a:cubicBezTo>
                  <a:lnTo>
                    <a:pt x="11129" y="9160"/>
                  </a:lnTo>
                  <a:cubicBezTo>
                    <a:pt x="11259" y="9030"/>
                    <a:pt x="11470" y="9030"/>
                    <a:pt x="11601" y="9160"/>
                  </a:cubicBezTo>
                  <a:cubicBezTo>
                    <a:pt x="11732" y="9290"/>
                    <a:pt x="11732" y="9502"/>
                    <a:pt x="11601" y="9632"/>
                  </a:cubicBezTo>
                  <a:lnTo>
                    <a:pt x="1565" y="19669"/>
                  </a:lnTo>
                  <a:cubicBezTo>
                    <a:pt x="1546" y="19688"/>
                    <a:pt x="1519" y="19683"/>
                    <a:pt x="1498" y="19697"/>
                  </a:cubicBezTo>
                  <a:cubicBezTo>
                    <a:pt x="1526" y="19748"/>
                    <a:pt x="1552" y="19801"/>
                    <a:pt x="1589" y="19840"/>
                  </a:cubicBezTo>
                  <a:cubicBezTo>
                    <a:pt x="2031" y="20281"/>
                    <a:pt x="3474" y="19998"/>
                    <a:pt x="3474" y="19998"/>
                  </a:cubicBezTo>
                  <a:cubicBezTo>
                    <a:pt x="3614" y="19859"/>
                    <a:pt x="3838" y="19859"/>
                    <a:pt x="3977" y="19719"/>
                  </a:cubicBezTo>
                  <a:lnTo>
                    <a:pt x="4947" y="18751"/>
                  </a:lnTo>
                  <a:lnTo>
                    <a:pt x="6019" y="18751"/>
                  </a:lnTo>
                  <a:lnTo>
                    <a:pt x="6019" y="17677"/>
                  </a:lnTo>
                  <a:lnTo>
                    <a:pt x="6952" y="16747"/>
                  </a:lnTo>
                  <a:lnTo>
                    <a:pt x="8023" y="16747"/>
                  </a:lnTo>
                  <a:lnTo>
                    <a:pt x="8023" y="15673"/>
                  </a:lnTo>
                  <a:lnTo>
                    <a:pt x="8956" y="14742"/>
                  </a:lnTo>
                  <a:lnTo>
                    <a:pt x="10028" y="14742"/>
                  </a:lnTo>
                  <a:lnTo>
                    <a:pt x="10028" y="13669"/>
                  </a:lnTo>
                  <a:lnTo>
                    <a:pt x="13384" y="10314"/>
                  </a:lnTo>
                  <a:cubicBezTo>
                    <a:pt x="13978" y="10590"/>
                    <a:pt x="14634" y="10753"/>
                    <a:pt x="15333" y="10753"/>
                  </a:cubicBezTo>
                  <a:cubicBezTo>
                    <a:pt x="17904" y="10753"/>
                    <a:pt x="19989" y="8669"/>
                    <a:pt x="19989" y="6098"/>
                  </a:cubicBezTo>
                  <a:cubicBezTo>
                    <a:pt x="19989" y="3525"/>
                    <a:pt x="17904" y="1442"/>
                    <a:pt x="15333" y="1442"/>
                  </a:cubicBezTo>
                  <a:cubicBezTo>
                    <a:pt x="15333" y="1442"/>
                    <a:pt x="15333" y="1442"/>
                    <a:pt x="15333" y="1442"/>
                  </a:cubicBezTo>
                  <a:close/>
                  <a:moveTo>
                    <a:pt x="15373" y="12111"/>
                  </a:moveTo>
                  <a:cubicBezTo>
                    <a:pt x="14825" y="12111"/>
                    <a:pt x="14293" y="12032"/>
                    <a:pt x="13789" y="11893"/>
                  </a:cubicBezTo>
                  <a:lnTo>
                    <a:pt x="11357" y="14324"/>
                  </a:lnTo>
                  <a:lnTo>
                    <a:pt x="11365" y="14324"/>
                  </a:lnTo>
                  <a:lnTo>
                    <a:pt x="11365" y="16077"/>
                  </a:lnTo>
                  <a:lnTo>
                    <a:pt x="9611" y="16077"/>
                  </a:lnTo>
                  <a:lnTo>
                    <a:pt x="9611" y="16071"/>
                  </a:lnTo>
                  <a:lnTo>
                    <a:pt x="9353" y="16329"/>
                  </a:lnTo>
                  <a:lnTo>
                    <a:pt x="9360" y="16329"/>
                  </a:lnTo>
                  <a:lnTo>
                    <a:pt x="9360" y="18082"/>
                  </a:lnTo>
                  <a:lnTo>
                    <a:pt x="7607" y="18082"/>
                  </a:lnTo>
                  <a:lnTo>
                    <a:pt x="7607" y="18075"/>
                  </a:lnTo>
                  <a:lnTo>
                    <a:pt x="7348" y="18332"/>
                  </a:lnTo>
                  <a:lnTo>
                    <a:pt x="7356" y="18332"/>
                  </a:lnTo>
                  <a:lnTo>
                    <a:pt x="7356" y="20088"/>
                  </a:lnTo>
                  <a:lnTo>
                    <a:pt x="5603" y="20088"/>
                  </a:lnTo>
                  <a:lnTo>
                    <a:pt x="5603" y="20080"/>
                  </a:lnTo>
                  <a:lnTo>
                    <a:pt x="4507" y="21173"/>
                  </a:lnTo>
                  <a:cubicBezTo>
                    <a:pt x="4247" y="21435"/>
                    <a:pt x="3601" y="21397"/>
                    <a:pt x="3339" y="21397"/>
                  </a:cubicBezTo>
                  <a:cubicBezTo>
                    <a:pt x="3339" y="21397"/>
                    <a:pt x="1038" y="21600"/>
                    <a:pt x="434" y="20995"/>
                  </a:cubicBezTo>
                  <a:cubicBezTo>
                    <a:pt x="-170" y="20391"/>
                    <a:pt x="32" y="18090"/>
                    <a:pt x="32" y="18090"/>
                  </a:cubicBezTo>
                  <a:cubicBezTo>
                    <a:pt x="32" y="17718"/>
                    <a:pt x="-6" y="17183"/>
                    <a:pt x="256" y="16922"/>
                  </a:cubicBezTo>
                  <a:lnTo>
                    <a:pt x="9535" y="7642"/>
                  </a:lnTo>
                  <a:cubicBezTo>
                    <a:pt x="9399" y="7135"/>
                    <a:pt x="9318" y="6606"/>
                    <a:pt x="9318" y="6056"/>
                  </a:cubicBezTo>
                  <a:cubicBezTo>
                    <a:pt x="9318" y="2712"/>
                    <a:pt x="12029" y="0"/>
                    <a:pt x="15373" y="0"/>
                  </a:cubicBezTo>
                  <a:cubicBezTo>
                    <a:pt x="18719" y="0"/>
                    <a:pt x="21430" y="2712"/>
                    <a:pt x="21430" y="6056"/>
                  </a:cubicBezTo>
                  <a:cubicBezTo>
                    <a:pt x="21430" y="9400"/>
                    <a:pt x="18719" y="12111"/>
                    <a:pt x="15373" y="12111"/>
                  </a:cubicBezTo>
                  <a:cubicBezTo>
                    <a:pt x="15373" y="12111"/>
                    <a:pt x="15373" y="12111"/>
                    <a:pt x="15373" y="12111"/>
                  </a:cubicBezTo>
                  <a:close/>
                </a:path>
              </a:pathLst>
            </a:custGeom>
            <a:solidFill>
              <a:schemeClr val="bg1"/>
            </a:solidFill>
            <a:ln>
              <a:noFill/>
            </a:ln>
            <a:effectLst/>
          </p:spPr>
          <p:txBody>
            <a:bodyPr lIns="51955" tIns="51955" rIns="51955" bIns="51955" anchor="ctr"/>
            <a:lstStyle/>
            <a:p>
              <a:endParaRPr lang="id-ID" sz="1350">
                <a:solidFill>
                  <a:srgbClr val="EAD074"/>
                </a:solidFill>
                <a:cs typeface="+mn-ea"/>
                <a:sym typeface="+mn-lt"/>
              </a:endParaRPr>
            </a:p>
          </p:txBody>
        </p:sp>
        <p:sp>
          <p:nvSpPr>
            <p:cNvPr id="16" name="îŝḷîḓé-AutoShape 11"/>
            <p:cNvSpPr/>
            <p:nvPr/>
          </p:nvSpPr>
          <p:spPr bwMode="auto">
            <a:xfrm>
              <a:off x="4378142" y="4445002"/>
              <a:ext cx="999438" cy="999434"/>
            </a:xfrm>
            <a:custGeom>
              <a:avLst/>
              <a:gdLst>
                <a:gd name="T0" fmla="*/ 825458 w 19679"/>
                <a:gd name="T1" fmla="*/ 906083 h 19679"/>
                <a:gd name="T2" fmla="*/ 825458 w 19679"/>
                <a:gd name="T3" fmla="*/ 906083 h 19679"/>
                <a:gd name="T4" fmla="*/ 825458 w 19679"/>
                <a:gd name="T5" fmla="*/ 906083 h 19679"/>
                <a:gd name="T6" fmla="*/ 825458 w 19679"/>
                <a:gd name="T7" fmla="*/ 90608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404046"/>
            </a:solidFill>
            <a:ln>
              <a:noFill/>
            </a:ln>
            <a:effectLst/>
          </p:spPr>
          <p:txBody>
            <a:bodyPr lIns="50800" tIns="50800" rIns="50800" bIns="50800" anchor="ctr"/>
            <a:lstStyle/>
            <a:p>
              <a:endParaRPr lang="id-ID" sz="1350">
                <a:solidFill>
                  <a:srgbClr val="EAD074"/>
                </a:solidFill>
                <a:cs typeface="+mn-ea"/>
                <a:sym typeface="+mn-lt"/>
              </a:endParaRPr>
            </a:p>
          </p:txBody>
        </p:sp>
        <p:sp>
          <p:nvSpPr>
            <p:cNvPr id="17" name="îŝḷîḓé-AutoShape 21"/>
            <p:cNvSpPr/>
            <p:nvPr/>
          </p:nvSpPr>
          <p:spPr bwMode="auto">
            <a:xfrm>
              <a:off x="4660676" y="4770299"/>
              <a:ext cx="434371" cy="348841"/>
            </a:xfrm>
            <a:custGeom>
              <a:avLst/>
              <a:gdLst>
                <a:gd name="T0" fmla="*/ 358758 w 21335"/>
                <a:gd name="T1" fmla="*/ 292570 h 21422"/>
                <a:gd name="T2" fmla="*/ 358758 w 21335"/>
                <a:gd name="T3" fmla="*/ 292570 h 21422"/>
                <a:gd name="T4" fmla="*/ 358758 w 21335"/>
                <a:gd name="T5" fmla="*/ 292570 h 21422"/>
                <a:gd name="T6" fmla="*/ 358758 w 21335"/>
                <a:gd name="T7" fmla="*/ 292570 h 21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35" h="21422">
                  <a:moveTo>
                    <a:pt x="19499" y="4188"/>
                  </a:moveTo>
                  <a:lnTo>
                    <a:pt x="17977" y="2290"/>
                  </a:lnTo>
                  <a:cubicBezTo>
                    <a:pt x="17713" y="1961"/>
                    <a:pt x="17284" y="1961"/>
                    <a:pt x="17018" y="2290"/>
                  </a:cubicBezTo>
                  <a:lnTo>
                    <a:pt x="8914" y="12399"/>
                  </a:lnTo>
                  <a:cubicBezTo>
                    <a:pt x="8384" y="13060"/>
                    <a:pt x="7524" y="13060"/>
                    <a:pt x="6996" y="12399"/>
                  </a:cubicBezTo>
                  <a:lnTo>
                    <a:pt x="4317" y="9058"/>
                  </a:lnTo>
                  <a:cubicBezTo>
                    <a:pt x="4051" y="8728"/>
                    <a:pt x="3622" y="8728"/>
                    <a:pt x="3358" y="9058"/>
                  </a:cubicBezTo>
                  <a:lnTo>
                    <a:pt x="1836" y="10956"/>
                  </a:lnTo>
                  <a:cubicBezTo>
                    <a:pt x="1572" y="11286"/>
                    <a:pt x="1572" y="11821"/>
                    <a:pt x="1836" y="12152"/>
                  </a:cubicBezTo>
                  <a:lnTo>
                    <a:pt x="7523" y="19246"/>
                  </a:lnTo>
                  <a:cubicBezTo>
                    <a:pt x="7788" y="19575"/>
                    <a:pt x="8218" y="19575"/>
                    <a:pt x="8482" y="19246"/>
                  </a:cubicBezTo>
                  <a:lnTo>
                    <a:pt x="10004" y="17348"/>
                  </a:lnTo>
                  <a:cubicBezTo>
                    <a:pt x="10076" y="17257"/>
                    <a:pt x="10125" y="17149"/>
                    <a:pt x="10158" y="17036"/>
                  </a:cubicBezTo>
                  <a:lnTo>
                    <a:pt x="19499" y="5385"/>
                  </a:lnTo>
                  <a:cubicBezTo>
                    <a:pt x="19763" y="5053"/>
                    <a:pt x="19763" y="4518"/>
                    <a:pt x="19499" y="4188"/>
                  </a:cubicBezTo>
                  <a:cubicBezTo>
                    <a:pt x="19499" y="4188"/>
                    <a:pt x="19499" y="4188"/>
                    <a:pt x="19499" y="4188"/>
                  </a:cubicBezTo>
                  <a:close/>
                  <a:moveTo>
                    <a:pt x="20938" y="5983"/>
                  </a:moveTo>
                  <a:lnTo>
                    <a:pt x="8951" y="20934"/>
                  </a:lnTo>
                  <a:cubicBezTo>
                    <a:pt x="8675" y="21278"/>
                    <a:pt x="8314" y="21434"/>
                    <a:pt x="7955" y="21420"/>
                  </a:cubicBezTo>
                  <a:cubicBezTo>
                    <a:pt x="7597" y="21434"/>
                    <a:pt x="7233" y="21278"/>
                    <a:pt x="6958" y="20934"/>
                  </a:cubicBezTo>
                  <a:lnTo>
                    <a:pt x="397" y="12750"/>
                  </a:lnTo>
                  <a:cubicBezTo>
                    <a:pt x="-132" y="12090"/>
                    <a:pt x="-132" y="11019"/>
                    <a:pt x="397" y="10358"/>
                  </a:cubicBezTo>
                  <a:lnTo>
                    <a:pt x="2878" y="7263"/>
                  </a:lnTo>
                  <a:cubicBezTo>
                    <a:pt x="3408" y="6602"/>
                    <a:pt x="4267" y="6602"/>
                    <a:pt x="4797" y="7263"/>
                  </a:cubicBezTo>
                  <a:lnTo>
                    <a:pt x="7955" y="11203"/>
                  </a:lnTo>
                  <a:lnTo>
                    <a:pt x="16538" y="495"/>
                  </a:lnTo>
                  <a:cubicBezTo>
                    <a:pt x="17068" y="-165"/>
                    <a:pt x="17928" y="-165"/>
                    <a:pt x="18458" y="495"/>
                  </a:cubicBezTo>
                  <a:lnTo>
                    <a:pt x="20938" y="3590"/>
                  </a:lnTo>
                  <a:cubicBezTo>
                    <a:pt x="21467" y="4251"/>
                    <a:pt x="21467" y="5322"/>
                    <a:pt x="20938" y="5983"/>
                  </a:cubicBezTo>
                  <a:cubicBezTo>
                    <a:pt x="20938" y="5983"/>
                    <a:pt x="20938" y="5983"/>
                    <a:pt x="20938" y="5983"/>
                  </a:cubicBezTo>
                  <a:close/>
                </a:path>
              </a:pathLst>
            </a:custGeom>
            <a:solidFill>
              <a:schemeClr val="bg1"/>
            </a:solidFill>
            <a:ln>
              <a:noFill/>
            </a:ln>
            <a:effectLst/>
          </p:spPr>
          <p:txBody>
            <a:bodyPr lIns="51955" tIns="51955" rIns="51955" bIns="51955" anchor="ctr"/>
            <a:lstStyle/>
            <a:p>
              <a:endParaRPr lang="id-ID" sz="1350">
                <a:solidFill>
                  <a:srgbClr val="EAD074"/>
                </a:solidFill>
                <a:cs typeface="+mn-ea"/>
                <a:sym typeface="+mn-lt"/>
              </a:endParaRPr>
            </a:p>
          </p:txBody>
        </p:sp>
      </p:grpSp>
      <p:grpSp>
        <p:nvGrpSpPr>
          <p:cNvPr id="18" name="组合 17"/>
          <p:cNvGrpSpPr/>
          <p:nvPr/>
        </p:nvGrpSpPr>
        <p:grpSpPr>
          <a:xfrm>
            <a:off x="1394429" y="1912717"/>
            <a:ext cx="2338463" cy="1134830"/>
            <a:chOff x="6215620" y="1891581"/>
            <a:chExt cx="2338462" cy="1134831"/>
          </a:xfrm>
        </p:grpSpPr>
        <p:sp>
          <p:nvSpPr>
            <p:cNvPr id="19" name="矩形 18"/>
            <p:cNvSpPr/>
            <p:nvPr/>
          </p:nvSpPr>
          <p:spPr>
            <a:xfrm>
              <a:off x="6215620" y="2407780"/>
              <a:ext cx="2338462" cy="618632"/>
            </a:xfrm>
            <a:prstGeom prst="rect">
              <a:avLst/>
            </a:prstGeom>
          </p:spPr>
          <p:txBody>
            <a:bodyPr wrap="square">
              <a:spAutoFit/>
              <a:scene3d>
                <a:camera prst="orthographicFront"/>
                <a:lightRig rig="threePt" dir="t"/>
              </a:scene3d>
              <a:sp3d contourW="12700"/>
            </a:bodyPr>
            <a:lstStyle/>
            <a:p>
              <a:pPr>
                <a:lnSpc>
                  <a:spcPct val="114000"/>
                </a:lnSpc>
              </a:pPr>
              <a:r>
                <a:rPr lang="zh-CN" altLang="en-US" sz="1000" dirty="0">
                  <a:cs typeface="+mn-ea"/>
                  <a:sym typeface="+mn-lt"/>
                </a:rPr>
                <a:t>您的内容打在这里，或者通过复制您的文本后，在此框中选择粘贴，并选择只保留文字。</a:t>
              </a:r>
            </a:p>
          </p:txBody>
        </p:sp>
        <p:sp>
          <p:nvSpPr>
            <p:cNvPr id="20" name="矩形 19"/>
            <p:cNvSpPr/>
            <p:nvPr/>
          </p:nvSpPr>
          <p:spPr>
            <a:xfrm>
              <a:off x="6342659" y="1891581"/>
              <a:ext cx="2084387" cy="4124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65" b="1" dirty="0">
                  <a:cs typeface="+mn-ea"/>
                  <a:sym typeface="+mn-lt"/>
                </a:rPr>
                <a:t>添加标题文本</a:t>
              </a:r>
            </a:p>
          </p:txBody>
        </p:sp>
      </p:grpSp>
      <p:grpSp>
        <p:nvGrpSpPr>
          <p:cNvPr id="21" name="组合 20"/>
          <p:cNvGrpSpPr/>
          <p:nvPr/>
        </p:nvGrpSpPr>
        <p:grpSpPr>
          <a:xfrm>
            <a:off x="1394429" y="4197251"/>
            <a:ext cx="2338463" cy="1170224"/>
            <a:chOff x="6215620" y="1891581"/>
            <a:chExt cx="2338462" cy="1170225"/>
          </a:xfrm>
        </p:grpSpPr>
        <p:sp>
          <p:nvSpPr>
            <p:cNvPr id="22" name="矩形 21"/>
            <p:cNvSpPr/>
            <p:nvPr/>
          </p:nvSpPr>
          <p:spPr>
            <a:xfrm>
              <a:off x="6215620" y="2407780"/>
              <a:ext cx="2338462" cy="654026"/>
            </a:xfrm>
            <a:prstGeom prst="rect">
              <a:avLst/>
            </a:prstGeom>
          </p:spPr>
          <p:txBody>
            <a:bodyPr wrap="square">
              <a:spAutoFit/>
              <a:scene3d>
                <a:camera prst="orthographicFront"/>
                <a:lightRig rig="threePt" dir="t"/>
              </a:scene3d>
              <a:sp3d contourW="12700"/>
            </a:bodyPr>
            <a:lstStyle/>
            <a:p>
              <a:pPr>
                <a:lnSpc>
                  <a:spcPct val="114000"/>
                </a:lnSpc>
              </a:pPr>
              <a:r>
                <a:rPr lang="zh-CN" altLang="en-US" sz="1065" dirty="0">
                  <a:cs typeface="+mn-ea"/>
                  <a:sym typeface="+mn-lt"/>
                </a:rPr>
                <a:t>您的内容打在这里，或者通过复制您的文本后，在此框中选择粘贴，并选择只保留文字。</a:t>
              </a:r>
            </a:p>
          </p:txBody>
        </p:sp>
        <p:sp>
          <p:nvSpPr>
            <p:cNvPr id="23" name="矩形 22"/>
            <p:cNvSpPr/>
            <p:nvPr/>
          </p:nvSpPr>
          <p:spPr>
            <a:xfrm>
              <a:off x="6342659" y="1891581"/>
              <a:ext cx="2084387" cy="4124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65" b="1" dirty="0">
                  <a:cs typeface="+mn-ea"/>
                  <a:sym typeface="+mn-lt"/>
                </a:rPr>
                <a:t>添加标题文本</a:t>
              </a:r>
            </a:p>
          </p:txBody>
        </p:sp>
      </p:grpSp>
      <p:grpSp>
        <p:nvGrpSpPr>
          <p:cNvPr id="24" name="组合 23"/>
          <p:cNvGrpSpPr/>
          <p:nvPr/>
        </p:nvGrpSpPr>
        <p:grpSpPr>
          <a:xfrm>
            <a:off x="8437603" y="1912714"/>
            <a:ext cx="2338463" cy="1170224"/>
            <a:chOff x="6215620" y="1891581"/>
            <a:chExt cx="2338462" cy="1170225"/>
          </a:xfrm>
        </p:grpSpPr>
        <p:sp>
          <p:nvSpPr>
            <p:cNvPr id="25" name="矩形 24"/>
            <p:cNvSpPr/>
            <p:nvPr/>
          </p:nvSpPr>
          <p:spPr>
            <a:xfrm>
              <a:off x="6215620" y="2407780"/>
              <a:ext cx="2338462" cy="654026"/>
            </a:xfrm>
            <a:prstGeom prst="rect">
              <a:avLst/>
            </a:prstGeom>
          </p:spPr>
          <p:txBody>
            <a:bodyPr wrap="square">
              <a:spAutoFit/>
              <a:scene3d>
                <a:camera prst="orthographicFront"/>
                <a:lightRig rig="threePt" dir="t"/>
              </a:scene3d>
              <a:sp3d contourW="12700"/>
            </a:bodyPr>
            <a:lstStyle/>
            <a:p>
              <a:pPr>
                <a:lnSpc>
                  <a:spcPct val="114000"/>
                </a:lnSpc>
              </a:pPr>
              <a:r>
                <a:rPr lang="zh-CN" altLang="en-US" sz="1065" dirty="0">
                  <a:cs typeface="+mn-ea"/>
                  <a:sym typeface="+mn-lt"/>
                </a:rPr>
                <a:t>您的内容打在这里，或者通过复制您的文本后，在此框中选择粘贴，并选择只保留文字。</a:t>
              </a:r>
            </a:p>
          </p:txBody>
        </p:sp>
        <p:sp>
          <p:nvSpPr>
            <p:cNvPr id="26" name="矩形 25"/>
            <p:cNvSpPr/>
            <p:nvPr/>
          </p:nvSpPr>
          <p:spPr>
            <a:xfrm>
              <a:off x="6342659" y="1891581"/>
              <a:ext cx="2084387" cy="4124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65" b="1" dirty="0">
                  <a:cs typeface="+mn-ea"/>
                  <a:sym typeface="+mn-lt"/>
                </a:rPr>
                <a:t>添加标题文本</a:t>
              </a:r>
            </a:p>
          </p:txBody>
        </p:sp>
      </p:grpSp>
      <p:grpSp>
        <p:nvGrpSpPr>
          <p:cNvPr id="27" name="组合 26"/>
          <p:cNvGrpSpPr/>
          <p:nvPr/>
        </p:nvGrpSpPr>
        <p:grpSpPr>
          <a:xfrm>
            <a:off x="8437603" y="4197251"/>
            <a:ext cx="2338463" cy="1170224"/>
            <a:chOff x="6215620" y="1891581"/>
            <a:chExt cx="2338462" cy="1170225"/>
          </a:xfrm>
        </p:grpSpPr>
        <p:sp>
          <p:nvSpPr>
            <p:cNvPr id="28" name="矩形 27"/>
            <p:cNvSpPr/>
            <p:nvPr/>
          </p:nvSpPr>
          <p:spPr>
            <a:xfrm>
              <a:off x="6215620" y="2407780"/>
              <a:ext cx="2338462" cy="654026"/>
            </a:xfrm>
            <a:prstGeom prst="rect">
              <a:avLst/>
            </a:prstGeom>
          </p:spPr>
          <p:txBody>
            <a:bodyPr wrap="square">
              <a:spAutoFit/>
              <a:scene3d>
                <a:camera prst="orthographicFront"/>
                <a:lightRig rig="threePt" dir="t"/>
              </a:scene3d>
              <a:sp3d contourW="12700"/>
            </a:bodyPr>
            <a:lstStyle/>
            <a:p>
              <a:pPr>
                <a:lnSpc>
                  <a:spcPct val="114000"/>
                </a:lnSpc>
              </a:pPr>
              <a:r>
                <a:rPr lang="zh-CN" altLang="en-US" sz="1065" dirty="0">
                  <a:cs typeface="+mn-ea"/>
                  <a:sym typeface="+mn-lt"/>
                </a:rPr>
                <a:t>您的内容打在这里，或者通过复制您的文本后，在此框中选择粘贴，并选择只保留文字。</a:t>
              </a:r>
            </a:p>
          </p:txBody>
        </p:sp>
        <p:sp>
          <p:nvSpPr>
            <p:cNvPr id="29" name="矩形 28"/>
            <p:cNvSpPr/>
            <p:nvPr/>
          </p:nvSpPr>
          <p:spPr>
            <a:xfrm>
              <a:off x="6342659" y="1891581"/>
              <a:ext cx="2084387" cy="4124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65" b="1" dirty="0">
                  <a:cs typeface="+mn-ea"/>
                  <a:sym typeface="+mn-lt"/>
                </a:rPr>
                <a:t>添加标题文本</a:t>
              </a:r>
            </a:p>
          </p:txBody>
        </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42"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2"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par>
                          <p:cTn id="23" fill="hold">
                            <p:stCondLst>
                              <p:cond delay="2750"/>
                            </p:stCondLst>
                            <p:childTnLst>
                              <p:par>
                                <p:cTn id="24" presetID="42"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childTnLst>
                          </p:cTn>
                        </p:par>
                        <p:par>
                          <p:cTn id="29" fill="hold">
                            <p:stCondLst>
                              <p:cond delay="3750"/>
                            </p:stCondLst>
                            <p:childTnLst>
                              <p:par>
                                <p:cTn id="30" presetID="42"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直接连接符 4"/>
          <p:cNvCxnSpPr/>
          <p:nvPr/>
        </p:nvCxnSpPr>
        <p:spPr>
          <a:xfrm>
            <a:off x="6320137" y="3232762"/>
            <a:ext cx="279699" cy="0"/>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064156" y="3241342"/>
            <a:ext cx="1630296" cy="429"/>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751467" y="3074246"/>
            <a:ext cx="1312689" cy="400110"/>
          </a:xfrm>
          <a:prstGeom prst="rect">
            <a:avLst/>
          </a:prstGeom>
          <a:noFill/>
        </p:spPr>
        <p:txBody>
          <a:bodyPr wrap="square" rtlCol="0">
            <a:spAutoFit/>
          </a:bodyPr>
          <a:lstStyle/>
          <a:p>
            <a:r>
              <a:rPr lang="en-US" altLang="zh-CN" sz="2000" spc="90" dirty="0">
                <a:cs typeface="+mn-ea"/>
                <a:sym typeface="+mn-lt"/>
              </a:rPr>
              <a:t>PART 04</a:t>
            </a:r>
            <a:endParaRPr lang="zh-CN" altLang="en-US" sz="2000" spc="90" dirty="0">
              <a:cs typeface="+mn-ea"/>
              <a:sym typeface="+mn-lt"/>
            </a:endParaRPr>
          </a:p>
        </p:txBody>
      </p:sp>
      <p:sp>
        <p:nvSpPr>
          <p:cNvPr id="9" name="文本框 8"/>
          <p:cNvSpPr txBox="1"/>
          <p:nvPr/>
        </p:nvSpPr>
        <p:spPr>
          <a:xfrm>
            <a:off x="6186435" y="3653181"/>
            <a:ext cx="3356386" cy="769441"/>
          </a:xfrm>
          <a:prstGeom prst="rect">
            <a:avLst/>
          </a:prstGeom>
          <a:noFill/>
        </p:spPr>
        <p:txBody>
          <a:bodyPr wrap="square" rtlCol="0">
            <a:spAutoFit/>
          </a:bodyPr>
          <a:lstStyle/>
          <a:p>
            <a:r>
              <a:rPr lang="zh-CN" altLang="en-US" sz="4400" spc="300" dirty="0">
                <a:cs typeface="+mn-ea"/>
                <a:sym typeface="+mn-lt"/>
              </a:rPr>
              <a:t>未来规划</a:t>
            </a:r>
          </a:p>
        </p:txBody>
      </p:sp>
      <p:sp>
        <p:nvSpPr>
          <p:cNvPr id="10" name="矩形 9"/>
          <p:cNvSpPr/>
          <p:nvPr/>
        </p:nvSpPr>
        <p:spPr>
          <a:xfrm>
            <a:off x="6184911" y="4593499"/>
            <a:ext cx="4921867" cy="815608"/>
          </a:xfrm>
          <a:prstGeom prst="rect">
            <a:avLst/>
          </a:prstGeom>
        </p:spPr>
        <p:txBody>
          <a:bodyPr wrap="square">
            <a:spAutoFit/>
          </a:bodyPr>
          <a:lstStyle/>
          <a:p>
            <a:pPr algn="just">
              <a:lnSpc>
                <a:spcPct val="120000"/>
              </a:lnSpc>
              <a:spcAft>
                <a:spcPts val="600"/>
              </a:spcAft>
              <a:buFont typeface="宋体" panose="02010600030101010101" pitchFamily="2" charset="-122"/>
              <a:buNone/>
            </a:pPr>
            <a:r>
              <a:rPr lang="zh-CN" altLang="en-US" sz="1400" spc="180" dirty="0">
                <a:cs typeface="+mn-ea"/>
                <a:sym typeface="+mn-lt"/>
              </a:rPr>
              <a:t>请在这里添加描述您的主要文字内容。</a:t>
            </a:r>
            <a:endParaRPr lang="en-US" altLang="zh-CN" sz="1400" spc="180" dirty="0">
              <a:cs typeface="+mn-ea"/>
              <a:sym typeface="+mn-lt"/>
            </a:endParaRPr>
          </a:p>
          <a:p>
            <a:pPr algn="just">
              <a:lnSpc>
                <a:spcPct val="120000"/>
              </a:lnSpc>
              <a:buFont typeface="宋体" panose="02010600030101010101" pitchFamily="2" charset="-122"/>
              <a:buNone/>
            </a:pPr>
            <a:r>
              <a:rPr lang="en-US" altLang="zh-CN" sz="1050" dirty="0">
                <a:cs typeface="+mn-ea"/>
                <a:sym typeface="+mn-lt"/>
              </a:rPr>
              <a:t>We have many PowerPoint </a:t>
            </a:r>
            <a:r>
              <a:rPr lang="zh-CN" altLang="en-US" sz="1050" dirty="0">
                <a:cs typeface="+mn-ea"/>
                <a:sym typeface="+mn-lt"/>
              </a:rPr>
              <a:t>templates</a:t>
            </a:r>
            <a:r>
              <a:rPr lang="en-US" altLang="zh-CN" sz="1050" dirty="0">
                <a:cs typeface="+mn-ea"/>
                <a:sym typeface="+mn-lt"/>
              </a:rPr>
              <a:t> that has been specifically designed to help anyone that is stepping into the world of PowerPoint for the very first time.</a:t>
            </a:r>
            <a:endParaRPr lang="zh-CN" altLang="en-US" sz="1050" dirty="0">
              <a:cs typeface="+mn-ea"/>
              <a:sym typeface="+mn-lt"/>
            </a:endParaRP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22" presetClass="entr" presetSubtype="8" fill="hold" nodeType="withEffect">
                                  <p:stCondLst>
                                    <p:cond delay="50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12" presetClass="entr" presetSubtype="8" fill="hold" nodeType="withEffect">
                                  <p:stCondLst>
                                    <p:cond delay="90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right)">
                                      <p:cBhvr>
                                        <p:cTn id="15" dur="500"/>
                                        <p:tgtEl>
                                          <p:spTgt spid="6"/>
                                        </p:tgtEl>
                                      </p:cBhvr>
                                    </p:animEffect>
                                  </p:childTnLst>
                                </p:cTn>
                              </p:par>
                            </p:childTnLst>
                          </p:cTn>
                        </p:par>
                        <p:par>
                          <p:cTn id="16" fill="hold">
                            <p:stCondLst>
                              <p:cond delay="500"/>
                            </p:stCondLst>
                            <p:childTnLst>
                              <p:par>
                                <p:cTn id="17" presetID="50" presetClass="entr" presetSubtype="0" decel="100000" fill="hold" grpId="0" nodeType="afterEffect">
                                  <p:stCondLst>
                                    <p:cond delay="0"/>
                                  </p:stCondLst>
                                  <p:iterate type="lt">
                                    <p:tmPct val="25000"/>
                                  </p:iterate>
                                  <p:childTnLst>
                                    <p:set>
                                      <p:cBhvr>
                                        <p:cTn id="18" dur="1" fill="hold">
                                          <p:stCondLst>
                                            <p:cond delay="0"/>
                                          </p:stCondLst>
                                        </p:cTn>
                                        <p:tgtEl>
                                          <p:spTgt spid="9"/>
                                        </p:tgtEl>
                                        <p:attrNameLst>
                                          <p:attrName>style.visibility</p:attrName>
                                        </p:attrNameLst>
                                      </p:cBhvr>
                                      <p:to>
                                        <p:strVal val="visible"/>
                                      </p:to>
                                    </p:set>
                                    <p:anim calcmode="lin" valueType="num">
                                      <p:cBhvr>
                                        <p:cTn id="19" dur="800" fill="hold"/>
                                        <p:tgtEl>
                                          <p:spTgt spid="9"/>
                                        </p:tgtEl>
                                        <p:attrNameLst>
                                          <p:attrName>ppt_w</p:attrName>
                                        </p:attrNameLst>
                                      </p:cBhvr>
                                      <p:tavLst>
                                        <p:tav tm="0">
                                          <p:val>
                                            <p:strVal val="#ppt_w+.3"/>
                                          </p:val>
                                        </p:tav>
                                        <p:tav tm="100000">
                                          <p:val>
                                            <p:strVal val="#ppt_w"/>
                                          </p:val>
                                        </p:tav>
                                      </p:tavLst>
                                    </p:anim>
                                    <p:anim calcmode="lin" valueType="num">
                                      <p:cBhvr>
                                        <p:cTn id="20" dur="800" fill="hold"/>
                                        <p:tgtEl>
                                          <p:spTgt spid="9"/>
                                        </p:tgtEl>
                                        <p:attrNameLst>
                                          <p:attrName>ppt_h</p:attrName>
                                        </p:attrNameLst>
                                      </p:cBhvr>
                                      <p:tavLst>
                                        <p:tav tm="0">
                                          <p:val>
                                            <p:strVal val="#ppt_h"/>
                                          </p:val>
                                        </p:tav>
                                        <p:tav tm="100000">
                                          <p:val>
                                            <p:strVal val="#ppt_h"/>
                                          </p:val>
                                        </p:tav>
                                      </p:tavLst>
                                    </p:anim>
                                    <p:animEffect transition="in" filter="fade">
                                      <p:cBhvr>
                                        <p:cTn id="21" dur="800"/>
                                        <p:tgtEl>
                                          <p:spTgt spid="9"/>
                                        </p:tgtEl>
                                      </p:cBhvr>
                                    </p:animEffect>
                                  </p:childTnLst>
                                </p:cTn>
                              </p:par>
                            </p:childTnLst>
                          </p:cTn>
                        </p:par>
                        <p:par>
                          <p:cTn id="22" fill="hold">
                            <p:stCondLst>
                              <p:cond delay="1399"/>
                            </p:stCondLst>
                            <p:childTnLst>
                              <p:par>
                                <p:cTn id="23" presetID="22" presetClass="entr" presetSubtype="8" fill="hold" grpId="0" nodeType="afterEffect">
                                  <p:stCondLst>
                                    <p:cond delay="0"/>
                                  </p:stCondLst>
                                  <p:iterate type="lt">
                                    <p:tmPct val="19178"/>
                                  </p:iterate>
                                  <p:childTnLst>
                                    <p:set>
                                      <p:cBhvr>
                                        <p:cTn id="24" dur="1" fill="hold">
                                          <p:stCondLst>
                                            <p:cond delay="0"/>
                                          </p:stCondLst>
                                        </p:cTn>
                                        <p:tgtEl>
                                          <p:spTgt spid="10"/>
                                        </p:tgtEl>
                                        <p:attrNameLst>
                                          <p:attrName>style.visibility</p:attrName>
                                        </p:attrNameLst>
                                      </p:cBhvr>
                                      <p:to>
                                        <p:strVal val="visible"/>
                                      </p:to>
                                    </p:set>
                                    <p:animEffect transition="in" filter="wipe(left)">
                                      <p:cBhvr>
                                        <p:cTn id="25" dur="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四、未来规划</a:t>
            </a:r>
          </a:p>
        </p:txBody>
      </p:sp>
      <p:grpSp>
        <p:nvGrpSpPr>
          <p:cNvPr id="3" name="组合 2"/>
          <p:cNvGrpSpPr/>
          <p:nvPr/>
        </p:nvGrpSpPr>
        <p:grpSpPr>
          <a:xfrm>
            <a:off x="2032142" y="1685665"/>
            <a:ext cx="8127716" cy="4001019"/>
            <a:chOff x="2032141" y="2076191"/>
            <a:chExt cx="8127716" cy="4001018"/>
          </a:xfrm>
        </p:grpSpPr>
        <p:grpSp>
          <p:nvGrpSpPr>
            <p:cNvPr id="4" name="组合 3"/>
            <p:cNvGrpSpPr/>
            <p:nvPr/>
          </p:nvGrpSpPr>
          <p:grpSpPr>
            <a:xfrm>
              <a:off x="2032141" y="2076191"/>
              <a:ext cx="8127716" cy="4001018"/>
              <a:chOff x="2032141" y="1391839"/>
              <a:chExt cx="8127716" cy="4001018"/>
            </a:xfrm>
          </p:grpSpPr>
          <p:sp>
            <p:nvSpPr>
              <p:cNvPr id="11" name="任意多边形: 形状 10"/>
              <p:cNvSpPr/>
              <p:nvPr/>
            </p:nvSpPr>
            <p:spPr>
              <a:xfrm>
                <a:off x="2032141" y="2494252"/>
                <a:ext cx="2266626" cy="1869493"/>
              </a:xfrm>
              <a:custGeom>
                <a:avLst/>
                <a:gdLst>
                  <a:gd name="connsiteX0" fmla="*/ 0 w 2266626"/>
                  <a:gd name="connsiteY0" fmla="*/ 186949 h 1869493"/>
                  <a:gd name="connsiteX1" fmla="*/ 186949 w 2266626"/>
                  <a:gd name="connsiteY1" fmla="*/ 0 h 1869493"/>
                  <a:gd name="connsiteX2" fmla="*/ 2079677 w 2266626"/>
                  <a:gd name="connsiteY2" fmla="*/ 0 h 1869493"/>
                  <a:gd name="connsiteX3" fmla="*/ 2266626 w 2266626"/>
                  <a:gd name="connsiteY3" fmla="*/ 186949 h 1869493"/>
                  <a:gd name="connsiteX4" fmla="*/ 2266626 w 2266626"/>
                  <a:gd name="connsiteY4" fmla="*/ 1682544 h 1869493"/>
                  <a:gd name="connsiteX5" fmla="*/ 2079677 w 2266626"/>
                  <a:gd name="connsiteY5" fmla="*/ 1869493 h 1869493"/>
                  <a:gd name="connsiteX6" fmla="*/ 186949 w 2266626"/>
                  <a:gd name="connsiteY6" fmla="*/ 1869493 h 1869493"/>
                  <a:gd name="connsiteX7" fmla="*/ 0 w 2266626"/>
                  <a:gd name="connsiteY7" fmla="*/ 1682544 h 1869493"/>
                  <a:gd name="connsiteX8" fmla="*/ 0 w 2266626"/>
                  <a:gd name="connsiteY8" fmla="*/ 186949 h 186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6626" h="1869493">
                    <a:moveTo>
                      <a:pt x="0" y="186949"/>
                    </a:moveTo>
                    <a:cubicBezTo>
                      <a:pt x="0" y="83700"/>
                      <a:pt x="83700" y="0"/>
                      <a:pt x="186949" y="0"/>
                    </a:cubicBezTo>
                    <a:lnTo>
                      <a:pt x="2079677" y="0"/>
                    </a:lnTo>
                    <a:cubicBezTo>
                      <a:pt x="2182926" y="0"/>
                      <a:pt x="2266626" y="83700"/>
                      <a:pt x="2266626" y="186949"/>
                    </a:cubicBezTo>
                    <a:lnTo>
                      <a:pt x="2266626" y="1682544"/>
                    </a:lnTo>
                    <a:cubicBezTo>
                      <a:pt x="2266626" y="1785793"/>
                      <a:pt x="2182926" y="1869493"/>
                      <a:pt x="2079677" y="1869493"/>
                    </a:cubicBezTo>
                    <a:lnTo>
                      <a:pt x="186949" y="1869493"/>
                    </a:lnTo>
                    <a:cubicBezTo>
                      <a:pt x="83700" y="1869493"/>
                      <a:pt x="0" y="1785793"/>
                      <a:pt x="0" y="1682544"/>
                    </a:cubicBezTo>
                    <a:lnTo>
                      <a:pt x="0" y="186949"/>
                    </a:lnTo>
                    <a:close/>
                  </a:path>
                </a:pathLst>
              </a:custGeom>
              <a:noFill/>
              <a:ln>
                <a:solidFill>
                  <a:srgbClr val="40404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267" tIns="98267" rIns="98267" bIns="498873" numCol="1" spcCol="1270" anchor="t" anchorCtr="0">
                <a:noAutofit/>
              </a:bodyPr>
              <a:lstStyle/>
              <a:p>
                <a:pPr marL="285750" lvl="1" indent="-285750" defTabSz="1289050">
                  <a:lnSpc>
                    <a:spcPct val="90000"/>
                  </a:lnSpc>
                  <a:spcBef>
                    <a:spcPct val="0"/>
                  </a:spcBef>
                  <a:spcAft>
                    <a:spcPct val="15000"/>
                  </a:spcAft>
                  <a:buChar char="•"/>
                </a:pPr>
                <a:endParaRPr lang="zh-CN" altLang="en-US" sz="2900">
                  <a:solidFill>
                    <a:schemeClr val="tx1"/>
                  </a:solidFill>
                  <a:cs typeface="+mn-ea"/>
                  <a:sym typeface="+mn-lt"/>
                </a:endParaRPr>
              </a:p>
              <a:p>
                <a:pPr marL="285750" lvl="1" indent="-285750" defTabSz="1289050">
                  <a:lnSpc>
                    <a:spcPct val="90000"/>
                  </a:lnSpc>
                  <a:spcBef>
                    <a:spcPct val="0"/>
                  </a:spcBef>
                  <a:spcAft>
                    <a:spcPct val="15000"/>
                  </a:spcAft>
                  <a:buChar char="•"/>
                </a:pPr>
                <a:endParaRPr lang="zh-CN" altLang="en-US" sz="2900">
                  <a:solidFill>
                    <a:schemeClr val="tx1"/>
                  </a:solidFill>
                  <a:cs typeface="+mn-ea"/>
                  <a:sym typeface="+mn-lt"/>
                </a:endParaRPr>
              </a:p>
            </p:txBody>
          </p:sp>
          <p:sp>
            <p:nvSpPr>
              <p:cNvPr id="12" name="形状 11"/>
              <p:cNvSpPr/>
              <p:nvPr/>
            </p:nvSpPr>
            <p:spPr>
              <a:xfrm>
                <a:off x="3332946" y="3036551"/>
                <a:ext cx="2356306" cy="2356306"/>
              </a:xfrm>
              <a:prstGeom prst="leftCircularArrow">
                <a:avLst>
                  <a:gd name="adj1" fmla="val 2550"/>
                  <a:gd name="adj2" fmla="val 309429"/>
                  <a:gd name="adj3" fmla="val 2084940"/>
                  <a:gd name="adj4" fmla="val 9024489"/>
                  <a:gd name="adj5" fmla="val 2975"/>
                </a:avLst>
              </a:prstGeom>
              <a:solidFill>
                <a:schemeClr val="tx1">
                  <a:lumMod val="65000"/>
                  <a:lumOff val="35000"/>
                  <a:alpha val="57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sz="3200">
                  <a:solidFill>
                    <a:schemeClr val="tx1"/>
                  </a:solidFill>
                  <a:cs typeface="+mn-ea"/>
                  <a:sym typeface="+mn-lt"/>
                </a:endParaRPr>
              </a:p>
            </p:txBody>
          </p:sp>
          <p:sp>
            <p:nvSpPr>
              <p:cNvPr id="13" name="任意多边形: 形状 12"/>
              <p:cNvSpPr/>
              <p:nvPr/>
            </p:nvSpPr>
            <p:spPr>
              <a:xfrm>
                <a:off x="2535836" y="3963140"/>
                <a:ext cx="2014779" cy="801211"/>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rgbClr val="40404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32" tIns="65377" rIns="86332" bIns="65377" numCol="1" spcCol="1270" anchor="ctr" anchorCtr="0">
                <a:noAutofit/>
              </a:bodyPr>
              <a:lstStyle/>
              <a:p>
                <a:pPr algn="ctr" defTabSz="1466850">
                  <a:lnSpc>
                    <a:spcPct val="90000"/>
                  </a:lnSpc>
                  <a:spcBef>
                    <a:spcPct val="0"/>
                  </a:spcBef>
                  <a:spcAft>
                    <a:spcPct val="35000"/>
                  </a:spcAft>
                </a:pPr>
                <a:endParaRPr lang="zh-CN" altLang="en-US" sz="3300">
                  <a:solidFill>
                    <a:schemeClr val="tx1"/>
                  </a:solidFill>
                  <a:cs typeface="+mn-ea"/>
                  <a:sym typeface="+mn-lt"/>
                </a:endParaRPr>
              </a:p>
            </p:txBody>
          </p:sp>
          <p:sp>
            <p:nvSpPr>
              <p:cNvPr id="14" name="任意多边形: 形状 13"/>
              <p:cNvSpPr/>
              <p:nvPr/>
            </p:nvSpPr>
            <p:spPr>
              <a:xfrm>
                <a:off x="4836762" y="2494252"/>
                <a:ext cx="2266626" cy="1869493"/>
              </a:xfrm>
              <a:custGeom>
                <a:avLst/>
                <a:gdLst>
                  <a:gd name="connsiteX0" fmla="*/ 0 w 2266626"/>
                  <a:gd name="connsiteY0" fmla="*/ 186949 h 1869493"/>
                  <a:gd name="connsiteX1" fmla="*/ 186949 w 2266626"/>
                  <a:gd name="connsiteY1" fmla="*/ 0 h 1869493"/>
                  <a:gd name="connsiteX2" fmla="*/ 2079677 w 2266626"/>
                  <a:gd name="connsiteY2" fmla="*/ 0 h 1869493"/>
                  <a:gd name="connsiteX3" fmla="*/ 2266626 w 2266626"/>
                  <a:gd name="connsiteY3" fmla="*/ 186949 h 1869493"/>
                  <a:gd name="connsiteX4" fmla="*/ 2266626 w 2266626"/>
                  <a:gd name="connsiteY4" fmla="*/ 1682544 h 1869493"/>
                  <a:gd name="connsiteX5" fmla="*/ 2079677 w 2266626"/>
                  <a:gd name="connsiteY5" fmla="*/ 1869493 h 1869493"/>
                  <a:gd name="connsiteX6" fmla="*/ 186949 w 2266626"/>
                  <a:gd name="connsiteY6" fmla="*/ 1869493 h 1869493"/>
                  <a:gd name="connsiteX7" fmla="*/ 0 w 2266626"/>
                  <a:gd name="connsiteY7" fmla="*/ 1682544 h 1869493"/>
                  <a:gd name="connsiteX8" fmla="*/ 0 w 2266626"/>
                  <a:gd name="connsiteY8" fmla="*/ 186949 h 186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6626" h="1869493">
                    <a:moveTo>
                      <a:pt x="0" y="186949"/>
                    </a:moveTo>
                    <a:cubicBezTo>
                      <a:pt x="0" y="83700"/>
                      <a:pt x="83700" y="0"/>
                      <a:pt x="186949" y="0"/>
                    </a:cubicBezTo>
                    <a:lnTo>
                      <a:pt x="2079677" y="0"/>
                    </a:lnTo>
                    <a:cubicBezTo>
                      <a:pt x="2182926" y="0"/>
                      <a:pt x="2266626" y="83700"/>
                      <a:pt x="2266626" y="186949"/>
                    </a:cubicBezTo>
                    <a:lnTo>
                      <a:pt x="2266626" y="1682544"/>
                    </a:lnTo>
                    <a:cubicBezTo>
                      <a:pt x="2266626" y="1785793"/>
                      <a:pt x="2182926" y="1869493"/>
                      <a:pt x="2079677" y="1869493"/>
                    </a:cubicBezTo>
                    <a:lnTo>
                      <a:pt x="186949" y="1869493"/>
                    </a:lnTo>
                    <a:cubicBezTo>
                      <a:pt x="83700" y="1869493"/>
                      <a:pt x="0" y="1785793"/>
                      <a:pt x="0" y="1682544"/>
                    </a:cubicBezTo>
                    <a:lnTo>
                      <a:pt x="0" y="186949"/>
                    </a:lnTo>
                    <a:close/>
                  </a:path>
                </a:pathLst>
              </a:custGeom>
              <a:noFill/>
              <a:ln>
                <a:solidFill>
                  <a:srgbClr val="40404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267" tIns="498873" rIns="98267" bIns="98267" numCol="1" spcCol="1270" anchor="t" anchorCtr="0">
                <a:noAutofit/>
              </a:bodyPr>
              <a:lstStyle/>
              <a:p>
                <a:pPr marL="285750" lvl="1" indent="-285750" defTabSz="1289050">
                  <a:lnSpc>
                    <a:spcPct val="90000"/>
                  </a:lnSpc>
                  <a:spcBef>
                    <a:spcPct val="0"/>
                  </a:spcBef>
                  <a:spcAft>
                    <a:spcPct val="15000"/>
                  </a:spcAft>
                  <a:buChar char="•"/>
                </a:pPr>
                <a:endParaRPr lang="zh-CN" altLang="en-US" sz="2900">
                  <a:solidFill>
                    <a:schemeClr val="tx1"/>
                  </a:solidFill>
                  <a:cs typeface="+mn-ea"/>
                  <a:sym typeface="+mn-lt"/>
                </a:endParaRPr>
              </a:p>
              <a:p>
                <a:pPr marL="285750" lvl="1" indent="-285750" defTabSz="1289050">
                  <a:lnSpc>
                    <a:spcPct val="90000"/>
                  </a:lnSpc>
                  <a:spcBef>
                    <a:spcPct val="0"/>
                  </a:spcBef>
                  <a:spcAft>
                    <a:spcPct val="15000"/>
                  </a:spcAft>
                  <a:buChar char="•"/>
                </a:pPr>
                <a:endParaRPr lang="zh-CN" altLang="en-US" sz="2900">
                  <a:solidFill>
                    <a:schemeClr val="tx1"/>
                  </a:solidFill>
                  <a:cs typeface="+mn-ea"/>
                  <a:sym typeface="+mn-lt"/>
                </a:endParaRPr>
              </a:p>
            </p:txBody>
          </p:sp>
          <p:sp>
            <p:nvSpPr>
              <p:cNvPr id="15" name="箭头: 环形 14"/>
              <p:cNvSpPr/>
              <p:nvPr/>
            </p:nvSpPr>
            <p:spPr>
              <a:xfrm>
                <a:off x="6118679" y="1391839"/>
                <a:ext cx="2645930" cy="2645930"/>
              </a:xfrm>
              <a:prstGeom prst="circularArrow">
                <a:avLst>
                  <a:gd name="adj1" fmla="val 2271"/>
                  <a:gd name="adj2" fmla="val 273786"/>
                  <a:gd name="adj3" fmla="val 19550703"/>
                  <a:gd name="adj4" fmla="val 12575511"/>
                  <a:gd name="adj5" fmla="val 2650"/>
                </a:avLst>
              </a:prstGeom>
              <a:solidFill>
                <a:schemeClr val="tx1">
                  <a:lumMod val="65000"/>
                  <a:lumOff val="35000"/>
                  <a:alpha val="57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sz="3200">
                  <a:solidFill>
                    <a:schemeClr val="tx1"/>
                  </a:solidFill>
                  <a:cs typeface="+mn-ea"/>
                  <a:sym typeface="+mn-lt"/>
                </a:endParaRPr>
              </a:p>
            </p:txBody>
          </p:sp>
          <p:sp>
            <p:nvSpPr>
              <p:cNvPr id="16" name="任意多边形: 形状 15"/>
              <p:cNvSpPr/>
              <p:nvPr/>
            </p:nvSpPr>
            <p:spPr>
              <a:xfrm>
                <a:off x="5340457" y="2093647"/>
                <a:ext cx="2014779" cy="801211"/>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rgbClr val="40404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32" tIns="65377" rIns="86332" bIns="65377" numCol="1" spcCol="1270" anchor="ctr" anchorCtr="0">
                <a:noAutofit/>
              </a:bodyPr>
              <a:lstStyle/>
              <a:p>
                <a:pPr algn="ctr" defTabSz="1466850">
                  <a:lnSpc>
                    <a:spcPct val="90000"/>
                  </a:lnSpc>
                  <a:spcBef>
                    <a:spcPct val="0"/>
                  </a:spcBef>
                  <a:spcAft>
                    <a:spcPct val="35000"/>
                  </a:spcAft>
                </a:pPr>
                <a:endParaRPr lang="zh-CN" altLang="en-US" sz="3300">
                  <a:solidFill>
                    <a:schemeClr val="tx1"/>
                  </a:solidFill>
                  <a:cs typeface="+mn-ea"/>
                  <a:sym typeface="+mn-lt"/>
                </a:endParaRPr>
              </a:p>
            </p:txBody>
          </p:sp>
          <p:sp>
            <p:nvSpPr>
              <p:cNvPr id="17" name="任意多边形: 形状 16"/>
              <p:cNvSpPr/>
              <p:nvPr/>
            </p:nvSpPr>
            <p:spPr>
              <a:xfrm>
                <a:off x="7641383" y="2494252"/>
                <a:ext cx="2266626" cy="1869493"/>
              </a:xfrm>
              <a:custGeom>
                <a:avLst/>
                <a:gdLst>
                  <a:gd name="connsiteX0" fmla="*/ 0 w 2266626"/>
                  <a:gd name="connsiteY0" fmla="*/ 186949 h 1869493"/>
                  <a:gd name="connsiteX1" fmla="*/ 186949 w 2266626"/>
                  <a:gd name="connsiteY1" fmla="*/ 0 h 1869493"/>
                  <a:gd name="connsiteX2" fmla="*/ 2079677 w 2266626"/>
                  <a:gd name="connsiteY2" fmla="*/ 0 h 1869493"/>
                  <a:gd name="connsiteX3" fmla="*/ 2266626 w 2266626"/>
                  <a:gd name="connsiteY3" fmla="*/ 186949 h 1869493"/>
                  <a:gd name="connsiteX4" fmla="*/ 2266626 w 2266626"/>
                  <a:gd name="connsiteY4" fmla="*/ 1682544 h 1869493"/>
                  <a:gd name="connsiteX5" fmla="*/ 2079677 w 2266626"/>
                  <a:gd name="connsiteY5" fmla="*/ 1869493 h 1869493"/>
                  <a:gd name="connsiteX6" fmla="*/ 186949 w 2266626"/>
                  <a:gd name="connsiteY6" fmla="*/ 1869493 h 1869493"/>
                  <a:gd name="connsiteX7" fmla="*/ 0 w 2266626"/>
                  <a:gd name="connsiteY7" fmla="*/ 1682544 h 1869493"/>
                  <a:gd name="connsiteX8" fmla="*/ 0 w 2266626"/>
                  <a:gd name="connsiteY8" fmla="*/ 186949 h 186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6626" h="1869493">
                    <a:moveTo>
                      <a:pt x="0" y="186949"/>
                    </a:moveTo>
                    <a:cubicBezTo>
                      <a:pt x="0" y="83700"/>
                      <a:pt x="83700" y="0"/>
                      <a:pt x="186949" y="0"/>
                    </a:cubicBezTo>
                    <a:lnTo>
                      <a:pt x="2079677" y="0"/>
                    </a:lnTo>
                    <a:cubicBezTo>
                      <a:pt x="2182926" y="0"/>
                      <a:pt x="2266626" y="83700"/>
                      <a:pt x="2266626" y="186949"/>
                    </a:cubicBezTo>
                    <a:lnTo>
                      <a:pt x="2266626" y="1682544"/>
                    </a:lnTo>
                    <a:cubicBezTo>
                      <a:pt x="2266626" y="1785793"/>
                      <a:pt x="2182926" y="1869493"/>
                      <a:pt x="2079677" y="1869493"/>
                    </a:cubicBezTo>
                    <a:lnTo>
                      <a:pt x="186949" y="1869493"/>
                    </a:lnTo>
                    <a:cubicBezTo>
                      <a:pt x="83700" y="1869493"/>
                      <a:pt x="0" y="1785793"/>
                      <a:pt x="0" y="1682544"/>
                    </a:cubicBezTo>
                    <a:lnTo>
                      <a:pt x="0" y="186949"/>
                    </a:lnTo>
                    <a:close/>
                  </a:path>
                </a:pathLst>
              </a:custGeom>
              <a:noFill/>
              <a:ln>
                <a:solidFill>
                  <a:srgbClr val="40404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267" tIns="98267" rIns="98267" bIns="498873" numCol="1" spcCol="1270" anchor="t" anchorCtr="0">
                <a:noAutofit/>
              </a:bodyPr>
              <a:lstStyle/>
              <a:p>
                <a:pPr marL="285750" lvl="1" indent="-285750" defTabSz="1289050">
                  <a:lnSpc>
                    <a:spcPct val="90000"/>
                  </a:lnSpc>
                  <a:spcBef>
                    <a:spcPct val="0"/>
                  </a:spcBef>
                  <a:spcAft>
                    <a:spcPct val="15000"/>
                  </a:spcAft>
                  <a:buChar char="•"/>
                </a:pPr>
                <a:endParaRPr lang="zh-CN" altLang="en-US" sz="2900">
                  <a:solidFill>
                    <a:schemeClr val="tx1"/>
                  </a:solidFill>
                  <a:cs typeface="+mn-ea"/>
                  <a:sym typeface="+mn-lt"/>
                </a:endParaRPr>
              </a:p>
              <a:p>
                <a:pPr marL="285750" lvl="1" indent="-285750" defTabSz="1289050">
                  <a:lnSpc>
                    <a:spcPct val="90000"/>
                  </a:lnSpc>
                  <a:spcBef>
                    <a:spcPct val="0"/>
                  </a:spcBef>
                  <a:spcAft>
                    <a:spcPct val="15000"/>
                  </a:spcAft>
                  <a:buChar char="•"/>
                </a:pPr>
                <a:endParaRPr lang="zh-CN" altLang="en-US" sz="2900">
                  <a:solidFill>
                    <a:schemeClr val="tx1"/>
                  </a:solidFill>
                  <a:cs typeface="+mn-ea"/>
                  <a:sym typeface="+mn-lt"/>
                </a:endParaRPr>
              </a:p>
            </p:txBody>
          </p:sp>
          <p:sp>
            <p:nvSpPr>
              <p:cNvPr id="18" name="任意多边形: 形状 17"/>
              <p:cNvSpPr/>
              <p:nvPr/>
            </p:nvSpPr>
            <p:spPr>
              <a:xfrm>
                <a:off x="8145078" y="3963140"/>
                <a:ext cx="2014779" cy="801211"/>
              </a:xfrm>
              <a:custGeom>
                <a:avLst/>
                <a:gdLst>
                  <a:gd name="connsiteX0" fmla="*/ 0 w 2014779"/>
                  <a:gd name="connsiteY0" fmla="*/ 80121 h 801211"/>
                  <a:gd name="connsiteX1" fmla="*/ 80121 w 2014779"/>
                  <a:gd name="connsiteY1" fmla="*/ 0 h 801211"/>
                  <a:gd name="connsiteX2" fmla="*/ 1934658 w 2014779"/>
                  <a:gd name="connsiteY2" fmla="*/ 0 h 801211"/>
                  <a:gd name="connsiteX3" fmla="*/ 2014779 w 2014779"/>
                  <a:gd name="connsiteY3" fmla="*/ 80121 h 801211"/>
                  <a:gd name="connsiteX4" fmla="*/ 2014779 w 2014779"/>
                  <a:gd name="connsiteY4" fmla="*/ 721090 h 801211"/>
                  <a:gd name="connsiteX5" fmla="*/ 1934658 w 2014779"/>
                  <a:gd name="connsiteY5" fmla="*/ 801211 h 801211"/>
                  <a:gd name="connsiteX6" fmla="*/ 80121 w 2014779"/>
                  <a:gd name="connsiteY6" fmla="*/ 801211 h 801211"/>
                  <a:gd name="connsiteX7" fmla="*/ 0 w 2014779"/>
                  <a:gd name="connsiteY7" fmla="*/ 721090 h 801211"/>
                  <a:gd name="connsiteX8" fmla="*/ 0 w 2014779"/>
                  <a:gd name="connsiteY8" fmla="*/ 80121 h 8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4779" h="801211">
                    <a:moveTo>
                      <a:pt x="0" y="80121"/>
                    </a:moveTo>
                    <a:cubicBezTo>
                      <a:pt x="0" y="35871"/>
                      <a:pt x="35871" y="0"/>
                      <a:pt x="80121" y="0"/>
                    </a:cubicBezTo>
                    <a:lnTo>
                      <a:pt x="1934658" y="0"/>
                    </a:lnTo>
                    <a:cubicBezTo>
                      <a:pt x="1978908" y="0"/>
                      <a:pt x="2014779" y="35871"/>
                      <a:pt x="2014779" y="80121"/>
                    </a:cubicBezTo>
                    <a:lnTo>
                      <a:pt x="2014779" y="721090"/>
                    </a:lnTo>
                    <a:cubicBezTo>
                      <a:pt x="2014779" y="765340"/>
                      <a:pt x="1978908" y="801211"/>
                      <a:pt x="1934658" y="801211"/>
                    </a:cubicBezTo>
                    <a:lnTo>
                      <a:pt x="80121" y="801211"/>
                    </a:lnTo>
                    <a:cubicBezTo>
                      <a:pt x="35871" y="801211"/>
                      <a:pt x="0" y="765340"/>
                      <a:pt x="0" y="721090"/>
                    </a:cubicBezTo>
                    <a:lnTo>
                      <a:pt x="0" y="80121"/>
                    </a:lnTo>
                    <a:close/>
                  </a:path>
                </a:pathLst>
              </a:custGeom>
              <a:solidFill>
                <a:srgbClr val="40404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32" tIns="65377" rIns="86332" bIns="65377" numCol="1" spcCol="1270" anchor="ctr" anchorCtr="0">
                <a:noAutofit/>
              </a:bodyPr>
              <a:lstStyle/>
              <a:p>
                <a:pPr algn="ctr" defTabSz="1466850">
                  <a:lnSpc>
                    <a:spcPct val="90000"/>
                  </a:lnSpc>
                  <a:spcBef>
                    <a:spcPct val="0"/>
                  </a:spcBef>
                  <a:spcAft>
                    <a:spcPct val="35000"/>
                  </a:spcAft>
                </a:pPr>
                <a:endParaRPr lang="zh-CN" altLang="en-US" sz="3300">
                  <a:solidFill>
                    <a:schemeClr val="tx1"/>
                  </a:solidFill>
                  <a:cs typeface="+mn-ea"/>
                  <a:sym typeface="+mn-lt"/>
                </a:endParaRPr>
              </a:p>
            </p:txBody>
          </p:sp>
        </p:grpSp>
        <p:sp>
          <p:nvSpPr>
            <p:cNvPr id="5" name="矩形 4"/>
            <p:cNvSpPr/>
            <p:nvPr/>
          </p:nvSpPr>
          <p:spPr>
            <a:xfrm>
              <a:off x="2066400" y="3508413"/>
              <a:ext cx="2187939"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cs typeface="+mn-ea"/>
                  <a:sym typeface="+mn-lt"/>
                </a:rPr>
                <a:t>用户可以在投影仪或者计算机上进行演示也可以将演示文稿打印出来</a:t>
              </a:r>
            </a:p>
          </p:txBody>
        </p:sp>
        <p:sp>
          <p:nvSpPr>
            <p:cNvPr id="6" name="矩形 5"/>
            <p:cNvSpPr/>
            <p:nvPr/>
          </p:nvSpPr>
          <p:spPr>
            <a:xfrm>
              <a:off x="2535836" y="4847136"/>
              <a:ext cx="2014779" cy="32406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350" b="1" dirty="0">
                  <a:solidFill>
                    <a:schemeClr val="bg1"/>
                  </a:solidFill>
                  <a:cs typeface="+mn-ea"/>
                  <a:sym typeface="+mn-lt"/>
                </a:rPr>
                <a:t>添加标题文本</a:t>
              </a:r>
            </a:p>
          </p:txBody>
        </p:sp>
        <p:sp>
          <p:nvSpPr>
            <p:cNvPr id="7" name="矩形 6"/>
            <p:cNvSpPr/>
            <p:nvPr/>
          </p:nvSpPr>
          <p:spPr>
            <a:xfrm>
              <a:off x="8145078" y="4847136"/>
              <a:ext cx="2014779" cy="32406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350" b="1" dirty="0">
                  <a:solidFill>
                    <a:schemeClr val="bg1"/>
                  </a:solidFill>
                  <a:cs typeface="+mn-ea"/>
                  <a:sym typeface="+mn-lt"/>
                </a:rPr>
                <a:t>添加标题文本</a:t>
              </a:r>
            </a:p>
          </p:txBody>
        </p:sp>
        <p:sp>
          <p:nvSpPr>
            <p:cNvPr id="8" name="矩形 7"/>
            <p:cNvSpPr/>
            <p:nvPr/>
          </p:nvSpPr>
          <p:spPr>
            <a:xfrm>
              <a:off x="5340457" y="2966238"/>
              <a:ext cx="2014779" cy="32406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350" b="1" dirty="0">
                  <a:solidFill>
                    <a:schemeClr val="bg1"/>
                  </a:solidFill>
                  <a:cs typeface="+mn-ea"/>
                  <a:sym typeface="+mn-lt"/>
                </a:rPr>
                <a:t>添加标题文本</a:t>
              </a:r>
            </a:p>
          </p:txBody>
        </p:sp>
        <p:sp>
          <p:nvSpPr>
            <p:cNvPr id="9" name="矩形 8"/>
            <p:cNvSpPr/>
            <p:nvPr/>
          </p:nvSpPr>
          <p:spPr>
            <a:xfrm>
              <a:off x="7680728" y="3508413"/>
              <a:ext cx="2187939"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cs typeface="+mn-ea"/>
                  <a:sym typeface="+mn-lt"/>
                </a:rPr>
                <a:t>用户可以在投影仪或者计算机上进行演示也可以将演示文稿打印出来</a:t>
              </a:r>
            </a:p>
          </p:txBody>
        </p:sp>
        <p:sp>
          <p:nvSpPr>
            <p:cNvPr id="10" name="矩形 9"/>
            <p:cNvSpPr/>
            <p:nvPr/>
          </p:nvSpPr>
          <p:spPr>
            <a:xfrm>
              <a:off x="4883737" y="3831464"/>
              <a:ext cx="2187939"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cs typeface="+mn-ea"/>
                  <a:sym typeface="+mn-lt"/>
                </a:rPr>
                <a:t>用户可以在投影仪或者计算机上进行演示也可以将演示文稿打印出来</a:t>
              </a:r>
            </a:p>
          </p:txBody>
        </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四、未来规划</a:t>
            </a:r>
          </a:p>
        </p:txBody>
      </p:sp>
      <p:grpSp>
        <p:nvGrpSpPr>
          <p:cNvPr id="3" name="eb956d51-9156-4aa7-8958-44db2dc35b9d"/>
          <p:cNvGrpSpPr>
            <a:grpSpLocks noChangeAspect="1"/>
          </p:cNvGrpSpPr>
          <p:nvPr/>
        </p:nvGrpSpPr>
        <p:grpSpPr>
          <a:xfrm>
            <a:off x="1928091" y="1902973"/>
            <a:ext cx="8335819" cy="3690864"/>
            <a:chOff x="1376507" y="1389513"/>
            <a:chExt cx="9748191" cy="4316225"/>
          </a:xfrm>
        </p:grpSpPr>
        <p:sp>
          <p:nvSpPr>
            <p:cNvPr id="4" name="TextBox 12"/>
            <p:cNvSpPr txBox="1"/>
            <p:nvPr/>
          </p:nvSpPr>
          <p:spPr bwMode="auto">
            <a:xfrm>
              <a:off x="1742646" y="2572479"/>
              <a:ext cx="157094" cy="492443"/>
            </a:xfrm>
            <a:prstGeom prst="rect">
              <a:avLst/>
            </a:prstGeom>
          </p:spPr>
          <p:txBody>
            <a:bodyPr wrap="none" lIns="0" tIns="0" rIns="0" bIns="0" anchor="t" anchorCtr="0">
              <a:normAutofit fontScale="92500" lnSpcReduction="10000"/>
            </a:bodyPr>
            <a:lstStyle/>
            <a:p>
              <a:pPr algn="r">
                <a:defRPr/>
              </a:pPr>
              <a:r>
                <a:rPr lang="en-US" sz="3200" b="1">
                  <a:solidFill>
                    <a:srgbClr val="404046"/>
                  </a:solidFill>
                  <a:cs typeface="+mn-ea"/>
                  <a:sym typeface="+mn-lt"/>
                </a:rPr>
                <a:t>1</a:t>
              </a:r>
            </a:p>
          </p:txBody>
        </p:sp>
        <p:cxnSp>
          <p:nvCxnSpPr>
            <p:cNvPr id="5" name="Straight Connector 13"/>
            <p:cNvCxnSpPr/>
            <p:nvPr/>
          </p:nvCxnSpPr>
          <p:spPr>
            <a:xfrm>
              <a:off x="2004928" y="2567009"/>
              <a:ext cx="0" cy="503382"/>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9"/>
            <p:cNvSpPr txBox="1"/>
            <p:nvPr/>
          </p:nvSpPr>
          <p:spPr bwMode="auto">
            <a:xfrm>
              <a:off x="5117745" y="2080036"/>
              <a:ext cx="206788" cy="492443"/>
            </a:xfrm>
            <a:prstGeom prst="rect">
              <a:avLst/>
            </a:prstGeom>
          </p:spPr>
          <p:txBody>
            <a:bodyPr wrap="none" lIns="0" tIns="0" rIns="0" bIns="0" anchor="t" anchorCtr="0">
              <a:normAutofit fontScale="92500" lnSpcReduction="10000"/>
            </a:bodyPr>
            <a:lstStyle/>
            <a:p>
              <a:pPr algn="r">
                <a:defRPr/>
              </a:pPr>
              <a:r>
                <a:rPr lang="en-US" sz="3200" b="1">
                  <a:solidFill>
                    <a:srgbClr val="404046"/>
                  </a:solidFill>
                  <a:cs typeface="+mn-ea"/>
                  <a:sym typeface="+mn-lt"/>
                </a:rPr>
                <a:t>2</a:t>
              </a:r>
            </a:p>
          </p:txBody>
        </p:sp>
        <p:cxnSp>
          <p:nvCxnSpPr>
            <p:cNvPr id="7" name="Straight Connector 10"/>
            <p:cNvCxnSpPr/>
            <p:nvPr/>
          </p:nvCxnSpPr>
          <p:spPr>
            <a:xfrm>
              <a:off x="5429722" y="2074566"/>
              <a:ext cx="0" cy="503382"/>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6"/>
            <p:cNvSpPr txBox="1"/>
            <p:nvPr/>
          </p:nvSpPr>
          <p:spPr bwMode="auto">
            <a:xfrm>
              <a:off x="8573811" y="1394983"/>
              <a:ext cx="218008" cy="492443"/>
            </a:xfrm>
            <a:prstGeom prst="rect">
              <a:avLst/>
            </a:prstGeom>
          </p:spPr>
          <p:txBody>
            <a:bodyPr wrap="none" lIns="0" tIns="0" rIns="0" bIns="0" anchor="t" anchorCtr="0">
              <a:normAutofit fontScale="92500" lnSpcReduction="10000"/>
            </a:bodyPr>
            <a:lstStyle/>
            <a:p>
              <a:pPr algn="r">
                <a:defRPr/>
              </a:pPr>
              <a:r>
                <a:rPr lang="en-US" sz="3200" b="1" dirty="0">
                  <a:solidFill>
                    <a:srgbClr val="404046"/>
                  </a:solidFill>
                  <a:cs typeface="+mn-ea"/>
                  <a:sym typeface="+mn-lt"/>
                </a:rPr>
                <a:t>3</a:t>
              </a:r>
            </a:p>
          </p:txBody>
        </p:sp>
        <p:cxnSp>
          <p:nvCxnSpPr>
            <p:cNvPr id="9" name="Straight Connector 7"/>
            <p:cNvCxnSpPr/>
            <p:nvPr/>
          </p:nvCxnSpPr>
          <p:spPr>
            <a:xfrm>
              <a:off x="8897008" y="1389513"/>
              <a:ext cx="0" cy="503382"/>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Freeform: Shape 14"/>
            <p:cNvSpPr/>
            <p:nvPr/>
          </p:nvSpPr>
          <p:spPr>
            <a:xfrm>
              <a:off x="1376507" y="3166130"/>
              <a:ext cx="2539608" cy="2539608"/>
            </a:xfrm>
            <a:custGeom>
              <a:avLst/>
              <a:gdLst>
                <a:gd name="connsiteX0" fmla="*/ 818422 w 2064331"/>
                <a:gd name="connsiteY0" fmla="*/ 0 h 2064332"/>
                <a:gd name="connsiteX1" fmla="*/ 1811799 w 2064331"/>
                <a:gd name="connsiteY1" fmla="*/ 0 h 2064332"/>
                <a:gd name="connsiteX2" fmla="*/ 1811800 w 2064331"/>
                <a:gd name="connsiteY2" fmla="*/ 0 h 2064332"/>
                <a:gd name="connsiteX3" fmla="*/ 1811801 w 2064331"/>
                <a:gd name="connsiteY3" fmla="*/ 0 h 2064332"/>
                <a:gd name="connsiteX4" fmla="*/ 2064331 w 2064331"/>
                <a:gd name="connsiteY4" fmla="*/ 252530 h 2064332"/>
                <a:gd name="connsiteX5" fmla="*/ 2064330 w 2064331"/>
                <a:gd name="connsiteY5" fmla="*/ 252530 h 2064332"/>
                <a:gd name="connsiteX6" fmla="*/ 2064329 w 2064331"/>
                <a:gd name="connsiteY6" fmla="*/ 252540 h 2064332"/>
                <a:gd name="connsiteX7" fmla="*/ 2064329 w 2064331"/>
                <a:gd name="connsiteY7" fmla="*/ 1245908 h 2064332"/>
                <a:gd name="connsiteX8" fmla="*/ 1811799 w 2064331"/>
                <a:gd name="connsiteY8" fmla="*/ 1498438 h 2064332"/>
                <a:gd name="connsiteX9" fmla="*/ 1811799 w 2064331"/>
                <a:gd name="connsiteY9" fmla="*/ 1498437 h 2064332"/>
                <a:gd name="connsiteX10" fmla="*/ 1559269 w 2064331"/>
                <a:gd name="connsiteY10" fmla="*/ 1245907 h 2064332"/>
                <a:gd name="connsiteX11" fmla="*/ 1559270 w 2064331"/>
                <a:gd name="connsiteY11" fmla="*/ 862195 h 2064332"/>
                <a:gd name="connsiteX12" fmla="*/ 431094 w 2064331"/>
                <a:gd name="connsiteY12" fmla="*/ 1990368 h 2064332"/>
                <a:gd name="connsiteX13" fmla="*/ 73963 w 2064331"/>
                <a:gd name="connsiteY13" fmla="*/ 1990368 h 2064332"/>
                <a:gd name="connsiteX14" fmla="*/ 73964 w 2064331"/>
                <a:gd name="connsiteY14" fmla="*/ 1990369 h 2064332"/>
                <a:gd name="connsiteX15" fmla="*/ 73964 w 2064331"/>
                <a:gd name="connsiteY15" fmla="*/ 1633238 h 2064332"/>
                <a:gd name="connsiteX16" fmla="*/ 1202142 w 2064331"/>
                <a:gd name="connsiteY16" fmla="*/ 505060 h 2064332"/>
                <a:gd name="connsiteX17" fmla="*/ 818422 w 2064331"/>
                <a:gd name="connsiteY17" fmla="*/ 505059 h 2064332"/>
                <a:gd name="connsiteX18" fmla="*/ 571023 w 2064331"/>
                <a:gd name="connsiteY18" fmla="*/ 303423 h 2064332"/>
                <a:gd name="connsiteX19" fmla="*/ 565892 w 2064331"/>
                <a:gd name="connsiteY19" fmla="*/ 252530 h 2064332"/>
                <a:gd name="connsiteX20" fmla="*/ 571023 w 2064331"/>
                <a:gd name="connsiteY20" fmla="*/ 201637 h 2064332"/>
                <a:gd name="connsiteX21" fmla="*/ 818422 w 2064331"/>
                <a:gd name="connsiteY21" fmla="*/ 0 h 20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4331" h="2064332">
                  <a:moveTo>
                    <a:pt x="818422" y="0"/>
                  </a:moveTo>
                  <a:lnTo>
                    <a:pt x="1811799" y="0"/>
                  </a:lnTo>
                  <a:lnTo>
                    <a:pt x="1811800" y="0"/>
                  </a:lnTo>
                  <a:lnTo>
                    <a:pt x="1811801" y="0"/>
                  </a:lnTo>
                  <a:cubicBezTo>
                    <a:pt x="1951269" y="0"/>
                    <a:pt x="2064331" y="113062"/>
                    <a:pt x="2064331" y="252530"/>
                  </a:cubicBezTo>
                  <a:lnTo>
                    <a:pt x="2064330" y="252530"/>
                  </a:lnTo>
                  <a:lnTo>
                    <a:pt x="2064329" y="252540"/>
                  </a:lnTo>
                  <a:lnTo>
                    <a:pt x="2064329" y="1245908"/>
                  </a:lnTo>
                  <a:cubicBezTo>
                    <a:pt x="2064329" y="1385376"/>
                    <a:pt x="1951267" y="1498438"/>
                    <a:pt x="1811799" y="1498438"/>
                  </a:cubicBezTo>
                  <a:lnTo>
                    <a:pt x="1811799" y="1498437"/>
                  </a:lnTo>
                  <a:cubicBezTo>
                    <a:pt x="1672331" y="1498437"/>
                    <a:pt x="1559269" y="1385375"/>
                    <a:pt x="1559269" y="1245907"/>
                  </a:cubicBezTo>
                  <a:lnTo>
                    <a:pt x="1559270" y="862195"/>
                  </a:lnTo>
                  <a:lnTo>
                    <a:pt x="431094" y="1990368"/>
                  </a:lnTo>
                  <a:cubicBezTo>
                    <a:pt x="332476" y="2088987"/>
                    <a:pt x="172582" y="2088987"/>
                    <a:pt x="73963" y="1990368"/>
                  </a:cubicBezTo>
                  <a:lnTo>
                    <a:pt x="73964" y="1990369"/>
                  </a:lnTo>
                  <a:cubicBezTo>
                    <a:pt x="-24655" y="1891750"/>
                    <a:pt x="-24655" y="1731857"/>
                    <a:pt x="73964" y="1633238"/>
                  </a:cubicBezTo>
                  <a:lnTo>
                    <a:pt x="1202142" y="505060"/>
                  </a:lnTo>
                  <a:lnTo>
                    <a:pt x="818422" y="505059"/>
                  </a:lnTo>
                  <a:cubicBezTo>
                    <a:pt x="696388" y="505059"/>
                    <a:pt x="594570" y="418496"/>
                    <a:pt x="571023" y="303423"/>
                  </a:cubicBezTo>
                  <a:lnTo>
                    <a:pt x="565892" y="252530"/>
                  </a:lnTo>
                  <a:lnTo>
                    <a:pt x="571023" y="201637"/>
                  </a:lnTo>
                  <a:cubicBezTo>
                    <a:pt x="594570" y="86563"/>
                    <a:pt x="696388" y="0"/>
                    <a:pt x="818422" y="0"/>
                  </a:cubicBezTo>
                  <a:close/>
                </a:path>
              </a:pathLst>
            </a:custGeom>
            <a:solidFill>
              <a:srgbClr val="404046"/>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11" name="Freeform: Shape 15"/>
            <p:cNvSpPr/>
            <p:nvPr/>
          </p:nvSpPr>
          <p:spPr>
            <a:xfrm>
              <a:off x="4786334" y="2672916"/>
              <a:ext cx="2539608" cy="2539608"/>
            </a:xfrm>
            <a:custGeom>
              <a:avLst/>
              <a:gdLst>
                <a:gd name="connsiteX0" fmla="*/ 73963 w 2064331"/>
                <a:gd name="connsiteY0" fmla="*/ 1990368 h 2064332"/>
                <a:gd name="connsiteX1" fmla="*/ 73963 w 2064331"/>
                <a:gd name="connsiteY1" fmla="*/ 1990369 h 2064332"/>
                <a:gd name="connsiteX2" fmla="*/ 73964 w 2064331"/>
                <a:gd name="connsiteY2" fmla="*/ 1990369 h 2064332"/>
                <a:gd name="connsiteX3" fmla="*/ 818422 w 2064331"/>
                <a:gd name="connsiteY3" fmla="*/ 0 h 2064332"/>
                <a:gd name="connsiteX4" fmla="*/ 1811799 w 2064331"/>
                <a:gd name="connsiteY4" fmla="*/ 0 h 2064332"/>
                <a:gd name="connsiteX5" fmla="*/ 1811800 w 2064331"/>
                <a:gd name="connsiteY5" fmla="*/ 0 h 2064332"/>
                <a:gd name="connsiteX6" fmla="*/ 1811801 w 2064331"/>
                <a:gd name="connsiteY6" fmla="*/ 0 h 2064332"/>
                <a:gd name="connsiteX7" fmla="*/ 2064331 w 2064331"/>
                <a:gd name="connsiteY7" fmla="*/ 252530 h 2064332"/>
                <a:gd name="connsiteX8" fmla="*/ 2064330 w 2064331"/>
                <a:gd name="connsiteY8" fmla="*/ 252530 h 2064332"/>
                <a:gd name="connsiteX9" fmla="*/ 2064329 w 2064331"/>
                <a:gd name="connsiteY9" fmla="*/ 252540 h 2064332"/>
                <a:gd name="connsiteX10" fmla="*/ 2064329 w 2064331"/>
                <a:gd name="connsiteY10" fmla="*/ 1245908 h 2064332"/>
                <a:gd name="connsiteX11" fmla="*/ 1811799 w 2064331"/>
                <a:gd name="connsiteY11" fmla="*/ 1498438 h 2064332"/>
                <a:gd name="connsiteX12" fmla="*/ 1811799 w 2064331"/>
                <a:gd name="connsiteY12" fmla="*/ 1498437 h 2064332"/>
                <a:gd name="connsiteX13" fmla="*/ 1559269 w 2064331"/>
                <a:gd name="connsiteY13" fmla="*/ 1245907 h 2064332"/>
                <a:gd name="connsiteX14" fmla="*/ 1559270 w 2064331"/>
                <a:gd name="connsiteY14" fmla="*/ 862194 h 2064332"/>
                <a:gd name="connsiteX15" fmla="*/ 431094 w 2064331"/>
                <a:gd name="connsiteY15" fmla="*/ 1990368 h 2064332"/>
                <a:gd name="connsiteX16" fmla="*/ 113578 w 2064331"/>
                <a:gd name="connsiteY16" fmla="*/ 2022728 h 2064332"/>
                <a:gd name="connsiteX17" fmla="*/ 73963 w 2064331"/>
                <a:gd name="connsiteY17" fmla="*/ 1990369 h 2064332"/>
                <a:gd name="connsiteX18" fmla="*/ 41604 w 2064331"/>
                <a:gd name="connsiteY18" fmla="*/ 1950754 h 2064332"/>
                <a:gd name="connsiteX19" fmla="*/ 73964 w 2064331"/>
                <a:gd name="connsiteY19" fmla="*/ 1633238 h 2064332"/>
                <a:gd name="connsiteX20" fmla="*/ 1202142 w 2064331"/>
                <a:gd name="connsiteY20" fmla="*/ 505060 h 2064332"/>
                <a:gd name="connsiteX21" fmla="*/ 818422 w 2064331"/>
                <a:gd name="connsiteY21" fmla="*/ 505059 h 2064332"/>
                <a:gd name="connsiteX22" fmla="*/ 571023 w 2064331"/>
                <a:gd name="connsiteY22" fmla="*/ 303423 h 2064332"/>
                <a:gd name="connsiteX23" fmla="*/ 565892 w 2064331"/>
                <a:gd name="connsiteY23" fmla="*/ 252530 h 2064332"/>
                <a:gd name="connsiteX24" fmla="*/ 571023 w 2064331"/>
                <a:gd name="connsiteY24" fmla="*/ 201637 h 2064332"/>
                <a:gd name="connsiteX25" fmla="*/ 818422 w 2064331"/>
                <a:gd name="connsiteY25" fmla="*/ 0 h 20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4331" h="2064332">
                  <a:moveTo>
                    <a:pt x="73963" y="1990368"/>
                  </a:moveTo>
                  <a:lnTo>
                    <a:pt x="73963" y="1990369"/>
                  </a:lnTo>
                  <a:lnTo>
                    <a:pt x="73964" y="1990369"/>
                  </a:lnTo>
                  <a:close/>
                  <a:moveTo>
                    <a:pt x="818422" y="0"/>
                  </a:moveTo>
                  <a:lnTo>
                    <a:pt x="1811799" y="0"/>
                  </a:lnTo>
                  <a:lnTo>
                    <a:pt x="1811800" y="0"/>
                  </a:lnTo>
                  <a:lnTo>
                    <a:pt x="1811801" y="0"/>
                  </a:lnTo>
                  <a:cubicBezTo>
                    <a:pt x="1951269" y="0"/>
                    <a:pt x="2064331" y="113062"/>
                    <a:pt x="2064331" y="252530"/>
                  </a:cubicBezTo>
                  <a:lnTo>
                    <a:pt x="2064330" y="252530"/>
                  </a:lnTo>
                  <a:lnTo>
                    <a:pt x="2064329" y="252540"/>
                  </a:lnTo>
                  <a:lnTo>
                    <a:pt x="2064329" y="1245908"/>
                  </a:lnTo>
                  <a:cubicBezTo>
                    <a:pt x="2064329" y="1385376"/>
                    <a:pt x="1951267" y="1498438"/>
                    <a:pt x="1811799" y="1498438"/>
                  </a:cubicBezTo>
                  <a:lnTo>
                    <a:pt x="1811799" y="1498437"/>
                  </a:lnTo>
                  <a:cubicBezTo>
                    <a:pt x="1672331" y="1498437"/>
                    <a:pt x="1559269" y="1385375"/>
                    <a:pt x="1559269" y="1245907"/>
                  </a:cubicBezTo>
                  <a:lnTo>
                    <a:pt x="1559270" y="862194"/>
                  </a:lnTo>
                  <a:lnTo>
                    <a:pt x="431094" y="1990368"/>
                  </a:lnTo>
                  <a:cubicBezTo>
                    <a:pt x="344803" y="2076660"/>
                    <a:pt x="211598" y="2087446"/>
                    <a:pt x="113578" y="2022728"/>
                  </a:cubicBezTo>
                  <a:lnTo>
                    <a:pt x="73963" y="1990369"/>
                  </a:lnTo>
                  <a:lnTo>
                    <a:pt x="41604" y="1950754"/>
                  </a:lnTo>
                  <a:cubicBezTo>
                    <a:pt x="-23114" y="1852734"/>
                    <a:pt x="-12328" y="1719529"/>
                    <a:pt x="73964" y="1633238"/>
                  </a:cubicBezTo>
                  <a:lnTo>
                    <a:pt x="1202142" y="505060"/>
                  </a:lnTo>
                  <a:lnTo>
                    <a:pt x="818422" y="505059"/>
                  </a:lnTo>
                  <a:cubicBezTo>
                    <a:pt x="696388" y="505059"/>
                    <a:pt x="594570" y="418496"/>
                    <a:pt x="571023" y="303423"/>
                  </a:cubicBezTo>
                  <a:lnTo>
                    <a:pt x="565892" y="252530"/>
                  </a:lnTo>
                  <a:lnTo>
                    <a:pt x="571023" y="201637"/>
                  </a:lnTo>
                  <a:cubicBezTo>
                    <a:pt x="594570" y="86563"/>
                    <a:pt x="696388" y="0"/>
                    <a:pt x="818422" y="0"/>
                  </a:cubicBezTo>
                  <a:close/>
                </a:path>
              </a:pathLst>
            </a:custGeom>
            <a:solidFill>
              <a:srgbClr val="404046"/>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12" name="Freeform: Shape 16"/>
            <p:cNvSpPr/>
            <p:nvPr/>
          </p:nvSpPr>
          <p:spPr>
            <a:xfrm rot="18900000">
              <a:off x="7790515" y="2093702"/>
              <a:ext cx="3334183" cy="2349629"/>
            </a:xfrm>
            <a:custGeom>
              <a:avLst/>
              <a:gdLst>
                <a:gd name="connsiteX0" fmla="*/ 0 w 2710204"/>
                <a:gd name="connsiteY0" fmla="*/ 954954 h 1909906"/>
                <a:gd name="connsiteX1" fmla="*/ 0 w 2710204"/>
                <a:gd name="connsiteY1" fmla="*/ 954955 h 1909906"/>
                <a:gd name="connsiteX2" fmla="*/ 0 w 2710204"/>
                <a:gd name="connsiteY2" fmla="*/ 954955 h 1909906"/>
                <a:gd name="connsiteX3" fmla="*/ 1933815 w 2710204"/>
                <a:gd name="connsiteY3" fmla="*/ 73963 h 1909906"/>
                <a:gd name="connsiteX4" fmla="*/ 2636239 w 2710204"/>
                <a:gd name="connsiteY4" fmla="*/ 776387 h 1909906"/>
                <a:gd name="connsiteX5" fmla="*/ 2636239 w 2710204"/>
                <a:gd name="connsiteY5" fmla="*/ 776387 h 1909906"/>
                <a:gd name="connsiteX6" fmla="*/ 2636240 w 2710204"/>
                <a:gd name="connsiteY6" fmla="*/ 776388 h 1909906"/>
                <a:gd name="connsiteX7" fmla="*/ 2636240 w 2710204"/>
                <a:gd name="connsiteY7" fmla="*/ 1133519 h 1909906"/>
                <a:gd name="connsiteX8" fmla="*/ 2636239 w 2710204"/>
                <a:gd name="connsiteY8" fmla="*/ 1133519 h 1909906"/>
                <a:gd name="connsiteX9" fmla="*/ 2636231 w 2710204"/>
                <a:gd name="connsiteY9" fmla="*/ 1133525 h 1909906"/>
                <a:gd name="connsiteX10" fmla="*/ 1933814 w 2710204"/>
                <a:gd name="connsiteY10" fmla="*/ 1835942 h 1909906"/>
                <a:gd name="connsiteX11" fmla="*/ 1576683 w 2710204"/>
                <a:gd name="connsiteY11" fmla="*/ 1835942 h 1909906"/>
                <a:gd name="connsiteX12" fmla="*/ 1576683 w 2710204"/>
                <a:gd name="connsiteY12" fmla="*/ 1835942 h 1909906"/>
                <a:gd name="connsiteX13" fmla="*/ 1576683 w 2710204"/>
                <a:gd name="connsiteY13" fmla="*/ 1478810 h 1909906"/>
                <a:gd name="connsiteX14" fmla="*/ 1848010 w 2710204"/>
                <a:gd name="connsiteY14" fmla="*/ 1207485 h 1909906"/>
                <a:gd name="connsiteX15" fmla="*/ 252530 w 2710204"/>
                <a:gd name="connsiteY15" fmla="*/ 1207484 h 1909906"/>
                <a:gd name="connsiteX16" fmla="*/ 5130 w 2710204"/>
                <a:gd name="connsiteY16" fmla="*/ 1005847 h 1909906"/>
                <a:gd name="connsiteX17" fmla="*/ 0 w 2710204"/>
                <a:gd name="connsiteY17" fmla="*/ 954955 h 1909906"/>
                <a:gd name="connsiteX18" fmla="*/ 5130 w 2710204"/>
                <a:gd name="connsiteY18" fmla="*/ 904062 h 1909906"/>
                <a:gd name="connsiteX19" fmla="*/ 252530 w 2710204"/>
                <a:gd name="connsiteY19" fmla="*/ 702425 h 1909906"/>
                <a:gd name="connsiteX20" fmla="*/ 1848015 w 2710204"/>
                <a:gd name="connsiteY20" fmla="*/ 702425 h 1909906"/>
                <a:gd name="connsiteX21" fmla="*/ 1576684 w 2710204"/>
                <a:gd name="connsiteY21" fmla="*/ 431094 h 1909906"/>
                <a:gd name="connsiteX22" fmla="*/ 1544325 w 2710204"/>
                <a:gd name="connsiteY22" fmla="*/ 113578 h 1909906"/>
                <a:gd name="connsiteX23" fmla="*/ 1576683 w 2710204"/>
                <a:gd name="connsiteY23" fmla="*/ 73963 h 1909906"/>
                <a:gd name="connsiteX24" fmla="*/ 1616298 w 2710204"/>
                <a:gd name="connsiteY24" fmla="*/ 41604 h 1909906"/>
                <a:gd name="connsiteX25" fmla="*/ 1933815 w 2710204"/>
                <a:gd name="connsiteY25" fmla="*/ 73963 h 1909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0204" h="1909906">
                  <a:moveTo>
                    <a:pt x="0" y="954954"/>
                  </a:moveTo>
                  <a:lnTo>
                    <a:pt x="0" y="954955"/>
                  </a:lnTo>
                  <a:lnTo>
                    <a:pt x="0" y="954955"/>
                  </a:lnTo>
                  <a:close/>
                  <a:moveTo>
                    <a:pt x="1933815" y="73963"/>
                  </a:moveTo>
                  <a:lnTo>
                    <a:pt x="2636239" y="776387"/>
                  </a:lnTo>
                  <a:lnTo>
                    <a:pt x="2636239" y="776387"/>
                  </a:lnTo>
                  <a:lnTo>
                    <a:pt x="2636240" y="776388"/>
                  </a:lnTo>
                  <a:cubicBezTo>
                    <a:pt x="2734859" y="875007"/>
                    <a:pt x="2734859" y="1034901"/>
                    <a:pt x="2636240" y="1133519"/>
                  </a:cubicBezTo>
                  <a:lnTo>
                    <a:pt x="2636239" y="1133519"/>
                  </a:lnTo>
                  <a:lnTo>
                    <a:pt x="2636231" y="1133525"/>
                  </a:lnTo>
                  <a:lnTo>
                    <a:pt x="1933814" y="1835942"/>
                  </a:lnTo>
                  <a:cubicBezTo>
                    <a:pt x="1835195" y="1934561"/>
                    <a:pt x="1675302" y="1934561"/>
                    <a:pt x="1576683" y="1835942"/>
                  </a:cubicBezTo>
                  <a:lnTo>
                    <a:pt x="1576683" y="1835942"/>
                  </a:lnTo>
                  <a:cubicBezTo>
                    <a:pt x="1478065" y="1737323"/>
                    <a:pt x="1478065" y="1577429"/>
                    <a:pt x="1576683" y="1478810"/>
                  </a:cubicBezTo>
                  <a:lnTo>
                    <a:pt x="1848010" y="1207485"/>
                  </a:lnTo>
                  <a:lnTo>
                    <a:pt x="252530" y="1207484"/>
                  </a:lnTo>
                  <a:cubicBezTo>
                    <a:pt x="130496" y="1207484"/>
                    <a:pt x="28678" y="1120921"/>
                    <a:pt x="5130" y="1005847"/>
                  </a:cubicBezTo>
                  <a:lnTo>
                    <a:pt x="0" y="954955"/>
                  </a:lnTo>
                  <a:lnTo>
                    <a:pt x="5130" y="904062"/>
                  </a:lnTo>
                  <a:cubicBezTo>
                    <a:pt x="28678" y="788988"/>
                    <a:pt x="130496" y="702425"/>
                    <a:pt x="252530" y="702425"/>
                  </a:cubicBezTo>
                  <a:lnTo>
                    <a:pt x="1848015" y="702425"/>
                  </a:lnTo>
                  <a:lnTo>
                    <a:pt x="1576684" y="431094"/>
                  </a:lnTo>
                  <a:cubicBezTo>
                    <a:pt x="1490393" y="344803"/>
                    <a:pt x="1479606" y="211597"/>
                    <a:pt x="1544325" y="113578"/>
                  </a:cubicBezTo>
                  <a:lnTo>
                    <a:pt x="1576683" y="73963"/>
                  </a:lnTo>
                  <a:lnTo>
                    <a:pt x="1616298" y="41604"/>
                  </a:lnTo>
                  <a:cubicBezTo>
                    <a:pt x="1714318" y="-23115"/>
                    <a:pt x="1847524" y="-12328"/>
                    <a:pt x="1933815" y="73963"/>
                  </a:cubicBezTo>
                  <a:close/>
                </a:path>
              </a:pathLst>
            </a:custGeom>
            <a:solidFill>
              <a:srgbClr val="404046"/>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grpSp>
      <p:sp>
        <p:nvSpPr>
          <p:cNvPr id="13" name="矩形 12"/>
          <p:cNvSpPr/>
          <p:nvPr/>
        </p:nvSpPr>
        <p:spPr>
          <a:xfrm>
            <a:off x="2542471" y="5253293"/>
            <a:ext cx="2515915" cy="701731"/>
          </a:xfrm>
          <a:prstGeom prst="rect">
            <a:avLst/>
          </a:prstGeom>
        </p:spPr>
        <p:txBody>
          <a:bodyPr wrap="square">
            <a:spAutoFit/>
            <a:scene3d>
              <a:camera prst="orthographicFront"/>
              <a:lightRig rig="threePt" dir="t"/>
            </a:scene3d>
            <a:sp3d contourW="12700"/>
          </a:bodyPr>
          <a:lstStyle/>
          <a:p>
            <a:pPr>
              <a:lnSpc>
                <a:spcPct val="120000"/>
              </a:lnSpc>
            </a:pPr>
            <a:r>
              <a:rPr lang="zh-CN" altLang="en-US" sz="1100" dirty="0">
                <a:solidFill>
                  <a:srgbClr val="404046"/>
                </a:solidFill>
                <a:cs typeface="+mn-ea"/>
                <a:sym typeface="+mn-lt"/>
              </a:rPr>
              <a:t>用户可以在投影仪或者计算机上进行演示也可以将演示文稿打印出来制作成胶片以便应用到更广泛的领域中</a:t>
            </a:r>
          </a:p>
        </p:txBody>
      </p:sp>
      <p:sp>
        <p:nvSpPr>
          <p:cNvPr id="14" name="矩形 13"/>
          <p:cNvSpPr/>
          <p:nvPr/>
        </p:nvSpPr>
        <p:spPr>
          <a:xfrm>
            <a:off x="2465463" y="2927023"/>
            <a:ext cx="2241975" cy="36689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rgbClr val="404046"/>
                </a:solidFill>
                <a:cs typeface="+mn-ea"/>
                <a:sym typeface="+mn-lt"/>
              </a:rPr>
              <a:t>标题文字添加</a:t>
            </a:r>
          </a:p>
        </p:txBody>
      </p:sp>
      <p:sp>
        <p:nvSpPr>
          <p:cNvPr id="15" name="矩形 14"/>
          <p:cNvSpPr/>
          <p:nvPr/>
        </p:nvSpPr>
        <p:spPr>
          <a:xfrm>
            <a:off x="5494605" y="4843467"/>
            <a:ext cx="2515915" cy="701731"/>
          </a:xfrm>
          <a:prstGeom prst="rect">
            <a:avLst/>
          </a:prstGeom>
        </p:spPr>
        <p:txBody>
          <a:bodyPr wrap="square">
            <a:spAutoFit/>
            <a:scene3d>
              <a:camera prst="orthographicFront"/>
              <a:lightRig rig="threePt" dir="t"/>
            </a:scene3d>
            <a:sp3d contourW="12700"/>
          </a:bodyPr>
          <a:lstStyle/>
          <a:p>
            <a:pPr>
              <a:lnSpc>
                <a:spcPct val="120000"/>
              </a:lnSpc>
            </a:pPr>
            <a:r>
              <a:rPr lang="zh-CN" altLang="en-US" sz="1100" dirty="0">
                <a:solidFill>
                  <a:srgbClr val="404046"/>
                </a:solidFill>
                <a:cs typeface="+mn-ea"/>
                <a:sym typeface="+mn-lt"/>
              </a:rPr>
              <a:t>用户可以在投影仪或者计算机上进行演示也可以将演示文稿打印出来制作成胶片以便应用到更广泛的领域中</a:t>
            </a:r>
          </a:p>
        </p:txBody>
      </p:sp>
      <p:sp>
        <p:nvSpPr>
          <p:cNvPr id="16" name="矩形 15"/>
          <p:cNvSpPr/>
          <p:nvPr/>
        </p:nvSpPr>
        <p:spPr>
          <a:xfrm>
            <a:off x="8410397" y="4346645"/>
            <a:ext cx="2515915" cy="701731"/>
          </a:xfrm>
          <a:prstGeom prst="rect">
            <a:avLst/>
          </a:prstGeom>
        </p:spPr>
        <p:txBody>
          <a:bodyPr wrap="square">
            <a:spAutoFit/>
            <a:scene3d>
              <a:camera prst="orthographicFront"/>
              <a:lightRig rig="threePt" dir="t"/>
            </a:scene3d>
            <a:sp3d contourW="12700"/>
          </a:bodyPr>
          <a:lstStyle/>
          <a:p>
            <a:pPr>
              <a:lnSpc>
                <a:spcPct val="120000"/>
              </a:lnSpc>
            </a:pPr>
            <a:r>
              <a:rPr lang="zh-CN" altLang="en-US" sz="1100" dirty="0">
                <a:solidFill>
                  <a:srgbClr val="404046"/>
                </a:solidFill>
                <a:cs typeface="+mn-ea"/>
                <a:sym typeface="+mn-lt"/>
              </a:rPr>
              <a:t>用户可以在投影仪或者计算机上进行演示也可以将演示文稿打印出来制作成胶片以便应用到更广泛的领域中</a:t>
            </a:r>
          </a:p>
        </p:txBody>
      </p:sp>
      <p:sp>
        <p:nvSpPr>
          <p:cNvPr id="17" name="矩形 16"/>
          <p:cNvSpPr/>
          <p:nvPr/>
        </p:nvSpPr>
        <p:spPr>
          <a:xfrm>
            <a:off x="5408542" y="2518411"/>
            <a:ext cx="2241975" cy="36689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rgbClr val="404046"/>
                </a:solidFill>
                <a:cs typeface="+mn-ea"/>
                <a:sym typeface="+mn-lt"/>
              </a:rPr>
              <a:t>标题文字添加</a:t>
            </a:r>
          </a:p>
        </p:txBody>
      </p:sp>
      <p:sp>
        <p:nvSpPr>
          <p:cNvPr id="18" name="矩形 17"/>
          <p:cNvSpPr/>
          <p:nvPr/>
        </p:nvSpPr>
        <p:spPr>
          <a:xfrm>
            <a:off x="8369883" y="1920131"/>
            <a:ext cx="2241975" cy="366895"/>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rgbClr val="404046"/>
                </a:solidFill>
                <a:cs typeface="+mn-ea"/>
                <a:sym typeface="+mn-lt"/>
              </a:rPr>
              <a:t>标题文字添加</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par>
                          <p:cTn id="33" fill="hold">
                            <p:stCondLst>
                              <p:cond delay="2250"/>
                            </p:stCondLst>
                            <p:childTnLst>
                              <p:par>
                                <p:cTn id="34" presetID="14" presetClass="entr" presetSubtype="1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par>
                          <p:cTn id="37" fill="hold">
                            <p:stCondLst>
                              <p:cond delay="2750"/>
                            </p:stCondLst>
                            <p:childTnLst>
                              <p:par>
                                <p:cTn id="38" presetID="14" presetClass="entr" presetSubtype="1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par>
                          <p:cTn id="41" fill="hold">
                            <p:stCondLst>
                              <p:cond delay="3250"/>
                            </p:stCondLst>
                            <p:childTnLst>
                              <p:par>
                                <p:cTn id="42" presetID="14" presetClass="entr" presetSubtype="1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四、未来规划</a:t>
            </a:r>
          </a:p>
        </p:txBody>
      </p:sp>
      <p:grpSp>
        <p:nvGrpSpPr>
          <p:cNvPr id="3" name="57b1f106-7d91-43ad-b106-72ae46f72739" descr="VgcAAB+LCAAAAAAABADVU11PgzAU/S9V33BhRLfIG9PM8KAzGdEHs4cKdXShZSnFzCz8d1to+RjI4E3DS7k9p/ec+3EEl/x7j4AN1gQy/oDhlkHickSAAdwA2DSNIgMsMA0w3T6yON0nwH4/lrT6zRvm4SuMUiS5FHMMo+LXbuE17AlTTFKiYObEFCF4qIWmZhHEQRChOsylHLGvMsNUxvLzmjORYBkzArlIeDSzK6CugD2bT8xMkgN0EA8ZwCtkaT1KnixAp095IW06wS5NOEGUV6QXKEqHhKoOv21ehS7lWKf1uL7rqIg1N3MP6uV1CPfoWTwl9aoKyBDYlOYaYkVecWjYzoxf9XroMNKhZNS9dbWjV32eshKvFHTJ3nQILwfxPo5idn4QNax1v/r8xD7yQkSQxniYcocGQnOgp3DB8DbkFCWJCqw+dsjnNZp9K1FpEoo3L5bLG2s+cxyg7ZlZ1zTqhEOn8QQ/pE05pd4n4TdB3PF9UWalvDCUx1s+tfwxc6hlNnpZBHtG8O+Zc/2Y/nNv1pgV7PPWu4OyUOdXMEd1rYGiD92CJnxILSWjwo1pt8rVqEjhYyO+H75i7zlWBwAA"/>
          <p:cNvGrpSpPr>
            <a:grpSpLocks noChangeAspect="1"/>
          </p:cNvGrpSpPr>
          <p:nvPr/>
        </p:nvGrpSpPr>
        <p:grpSpPr>
          <a:xfrm>
            <a:off x="2224123" y="2197482"/>
            <a:ext cx="2170267" cy="3021839"/>
            <a:chOff x="1787007" y="1879600"/>
            <a:chExt cx="2170266" cy="3021839"/>
          </a:xfrm>
        </p:grpSpPr>
        <p:sp>
          <p:nvSpPr>
            <p:cNvPr id="4" name="BackShape2"/>
            <p:cNvSpPr/>
            <p:nvPr/>
          </p:nvSpPr>
          <p:spPr>
            <a:xfrm>
              <a:off x="1787007" y="2175956"/>
              <a:ext cx="2170266" cy="2170266"/>
            </a:xfrm>
            <a:prstGeom prst="donut">
              <a:avLst>
                <a:gd name="adj" fmla="val 8626"/>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5" name="ValueShape"/>
            <p:cNvSpPr/>
            <p:nvPr/>
          </p:nvSpPr>
          <p:spPr>
            <a:xfrm>
              <a:off x="1787007" y="2175956"/>
              <a:ext cx="2170266" cy="2170266"/>
            </a:xfrm>
            <a:prstGeom prst="blockArc">
              <a:avLst>
                <a:gd name="adj1" fmla="val 16200000"/>
                <a:gd name="adj2" fmla="val 9072000"/>
                <a:gd name="adj3" fmla="val 8626"/>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6" name="ValueText"/>
            <p:cNvSpPr txBox="1"/>
            <p:nvPr/>
          </p:nvSpPr>
          <p:spPr>
            <a:xfrm>
              <a:off x="2496123" y="2979077"/>
              <a:ext cx="752035" cy="564026"/>
            </a:xfrm>
            <a:prstGeom prst="rect">
              <a:avLst/>
            </a:prstGeom>
          </p:spPr>
          <p:txBody>
            <a:bodyPr wrap="none" lIns="0" tIns="0" rIns="0" bIns="0" numCol="1">
              <a:prstTxWarp prst="textPlain">
                <a:avLst/>
              </a:prstTxWarp>
              <a:normAutofit/>
            </a:bodyPr>
            <a:lstStyle/>
            <a:p>
              <a:r>
                <a:rPr lang="en-US" altLang="zh-CN" sz="1350" dirty="0">
                  <a:solidFill>
                    <a:srgbClr val="404046"/>
                  </a:solidFill>
                  <a:cs typeface="+mn-ea"/>
                  <a:sym typeface="+mn-lt"/>
                </a:rPr>
                <a:t>67%</a:t>
              </a:r>
            </a:p>
          </p:txBody>
        </p:sp>
        <p:sp>
          <p:nvSpPr>
            <p:cNvPr id="7" name="BackShape1"/>
            <p:cNvSpPr/>
            <p:nvPr/>
          </p:nvSpPr>
          <p:spPr>
            <a:xfrm>
              <a:off x="2531003" y="1879600"/>
              <a:ext cx="697917" cy="697917"/>
            </a:xfrm>
            <a:prstGeom prst="ellipse">
              <a:avLst/>
            </a:prstGeom>
            <a:solidFill>
              <a:srgbClr val="1B1B1B"/>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8" name="IconShape"/>
            <p:cNvSpPr/>
            <p:nvPr/>
          </p:nvSpPr>
          <p:spPr bwMode="auto">
            <a:xfrm>
              <a:off x="2707242" y="2056667"/>
              <a:ext cx="345438" cy="343784"/>
            </a:xfrm>
            <a:custGeom>
              <a:avLst/>
              <a:gdLst>
                <a:gd name="connsiteX0" fmla="*/ 184944 w 331788"/>
                <a:gd name="connsiteY0" fmla="*/ 180975 h 330200"/>
                <a:gd name="connsiteX1" fmla="*/ 203465 w 331788"/>
                <a:gd name="connsiteY1" fmla="*/ 180975 h 330200"/>
                <a:gd name="connsiteX2" fmla="*/ 219340 w 331788"/>
                <a:gd name="connsiteY2" fmla="*/ 198024 h 330200"/>
                <a:gd name="connsiteX3" fmla="*/ 203465 w 331788"/>
                <a:gd name="connsiteY3" fmla="*/ 211138 h 330200"/>
                <a:gd name="connsiteX4" fmla="*/ 184944 w 331788"/>
                <a:gd name="connsiteY4" fmla="*/ 211138 h 330200"/>
                <a:gd name="connsiteX5" fmla="*/ 180975 w 331788"/>
                <a:gd name="connsiteY5" fmla="*/ 207204 h 330200"/>
                <a:gd name="connsiteX6" fmla="*/ 180975 w 331788"/>
                <a:gd name="connsiteY6" fmla="*/ 184910 h 330200"/>
                <a:gd name="connsiteX7" fmla="*/ 184944 w 331788"/>
                <a:gd name="connsiteY7" fmla="*/ 180975 h 330200"/>
                <a:gd name="connsiteX8" fmla="*/ 128323 w 331788"/>
                <a:gd name="connsiteY8" fmla="*/ 120650 h 330200"/>
                <a:gd name="connsiteX9" fmla="*/ 146844 w 331788"/>
                <a:gd name="connsiteY9" fmla="*/ 120650 h 330200"/>
                <a:gd name="connsiteX10" fmla="*/ 150813 w 331788"/>
                <a:gd name="connsiteY10" fmla="*/ 124377 h 330200"/>
                <a:gd name="connsiteX11" fmla="*/ 150813 w 331788"/>
                <a:gd name="connsiteY11" fmla="*/ 145498 h 330200"/>
                <a:gd name="connsiteX12" fmla="*/ 146844 w 331788"/>
                <a:gd name="connsiteY12" fmla="*/ 149225 h 330200"/>
                <a:gd name="connsiteX13" fmla="*/ 128323 w 331788"/>
                <a:gd name="connsiteY13" fmla="*/ 149225 h 330200"/>
                <a:gd name="connsiteX14" fmla="*/ 112448 w 331788"/>
                <a:gd name="connsiteY14" fmla="*/ 133074 h 330200"/>
                <a:gd name="connsiteX15" fmla="*/ 128323 w 331788"/>
                <a:gd name="connsiteY15" fmla="*/ 120650 h 330200"/>
                <a:gd name="connsiteX16" fmla="*/ 159460 w 331788"/>
                <a:gd name="connsiteY16" fmla="*/ 66675 h 330200"/>
                <a:gd name="connsiteX17" fmla="*/ 151738 w 331788"/>
                <a:gd name="connsiteY17" fmla="*/ 74446 h 330200"/>
                <a:gd name="connsiteX18" fmla="*/ 151738 w 331788"/>
                <a:gd name="connsiteY18" fmla="*/ 86101 h 330200"/>
                <a:gd name="connsiteX19" fmla="*/ 147878 w 331788"/>
                <a:gd name="connsiteY19" fmla="*/ 89986 h 330200"/>
                <a:gd name="connsiteX20" fmla="*/ 131149 w 331788"/>
                <a:gd name="connsiteY20" fmla="*/ 89986 h 330200"/>
                <a:gd name="connsiteX21" fmla="*/ 84823 w 331788"/>
                <a:gd name="connsiteY21" fmla="*/ 128838 h 330200"/>
                <a:gd name="connsiteX22" fmla="*/ 128575 w 331788"/>
                <a:gd name="connsiteY22" fmla="*/ 180641 h 330200"/>
                <a:gd name="connsiteX23" fmla="*/ 146591 w 331788"/>
                <a:gd name="connsiteY23" fmla="*/ 180641 h 330200"/>
                <a:gd name="connsiteX24" fmla="*/ 150452 w 331788"/>
                <a:gd name="connsiteY24" fmla="*/ 184526 h 330200"/>
                <a:gd name="connsiteX25" fmla="*/ 150452 w 331788"/>
                <a:gd name="connsiteY25" fmla="*/ 206542 h 330200"/>
                <a:gd name="connsiteX26" fmla="*/ 146591 w 331788"/>
                <a:gd name="connsiteY26" fmla="*/ 210428 h 330200"/>
                <a:gd name="connsiteX27" fmla="*/ 98978 w 331788"/>
                <a:gd name="connsiteY27" fmla="*/ 210428 h 330200"/>
                <a:gd name="connsiteX28" fmla="*/ 91257 w 331788"/>
                <a:gd name="connsiteY28" fmla="*/ 218198 h 330200"/>
                <a:gd name="connsiteX29" fmla="*/ 91257 w 331788"/>
                <a:gd name="connsiteY29" fmla="*/ 232444 h 330200"/>
                <a:gd name="connsiteX30" fmla="*/ 98978 w 331788"/>
                <a:gd name="connsiteY30" fmla="*/ 240214 h 330200"/>
                <a:gd name="connsiteX31" fmla="*/ 146591 w 331788"/>
                <a:gd name="connsiteY31" fmla="*/ 240214 h 330200"/>
                <a:gd name="connsiteX32" fmla="*/ 150452 w 331788"/>
                <a:gd name="connsiteY32" fmla="*/ 244099 h 330200"/>
                <a:gd name="connsiteX33" fmla="*/ 150452 w 331788"/>
                <a:gd name="connsiteY33" fmla="*/ 255755 h 330200"/>
                <a:gd name="connsiteX34" fmla="*/ 158173 w 331788"/>
                <a:gd name="connsiteY34" fmla="*/ 263525 h 330200"/>
                <a:gd name="connsiteX35" fmla="*/ 173615 w 331788"/>
                <a:gd name="connsiteY35" fmla="*/ 263525 h 330200"/>
                <a:gd name="connsiteX36" fmla="*/ 181336 w 331788"/>
                <a:gd name="connsiteY36" fmla="*/ 255755 h 330200"/>
                <a:gd name="connsiteX37" fmla="*/ 181336 w 331788"/>
                <a:gd name="connsiteY37" fmla="*/ 244099 h 330200"/>
                <a:gd name="connsiteX38" fmla="*/ 185196 w 331788"/>
                <a:gd name="connsiteY38" fmla="*/ 240214 h 330200"/>
                <a:gd name="connsiteX39" fmla="*/ 203212 w 331788"/>
                <a:gd name="connsiteY39" fmla="*/ 240214 h 330200"/>
                <a:gd name="connsiteX40" fmla="*/ 249538 w 331788"/>
                <a:gd name="connsiteY40" fmla="*/ 189706 h 330200"/>
                <a:gd name="connsiteX41" fmla="*/ 203212 w 331788"/>
                <a:gd name="connsiteY41" fmla="*/ 149559 h 330200"/>
                <a:gd name="connsiteX42" fmla="*/ 185196 w 331788"/>
                <a:gd name="connsiteY42" fmla="*/ 149559 h 330200"/>
                <a:gd name="connsiteX43" fmla="*/ 181336 w 331788"/>
                <a:gd name="connsiteY43" fmla="*/ 145674 h 330200"/>
                <a:gd name="connsiteX44" fmla="*/ 181336 w 331788"/>
                <a:gd name="connsiteY44" fmla="*/ 123658 h 330200"/>
                <a:gd name="connsiteX45" fmla="*/ 185196 w 331788"/>
                <a:gd name="connsiteY45" fmla="*/ 119773 h 330200"/>
                <a:gd name="connsiteX46" fmla="*/ 234096 w 331788"/>
                <a:gd name="connsiteY46" fmla="*/ 119773 h 330200"/>
                <a:gd name="connsiteX47" fmla="*/ 241817 w 331788"/>
                <a:gd name="connsiteY47" fmla="*/ 112003 h 330200"/>
                <a:gd name="connsiteX48" fmla="*/ 241817 w 331788"/>
                <a:gd name="connsiteY48" fmla="*/ 97757 h 330200"/>
                <a:gd name="connsiteX49" fmla="*/ 234096 w 331788"/>
                <a:gd name="connsiteY49" fmla="*/ 89986 h 330200"/>
                <a:gd name="connsiteX50" fmla="*/ 185196 w 331788"/>
                <a:gd name="connsiteY50" fmla="*/ 89986 h 330200"/>
                <a:gd name="connsiteX51" fmla="*/ 181336 w 331788"/>
                <a:gd name="connsiteY51" fmla="*/ 86101 h 330200"/>
                <a:gd name="connsiteX52" fmla="*/ 181336 w 331788"/>
                <a:gd name="connsiteY52" fmla="*/ 74446 h 330200"/>
                <a:gd name="connsiteX53" fmla="*/ 173615 w 331788"/>
                <a:gd name="connsiteY53" fmla="*/ 66675 h 330200"/>
                <a:gd name="connsiteX54" fmla="*/ 159460 w 331788"/>
                <a:gd name="connsiteY54" fmla="*/ 66675 h 330200"/>
                <a:gd name="connsiteX55" fmla="*/ 165894 w 331788"/>
                <a:gd name="connsiteY55" fmla="*/ 0 h 330200"/>
                <a:gd name="connsiteX56" fmla="*/ 331788 w 331788"/>
                <a:gd name="connsiteY56" fmla="*/ 165100 h 330200"/>
                <a:gd name="connsiteX57" fmla="*/ 165894 w 331788"/>
                <a:gd name="connsiteY57" fmla="*/ 330200 h 330200"/>
                <a:gd name="connsiteX58" fmla="*/ 0 w 331788"/>
                <a:gd name="connsiteY58" fmla="*/ 165100 h 330200"/>
                <a:gd name="connsiteX59" fmla="*/ 165894 w 331788"/>
                <a:gd name="connsiteY5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1788" h="330200">
                  <a:moveTo>
                    <a:pt x="184944" y="180975"/>
                  </a:moveTo>
                  <a:cubicBezTo>
                    <a:pt x="184944" y="180975"/>
                    <a:pt x="184944" y="180975"/>
                    <a:pt x="203465" y="180975"/>
                  </a:cubicBezTo>
                  <a:cubicBezTo>
                    <a:pt x="212726" y="180975"/>
                    <a:pt x="220663" y="188844"/>
                    <a:pt x="219340" y="198024"/>
                  </a:cubicBezTo>
                  <a:cubicBezTo>
                    <a:pt x="218017" y="205893"/>
                    <a:pt x="210080" y="211138"/>
                    <a:pt x="203465" y="211138"/>
                  </a:cubicBezTo>
                  <a:cubicBezTo>
                    <a:pt x="203465" y="211138"/>
                    <a:pt x="203465" y="211138"/>
                    <a:pt x="184944" y="211138"/>
                  </a:cubicBezTo>
                  <a:cubicBezTo>
                    <a:pt x="182298" y="211138"/>
                    <a:pt x="180975" y="209827"/>
                    <a:pt x="180975" y="207204"/>
                  </a:cubicBezTo>
                  <a:cubicBezTo>
                    <a:pt x="180975" y="207204"/>
                    <a:pt x="180975" y="207204"/>
                    <a:pt x="180975" y="184910"/>
                  </a:cubicBezTo>
                  <a:cubicBezTo>
                    <a:pt x="180975" y="182287"/>
                    <a:pt x="182298" y="180975"/>
                    <a:pt x="184944" y="180975"/>
                  </a:cubicBezTo>
                  <a:close/>
                  <a:moveTo>
                    <a:pt x="128323" y="120650"/>
                  </a:moveTo>
                  <a:cubicBezTo>
                    <a:pt x="128323" y="120650"/>
                    <a:pt x="128323" y="120650"/>
                    <a:pt x="146844" y="120650"/>
                  </a:cubicBezTo>
                  <a:cubicBezTo>
                    <a:pt x="149490" y="120650"/>
                    <a:pt x="150813" y="121893"/>
                    <a:pt x="150813" y="124377"/>
                  </a:cubicBezTo>
                  <a:cubicBezTo>
                    <a:pt x="150813" y="124377"/>
                    <a:pt x="150813" y="124377"/>
                    <a:pt x="150813" y="145498"/>
                  </a:cubicBezTo>
                  <a:cubicBezTo>
                    <a:pt x="150813" y="147983"/>
                    <a:pt x="149490" y="149225"/>
                    <a:pt x="146844" y="149225"/>
                  </a:cubicBezTo>
                  <a:cubicBezTo>
                    <a:pt x="146844" y="149225"/>
                    <a:pt x="146844" y="149225"/>
                    <a:pt x="128323" y="149225"/>
                  </a:cubicBezTo>
                  <a:cubicBezTo>
                    <a:pt x="119063" y="149225"/>
                    <a:pt x="111125" y="143013"/>
                    <a:pt x="112448" y="133074"/>
                  </a:cubicBezTo>
                  <a:cubicBezTo>
                    <a:pt x="113771" y="125620"/>
                    <a:pt x="121709" y="120650"/>
                    <a:pt x="128323" y="120650"/>
                  </a:cubicBezTo>
                  <a:close/>
                  <a:moveTo>
                    <a:pt x="159460" y="66675"/>
                  </a:moveTo>
                  <a:cubicBezTo>
                    <a:pt x="154312" y="66675"/>
                    <a:pt x="151738" y="70560"/>
                    <a:pt x="151738" y="74446"/>
                  </a:cubicBezTo>
                  <a:cubicBezTo>
                    <a:pt x="151738" y="74446"/>
                    <a:pt x="151738" y="74446"/>
                    <a:pt x="151738" y="86101"/>
                  </a:cubicBezTo>
                  <a:cubicBezTo>
                    <a:pt x="151738" y="88691"/>
                    <a:pt x="150452" y="89986"/>
                    <a:pt x="147878" y="89986"/>
                  </a:cubicBezTo>
                  <a:cubicBezTo>
                    <a:pt x="147878" y="89986"/>
                    <a:pt x="147878" y="89986"/>
                    <a:pt x="131149" y="89986"/>
                  </a:cubicBezTo>
                  <a:cubicBezTo>
                    <a:pt x="107986" y="89986"/>
                    <a:pt x="87396" y="106822"/>
                    <a:pt x="84823" y="128838"/>
                  </a:cubicBezTo>
                  <a:cubicBezTo>
                    <a:pt x="80962" y="157330"/>
                    <a:pt x="101552" y="180641"/>
                    <a:pt x="128575" y="180641"/>
                  </a:cubicBezTo>
                  <a:cubicBezTo>
                    <a:pt x="128575" y="180641"/>
                    <a:pt x="128575" y="180641"/>
                    <a:pt x="146591" y="180641"/>
                  </a:cubicBezTo>
                  <a:cubicBezTo>
                    <a:pt x="149165" y="180641"/>
                    <a:pt x="150452" y="181936"/>
                    <a:pt x="150452" y="184526"/>
                  </a:cubicBezTo>
                  <a:cubicBezTo>
                    <a:pt x="150452" y="184526"/>
                    <a:pt x="150452" y="184526"/>
                    <a:pt x="150452" y="206542"/>
                  </a:cubicBezTo>
                  <a:cubicBezTo>
                    <a:pt x="150452" y="209132"/>
                    <a:pt x="149165" y="210428"/>
                    <a:pt x="146591" y="210428"/>
                  </a:cubicBezTo>
                  <a:cubicBezTo>
                    <a:pt x="146591" y="210428"/>
                    <a:pt x="146591" y="210428"/>
                    <a:pt x="98978" y="210428"/>
                  </a:cubicBezTo>
                  <a:cubicBezTo>
                    <a:pt x="93831" y="210428"/>
                    <a:pt x="91257" y="213018"/>
                    <a:pt x="91257" y="218198"/>
                  </a:cubicBezTo>
                  <a:cubicBezTo>
                    <a:pt x="91257" y="218198"/>
                    <a:pt x="91257" y="218198"/>
                    <a:pt x="91257" y="232444"/>
                  </a:cubicBezTo>
                  <a:cubicBezTo>
                    <a:pt x="91257" y="237624"/>
                    <a:pt x="93831" y="240214"/>
                    <a:pt x="98978" y="240214"/>
                  </a:cubicBezTo>
                  <a:cubicBezTo>
                    <a:pt x="98978" y="240214"/>
                    <a:pt x="98978" y="240214"/>
                    <a:pt x="146591" y="240214"/>
                  </a:cubicBezTo>
                  <a:cubicBezTo>
                    <a:pt x="149165" y="240214"/>
                    <a:pt x="150452" y="241509"/>
                    <a:pt x="150452" y="244099"/>
                  </a:cubicBezTo>
                  <a:cubicBezTo>
                    <a:pt x="150452" y="244099"/>
                    <a:pt x="150452" y="244099"/>
                    <a:pt x="150452" y="255755"/>
                  </a:cubicBezTo>
                  <a:cubicBezTo>
                    <a:pt x="150452" y="259640"/>
                    <a:pt x="154312" y="263525"/>
                    <a:pt x="158173" y="263525"/>
                  </a:cubicBezTo>
                  <a:cubicBezTo>
                    <a:pt x="158173" y="263525"/>
                    <a:pt x="158173" y="263525"/>
                    <a:pt x="173615" y="263525"/>
                  </a:cubicBezTo>
                  <a:cubicBezTo>
                    <a:pt x="177475" y="263525"/>
                    <a:pt x="181336" y="259640"/>
                    <a:pt x="181336" y="255755"/>
                  </a:cubicBezTo>
                  <a:cubicBezTo>
                    <a:pt x="181336" y="255755"/>
                    <a:pt x="181336" y="255755"/>
                    <a:pt x="181336" y="244099"/>
                  </a:cubicBezTo>
                  <a:cubicBezTo>
                    <a:pt x="181336" y="241509"/>
                    <a:pt x="182623" y="240214"/>
                    <a:pt x="185196" y="240214"/>
                  </a:cubicBezTo>
                  <a:cubicBezTo>
                    <a:pt x="185196" y="240214"/>
                    <a:pt x="185196" y="240214"/>
                    <a:pt x="203212" y="240214"/>
                  </a:cubicBezTo>
                  <a:cubicBezTo>
                    <a:pt x="230236" y="240214"/>
                    <a:pt x="250825" y="216903"/>
                    <a:pt x="249538" y="189706"/>
                  </a:cubicBezTo>
                  <a:cubicBezTo>
                    <a:pt x="245678" y="166395"/>
                    <a:pt x="225088" y="149559"/>
                    <a:pt x="203212" y="149559"/>
                  </a:cubicBezTo>
                  <a:cubicBezTo>
                    <a:pt x="203212" y="149559"/>
                    <a:pt x="203212" y="149559"/>
                    <a:pt x="185196" y="149559"/>
                  </a:cubicBezTo>
                  <a:cubicBezTo>
                    <a:pt x="182623" y="149559"/>
                    <a:pt x="181336" y="148264"/>
                    <a:pt x="181336" y="145674"/>
                  </a:cubicBezTo>
                  <a:cubicBezTo>
                    <a:pt x="181336" y="145674"/>
                    <a:pt x="181336" y="145674"/>
                    <a:pt x="181336" y="123658"/>
                  </a:cubicBezTo>
                  <a:cubicBezTo>
                    <a:pt x="181336" y="121068"/>
                    <a:pt x="182623" y="119773"/>
                    <a:pt x="185196" y="119773"/>
                  </a:cubicBezTo>
                  <a:cubicBezTo>
                    <a:pt x="185196" y="119773"/>
                    <a:pt x="185196" y="119773"/>
                    <a:pt x="234096" y="119773"/>
                  </a:cubicBezTo>
                  <a:cubicBezTo>
                    <a:pt x="237957" y="119773"/>
                    <a:pt x="241817" y="117183"/>
                    <a:pt x="241817" y="112003"/>
                  </a:cubicBezTo>
                  <a:cubicBezTo>
                    <a:pt x="241817" y="112003"/>
                    <a:pt x="241817" y="112003"/>
                    <a:pt x="241817" y="97757"/>
                  </a:cubicBezTo>
                  <a:cubicBezTo>
                    <a:pt x="241817" y="92577"/>
                    <a:pt x="237957" y="89986"/>
                    <a:pt x="234096" y="89986"/>
                  </a:cubicBezTo>
                  <a:cubicBezTo>
                    <a:pt x="234096" y="89986"/>
                    <a:pt x="234096" y="89986"/>
                    <a:pt x="185196" y="89986"/>
                  </a:cubicBezTo>
                  <a:cubicBezTo>
                    <a:pt x="182623" y="89986"/>
                    <a:pt x="181336" y="88691"/>
                    <a:pt x="181336" y="86101"/>
                  </a:cubicBezTo>
                  <a:cubicBezTo>
                    <a:pt x="181336" y="86101"/>
                    <a:pt x="181336" y="86101"/>
                    <a:pt x="181336" y="74446"/>
                  </a:cubicBezTo>
                  <a:cubicBezTo>
                    <a:pt x="181336" y="70560"/>
                    <a:pt x="178762" y="66675"/>
                    <a:pt x="173615" y="66675"/>
                  </a:cubicBezTo>
                  <a:cubicBezTo>
                    <a:pt x="173615" y="66675"/>
                    <a:pt x="173615" y="66675"/>
                    <a:pt x="159460" y="66675"/>
                  </a:cubicBezTo>
                  <a:close/>
                  <a:moveTo>
                    <a:pt x="165894" y="0"/>
                  </a:moveTo>
                  <a:cubicBezTo>
                    <a:pt x="257515" y="0"/>
                    <a:pt x="331788" y="73918"/>
                    <a:pt x="331788" y="165100"/>
                  </a:cubicBezTo>
                  <a:cubicBezTo>
                    <a:pt x="331788" y="256282"/>
                    <a:pt x="257515" y="330200"/>
                    <a:pt x="165894" y="330200"/>
                  </a:cubicBezTo>
                  <a:cubicBezTo>
                    <a:pt x="74273" y="330200"/>
                    <a:pt x="0" y="256282"/>
                    <a:pt x="0" y="165100"/>
                  </a:cubicBezTo>
                  <a:cubicBezTo>
                    <a:pt x="0" y="73918"/>
                    <a:pt x="74273" y="0"/>
                    <a:pt x="165894" y="0"/>
                  </a:cubicBezTo>
                  <a:close/>
                </a:path>
              </a:pathLst>
            </a:custGeom>
            <a:solidFill>
              <a:schemeClr val="bg1"/>
            </a:solidFill>
            <a:ln>
              <a:noFill/>
            </a:ln>
          </p:spPr>
          <p:txBody>
            <a:bodyPr anchor="ctr"/>
            <a:lstStyle/>
            <a:p>
              <a:pPr algn="ctr"/>
              <a:endParaRPr sz="1350">
                <a:solidFill>
                  <a:srgbClr val="404046"/>
                </a:solidFill>
                <a:cs typeface="+mn-ea"/>
                <a:sym typeface="+mn-lt"/>
              </a:endParaRPr>
            </a:p>
          </p:txBody>
        </p:sp>
        <p:cxnSp>
          <p:nvCxnSpPr>
            <p:cNvPr id="9" name="LineShape"/>
            <p:cNvCxnSpPr/>
            <p:nvPr/>
          </p:nvCxnSpPr>
          <p:spPr>
            <a:xfrm flipH="1">
              <a:off x="2149734" y="4901439"/>
              <a:ext cx="1444812" cy="0"/>
            </a:xfrm>
            <a:prstGeom prst="straightConnector1">
              <a:avLst/>
            </a:prstGeom>
            <a:noFill/>
            <a:ln w="12700" cap="flat" cmpd="sng">
              <a:solidFill>
                <a:srgbClr val="404046"/>
              </a:solidFill>
              <a:prstDash val="solid"/>
              <a:miter/>
              <a:headEnd type="none" w="med" len="med"/>
              <a:tailEnd type="none" w="med" len="med"/>
            </a:ln>
          </p:spPr>
        </p:cxnSp>
        <p:sp>
          <p:nvSpPr>
            <p:cNvPr id="10" name="CustomText1"/>
            <p:cNvSpPr/>
            <p:nvPr/>
          </p:nvSpPr>
          <p:spPr>
            <a:xfrm>
              <a:off x="2180461" y="4421517"/>
              <a:ext cx="1383359" cy="404626"/>
            </a:xfrm>
            <a:prstGeom prst="rect">
              <a:avLst/>
            </a:prstGeom>
            <a:noFill/>
          </p:spPr>
          <p:txBody>
            <a:bodyPr wrap="none" lIns="0" tIns="0" rIns="0" bIns="0" anchor="ctr">
              <a:normAutofit/>
            </a:bodyPr>
            <a:lstStyle/>
            <a:p>
              <a:pPr algn="ctr"/>
              <a:r>
                <a:rPr lang="zh-CN" altLang="en-US" sz="1350" dirty="0" smtClean="0">
                  <a:solidFill>
                    <a:srgbClr val="404046"/>
                  </a:solidFill>
                  <a:cs typeface="+mn-ea"/>
                  <a:sym typeface="+mn-lt"/>
                </a:rPr>
                <a:t>研一</a:t>
              </a:r>
              <a:endParaRPr lang="zh-CN" altLang="en-US" sz="1350" dirty="0">
                <a:solidFill>
                  <a:srgbClr val="404046"/>
                </a:solidFill>
                <a:cs typeface="+mn-ea"/>
                <a:sym typeface="+mn-lt"/>
              </a:endParaRPr>
            </a:p>
          </p:txBody>
        </p:sp>
      </p:grpSp>
      <p:grpSp>
        <p:nvGrpSpPr>
          <p:cNvPr id="11" name="57b1f106-7d91-43ad-b106-72ae46f72739" descr="VgcAAB+LCAAAAAAABADVU11PgzAU/S9V39CwaTTytjkxPOhMtuiD2UOl3egCZSnFzCz8d1to+RiVwZuGl3J7Tu859+MAzvn3DgMHLCLI+IzADYORx3EELOAh4NA0DC0wJRQRunlicbpLgPNxKGn1m3fCgzcYplhyKeEEhsWv08Jr2DOhJEojBbOvbBGC+1poZBdBglCI6zCPcsy+ygwjGcvPC85EAjdmEeQi4cHOLoC6As6NwGWSjPBePGSBZSFL61HyZAGMPuWFtDlB2zThEaa8Ir1CUTosVBn8tnkVupQzPq7H5b2hIuM7O/egXl4EcIdfxFNSr6qADIFVaa4hVuQVh4btzPpV7xLvBzqUjLo3Uzs61ecpK/FKgUn2yiC8HMSHOIzZ6UHUsNb9fL0mPl4GOMIasySUTygSmpGewikjm4BTnCQqMP/cYp/XaM6tRKVJIN48c133cTS7doG2Z2emadQJ+07jEb5Pm3JKvU/Cb4L5xPdFmZXywlAeb/nU8ofMoZbZ6GUR7BjBv2fO82P6z72Nh6xgl7fOHZSFOr2COcq0Boredwua8D61lIwKN6TdKlejIoWPlfh+AAs38F1WBwAA"/>
          <p:cNvGrpSpPr>
            <a:grpSpLocks noChangeAspect="1"/>
          </p:cNvGrpSpPr>
          <p:nvPr/>
        </p:nvGrpSpPr>
        <p:grpSpPr>
          <a:xfrm>
            <a:off x="5010867" y="2197482"/>
            <a:ext cx="2170267" cy="3021839"/>
            <a:chOff x="1787007" y="1879600"/>
            <a:chExt cx="2170266" cy="3021839"/>
          </a:xfrm>
        </p:grpSpPr>
        <p:sp>
          <p:nvSpPr>
            <p:cNvPr id="12" name="BackShape2"/>
            <p:cNvSpPr/>
            <p:nvPr/>
          </p:nvSpPr>
          <p:spPr>
            <a:xfrm>
              <a:off x="1787007" y="2175956"/>
              <a:ext cx="2170266" cy="2170266"/>
            </a:xfrm>
            <a:prstGeom prst="donut">
              <a:avLst>
                <a:gd name="adj" fmla="val 8626"/>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13" name="ValueShape"/>
            <p:cNvSpPr/>
            <p:nvPr/>
          </p:nvSpPr>
          <p:spPr>
            <a:xfrm>
              <a:off x="1787007" y="2175956"/>
              <a:ext cx="2170266" cy="2170266"/>
            </a:xfrm>
            <a:prstGeom prst="blockArc">
              <a:avLst>
                <a:gd name="adj1" fmla="val 16200000"/>
                <a:gd name="adj2" fmla="val 3456000"/>
                <a:gd name="adj3" fmla="val 8626"/>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14" name="ValueText"/>
            <p:cNvSpPr txBox="1"/>
            <p:nvPr/>
          </p:nvSpPr>
          <p:spPr>
            <a:xfrm>
              <a:off x="2496123" y="2979077"/>
              <a:ext cx="752035" cy="564026"/>
            </a:xfrm>
            <a:prstGeom prst="rect">
              <a:avLst/>
            </a:prstGeom>
          </p:spPr>
          <p:txBody>
            <a:bodyPr wrap="none" lIns="0" tIns="0" rIns="0" bIns="0" numCol="1">
              <a:prstTxWarp prst="textPlain">
                <a:avLst/>
              </a:prstTxWarp>
              <a:normAutofit/>
            </a:bodyPr>
            <a:lstStyle/>
            <a:p>
              <a:r>
                <a:rPr lang="en-US" altLang="zh-CN" sz="1350">
                  <a:solidFill>
                    <a:srgbClr val="404046"/>
                  </a:solidFill>
                  <a:cs typeface="+mn-ea"/>
                  <a:sym typeface="+mn-lt"/>
                </a:rPr>
                <a:t>41%</a:t>
              </a:r>
            </a:p>
          </p:txBody>
        </p:sp>
        <p:sp>
          <p:nvSpPr>
            <p:cNvPr id="15" name="BackShape1"/>
            <p:cNvSpPr/>
            <p:nvPr/>
          </p:nvSpPr>
          <p:spPr>
            <a:xfrm>
              <a:off x="2531003" y="1879600"/>
              <a:ext cx="697917" cy="697917"/>
            </a:xfrm>
            <a:prstGeom prst="ellipse">
              <a:avLst/>
            </a:prstGeom>
            <a:solidFill>
              <a:srgbClr val="1B1B1B"/>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16" name="IconShape"/>
            <p:cNvSpPr/>
            <p:nvPr/>
          </p:nvSpPr>
          <p:spPr bwMode="auto">
            <a:xfrm>
              <a:off x="2707242" y="2056667"/>
              <a:ext cx="345438" cy="343784"/>
            </a:xfrm>
            <a:custGeom>
              <a:avLst/>
              <a:gdLst>
                <a:gd name="connsiteX0" fmla="*/ 184944 w 331788"/>
                <a:gd name="connsiteY0" fmla="*/ 180975 h 330200"/>
                <a:gd name="connsiteX1" fmla="*/ 203465 w 331788"/>
                <a:gd name="connsiteY1" fmla="*/ 180975 h 330200"/>
                <a:gd name="connsiteX2" fmla="*/ 219340 w 331788"/>
                <a:gd name="connsiteY2" fmla="*/ 198024 h 330200"/>
                <a:gd name="connsiteX3" fmla="*/ 203465 w 331788"/>
                <a:gd name="connsiteY3" fmla="*/ 211138 h 330200"/>
                <a:gd name="connsiteX4" fmla="*/ 184944 w 331788"/>
                <a:gd name="connsiteY4" fmla="*/ 211138 h 330200"/>
                <a:gd name="connsiteX5" fmla="*/ 180975 w 331788"/>
                <a:gd name="connsiteY5" fmla="*/ 207204 h 330200"/>
                <a:gd name="connsiteX6" fmla="*/ 180975 w 331788"/>
                <a:gd name="connsiteY6" fmla="*/ 184910 h 330200"/>
                <a:gd name="connsiteX7" fmla="*/ 184944 w 331788"/>
                <a:gd name="connsiteY7" fmla="*/ 180975 h 330200"/>
                <a:gd name="connsiteX8" fmla="*/ 128323 w 331788"/>
                <a:gd name="connsiteY8" fmla="*/ 120650 h 330200"/>
                <a:gd name="connsiteX9" fmla="*/ 146844 w 331788"/>
                <a:gd name="connsiteY9" fmla="*/ 120650 h 330200"/>
                <a:gd name="connsiteX10" fmla="*/ 150813 w 331788"/>
                <a:gd name="connsiteY10" fmla="*/ 124377 h 330200"/>
                <a:gd name="connsiteX11" fmla="*/ 150813 w 331788"/>
                <a:gd name="connsiteY11" fmla="*/ 145498 h 330200"/>
                <a:gd name="connsiteX12" fmla="*/ 146844 w 331788"/>
                <a:gd name="connsiteY12" fmla="*/ 149225 h 330200"/>
                <a:gd name="connsiteX13" fmla="*/ 128323 w 331788"/>
                <a:gd name="connsiteY13" fmla="*/ 149225 h 330200"/>
                <a:gd name="connsiteX14" fmla="*/ 112448 w 331788"/>
                <a:gd name="connsiteY14" fmla="*/ 133074 h 330200"/>
                <a:gd name="connsiteX15" fmla="*/ 128323 w 331788"/>
                <a:gd name="connsiteY15" fmla="*/ 120650 h 330200"/>
                <a:gd name="connsiteX16" fmla="*/ 159460 w 331788"/>
                <a:gd name="connsiteY16" fmla="*/ 66675 h 330200"/>
                <a:gd name="connsiteX17" fmla="*/ 151738 w 331788"/>
                <a:gd name="connsiteY17" fmla="*/ 74446 h 330200"/>
                <a:gd name="connsiteX18" fmla="*/ 151738 w 331788"/>
                <a:gd name="connsiteY18" fmla="*/ 86101 h 330200"/>
                <a:gd name="connsiteX19" fmla="*/ 147878 w 331788"/>
                <a:gd name="connsiteY19" fmla="*/ 89986 h 330200"/>
                <a:gd name="connsiteX20" fmla="*/ 131149 w 331788"/>
                <a:gd name="connsiteY20" fmla="*/ 89986 h 330200"/>
                <a:gd name="connsiteX21" fmla="*/ 84823 w 331788"/>
                <a:gd name="connsiteY21" fmla="*/ 128838 h 330200"/>
                <a:gd name="connsiteX22" fmla="*/ 128575 w 331788"/>
                <a:gd name="connsiteY22" fmla="*/ 180641 h 330200"/>
                <a:gd name="connsiteX23" fmla="*/ 146591 w 331788"/>
                <a:gd name="connsiteY23" fmla="*/ 180641 h 330200"/>
                <a:gd name="connsiteX24" fmla="*/ 150452 w 331788"/>
                <a:gd name="connsiteY24" fmla="*/ 184526 h 330200"/>
                <a:gd name="connsiteX25" fmla="*/ 150452 w 331788"/>
                <a:gd name="connsiteY25" fmla="*/ 206542 h 330200"/>
                <a:gd name="connsiteX26" fmla="*/ 146591 w 331788"/>
                <a:gd name="connsiteY26" fmla="*/ 210428 h 330200"/>
                <a:gd name="connsiteX27" fmla="*/ 98978 w 331788"/>
                <a:gd name="connsiteY27" fmla="*/ 210428 h 330200"/>
                <a:gd name="connsiteX28" fmla="*/ 91257 w 331788"/>
                <a:gd name="connsiteY28" fmla="*/ 218198 h 330200"/>
                <a:gd name="connsiteX29" fmla="*/ 91257 w 331788"/>
                <a:gd name="connsiteY29" fmla="*/ 232444 h 330200"/>
                <a:gd name="connsiteX30" fmla="*/ 98978 w 331788"/>
                <a:gd name="connsiteY30" fmla="*/ 240214 h 330200"/>
                <a:gd name="connsiteX31" fmla="*/ 146591 w 331788"/>
                <a:gd name="connsiteY31" fmla="*/ 240214 h 330200"/>
                <a:gd name="connsiteX32" fmla="*/ 150452 w 331788"/>
                <a:gd name="connsiteY32" fmla="*/ 244099 h 330200"/>
                <a:gd name="connsiteX33" fmla="*/ 150452 w 331788"/>
                <a:gd name="connsiteY33" fmla="*/ 255755 h 330200"/>
                <a:gd name="connsiteX34" fmla="*/ 158173 w 331788"/>
                <a:gd name="connsiteY34" fmla="*/ 263525 h 330200"/>
                <a:gd name="connsiteX35" fmla="*/ 173615 w 331788"/>
                <a:gd name="connsiteY35" fmla="*/ 263525 h 330200"/>
                <a:gd name="connsiteX36" fmla="*/ 181336 w 331788"/>
                <a:gd name="connsiteY36" fmla="*/ 255755 h 330200"/>
                <a:gd name="connsiteX37" fmla="*/ 181336 w 331788"/>
                <a:gd name="connsiteY37" fmla="*/ 244099 h 330200"/>
                <a:gd name="connsiteX38" fmla="*/ 185196 w 331788"/>
                <a:gd name="connsiteY38" fmla="*/ 240214 h 330200"/>
                <a:gd name="connsiteX39" fmla="*/ 203212 w 331788"/>
                <a:gd name="connsiteY39" fmla="*/ 240214 h 330200"/>
                <a:gd name="connsiteX40" fmla="*/ 249538 w 331788"/>
                <a:gd name="connsiteY40" fmla="*/ 189706 h 330200"/>
                <a:gd name="connsiteX41" fmla="*/ 203212 w 331788"/>
                <a:gd name="connsiteY41" fmla="*/ 149559 h 330200"/>
                <a:gd name="connsiteX42" fmla="*/ 185196 w 331788"/>
                <a:gd name="connsiteY42" fmla="*/ 149559 h 330200"/>
                <a:gd name="connsiteX43" fmla="*/ 181336 w 331788"/>
                <a:gd name="connsiteY43" fmla="*/ 145674 h 330200"/>
                <a:gd name="connsiteX44" fmla="*/ 181336 w 331788"/>
                <a:gd name="connsiteY44" fmla="*/ 123658 h 330200"/>
                <a:gd name="connsiteX45" fmla="*/ 185196 w 331788"/>
                <a:gd name="connsiteY45" fmla="*/ 119773 h 330200"/>
                <a:gd name="connsiteX46" fmla="*/ 234096 w 331788"/>
                <a:gd name="connsiteY46" fmla="*/ 119773 h 330200"/>
                <a:gd name="connsiteX47" fmla="*/ 241817 w 331788"/>
                <a:gd name="connsiteY47" fmla="*/ 112003 h 330200"/>
                <a:gd name="connsiteX48" fmla="*/ 241817 w 331788"/>
                <a:gd name="connsiteY48" fmla="*/ 97757 h 330200"/>
                <a:gd name="connsiteX49" fmla="*/ 234096 w 331788"/>
                <a:gd name="connsiteY49" fmla="*/ 89986 h 330200"/>
                <a:gd name="connsiteX50" fmla="*/ 185196 w 331788"/>
                <a:gd name="connsiteY50" fmla="*/ 89986 h 330200"/>
                <a:gd name="connsiteX51" fmla="*/ 181336 w 331788"/>
                <a:gd name="connsiteY51" fmla="*/ 86101 h 330200"/>
                <a:gd name="connsiteX52" fmla="*/ 181336 w 331788"/>
                <a:gd name="connsiteY52" fmla="*/ 74446 h 330200"/>
                <a:gd name="connsiteX53" fmla="*/ 173615 w 331788"/>
                <a:gd name="connsiteY53" fmla="*/ 66675 h 330200"/>
                <a:gd name="connsiteX54" fmla="*/ 159460 w 331788"/>
                <a:gd name="connsiteY54" fmla="*/ 66675 h 330200"/>
                <a:gd name="connsiteX55" fmla="*/ 165894 w 331788"/>
                <a:gd name="connsiteY55" fmla="*/ 0 h 330200"/>
                <a:gd name="connsiteX56" fmla="*/ 331788 w 331788"/>
                <a:gd name="connsiteY56" fmla="*/ 165100 h 330200"/>
                <a:gd name="connsiteX57" fmla="*/ 165894 w 331788"/>
                <a:gd name="connsiteY57" fmla="*/ 330200 h 330200"/>
                <a:gd name="connsiteX58" fmla="*/ 0 w 331788"/>
                <a:gd name="connsiteY58" fmla="*/ 165100 h 330200"/>
                <a:gd name="connsiteX59" fmla="*/ 165894 w 331788"/>
                <a:gd name="connsiteY5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1788" h="330200">
                  <a:moveTo>
                    <a:pt x="184944" y="180975"/>
                  </a:moveTo>
                  <a:cubicBezTo>
                    <a:pt x="184944" y="180975"/>
                    <a:pt x="184944" y="180975"/>
                    <a:pt x="203465" y="180975"/>
                  </a:cubicBezTo>
                  <a:cubicBezTo>
                    <a:pt x="212726" y="180975"/>
                    <a:pt x="220663" y="188844"/>
                    <a:pt x="219340" y="198024"/>
                  </a:cubicBezTo>
                  <a:cubicBezTo>
                    <a:pt x="218017" y="205893"/>
                    <a:pt x="210080" y="211138"/>
                    <a:pt x="203465" y="211138"/>
                  </a:cubicBezTo>
                  <a:cubicBezTo>
                    <a:pt x="203465" y="211138"/>
                    <a:pt x="203465" y="211138"/>
                    <a:pt x="184944" y="211138"/>
                  </a:cubicBezTo>
                  <a:cubicBezTo>
                    <a:pt x="182298" y="211138"/>
                    <a:pt x="180975" y="209827"/>
                    <a:pt x="180975" y="207204"/>
                  </a:cubicBezTo>
                  <a:cubicBezTo>
                    <a:pt x="180975" y="207204"/>
                    <a:pt x="180975" y="207204"/>
                    <a:pt x="180975" y="184910"/>
                  </a:cubicBezTo>
                  <a:cubicBezTo>
                    <a:pt x="180975" y="182287"/>
                    <a:pt x="182298" y="180975"/>
                    <a:pt x="184944" y="180975"/>
                  </a:cubicBezTo>
                  <a:close/>
                  <a:moveTo>
                    <a:pt x="128323" y="120650"/>
                  </a:moveTo>
                  <a:cubicBezTo>
                    <a:pt x="128323" y="120650"/>
                    <a:pt x="128323" y="120650"/>
                    <a:pt x="146844" y="120650"/>
                  </a:cubicBezTo>
                  <a:cubicBezTo>
                    <a:pt x="149490" y="120650"/>
                    <a:pt x="150813" y="121893"/>
                    <a:pt x="150813" y="124377"/>
                  </a:cubicBezTo>
                  <a:cubicBezTo>
                    <a:pt x="150813" y="124377"/>
                    <a:pt x="150813" y="124377"/>
                    <a:pt x="150813" y="145498"/>
                  </a:cubicBezTo>
                  <a:cubicBezTo>
                    <a:pt x="150813" y="147983"/>
                    <a:pt x="149490" y="149225"/>
                    <a:pt x="146844" y="149225"/>
                  </a:cubicBezTo>
                  <a:cubicBezTo>
                    <a:pt x="146844" y="149225"/>
                    <a:pt x="146844" y="149225"/>
                    <a:pt x="128323" y="149225"/>
                  </a:cubicBezTo>
                  <a:cubicBezTo>
                    <a:pt x="119063" y="149225"/>
                    <a:pt x="111125" y="143013"/>
                    <a:pt x="112448" y="133074"/>
                  </a:cubicBezTo>
                  <a:cubicBezTo>
                    <a:pt x="113771" y="125620"/>
                    <a:pt x="121709" y="120650"/>
                    <a:pt x="128323" y="120650"/>
                  </a:cubicBezTo>
                  <a:close/>
                  <a:moveTo>
                    <a:pt x="159460" y="66675"/>
                  </a:moveTo>
                  <a:cubicBezTo>
                    <a:pt x="154312" y="66675"/>
                    <a:pt x="151738" y="70560"/>
                    <a:pt x="151738" y="74446"/>
                  </a:cubicBezTo>
                  <a:cubicBezTo>
                    <a:pt x="151738" y="74446"/>
                    <a:pt x="151738" y="74446"/>
                    <a:pt x="151738" y="86101"/>
                  </a:cubicBezTo>
                  <a:cubicBezTo>
                    <a:pt x="151738" y="88691"/>
                    <a:pt x="150452" y="89986"/>
                    <a:pt x="147878" y="89986"/>
                  </a:cubicBezTo>
                  <a:cubicBezTo>
                    <a:pt x="147878" y="89986"/>
                    <a:pt x="147878" y="89986"/>
                    <a:pt x="131149" y="89986"/>
                  </a:cubicBezTo>
                  <a:cubicBezTo>
                    <a:pt x="107986" y="89986"/>
                    <a:pt x="87396" y="106822"/>
                    <a:pt x="84823" y="128838"/>
                  </a:cubicBezTo>
                  <a:cubicBezTo>
                    <a:pt x="80962" y="157330"/>
                    <a:pt x="101552" y="180641"/>
                    <a:pt x="128575" y="180641"/>
                  </a:cubicBezTo>
                  <a:cubicBezTo>
                    <a:pt x="128575" y="180641"/>
                    <a:pt x="128575" y="180641"/>
                    <a:pt x="146591" y="180641"/>
                  </a:cubicBezTo>
                  <a:cubicBezTo>
                    <a:pt x="149165" y="180641"/>
                    <a:pt x="150452" y="181936"/>
                    <a:pt x="150452" y="184526"/>
                  </a:cubicBezTo>
                  <a:cubicBezTo>
                    <a:pt x="150452" y="184526"/>
                    <a:pt x="150452" y="184526"/>
                    <a:pt x="150452" y="206542"/>
                  </a:cubicBezTo>
                  <a:cubicBezTo>
                    <a:pt x="150452" y="209132"/>
                    <a:pt x="149165" y="210428"/>
                    <a:pt x="146591" y="210428"/>
                  </a:cubicBezTo>
                  <a:cubicBezTo>
                    <a:pt x="146591" y="210428"/>
                    <a:pt x="146591" y="210428"/>
                    <a:pt x="98978" y="210428"/>
                  </a:cubicBezTo>
                  <a:cubicBezTo>
                    <a:pt x="93831" y="210428"/>
                    <a:pt x="91257" y="213018"/>
                    <a:pt x="91257" y="218198"/>
                  </a:cubicBezTo>
                  <a:cubicBezTo>
                    <a:pt x="91257" y="218198"/>
                    <a:pt x="91257" y="218198"/>
                    <a:pt x="91257" y="232444"/>
                  </a:cubicBezTo>
                  <a:cubicBezTo>
                    <a:pt x="91257" y="237624"/>
                    <a:pt x="93831" y="240214"/>
                    <a:pt x="98978" y="240214"/>
                  </a:cubicBezTo>
                  <a:cubicBezTo>
                    <a:pt x="98978" y="240214"/>
                    <a:pt x="98978" y="240214"/>
                    <a:pt x="146591" y="240214"/>
                  </a:cubicBezTo>
                  <a:cubicBezTo>
                    <a:pt x="149165" y="240214"/>
                    <a:pt x="150452" y="241509"/>
                    <a:pt x="150452" y="244099"/>
                  </a:cubicBezTo>
                  <a:cubicBezTo>
                    <a:pt x="150452" y="244099"/>
                    <a:pt x="150452" y="244099"/>
                    <a:pt x="150452" y="255755"/>
                  </a:cubicBezTo>
                  <a:cubicBezTo>
                    <a:pt x="150452" y="259640"/>
                    <a:pt x="154312" y="263525"/>
                    <a:pt x="158173" y="263525"/>
                  </a:cubicBezTo>
                  <a:cubicBezTo>
                    <a:pt x="158173" y="263525"/>
                    <a:pt x="158173" y="263525"/>
                    <a:pt x="173615" y="263525"/>
                  </a:cubicBezTo>
                  <a:cubicBezTo>
                    <a:pt x="177475" y="263525"/>
                    <a:pt x="181336" y="259640"/>
                    <a:pt x="181336" y="255755"/>
                  </a:cubicBezTo>
                  <a:cubicBezTo>
                    <a:pt x="181336" y="255755"/>
                    <a:pt x="181336" y="255755"/>
                    <a:pt x="181336" y="244099"/>
                  </a:cubicBezTo>
                  <a:cubicBezTo>
                    <a:pt x="181336" y="241509"/>
                    <a:pt x="182623" y="240214"/>
                    <a:pt x="185196" y="240214"/>
                  </a:cubicBezTo>
                  <a:cubicBezTo>
                    <a:pt x="185196" y="240214"/>
                    <a:pt x="185196" y="240214"/>
                    <a:pt x="203212" y="240214"/>
                  </a:cubicBezTo>
                  <a:cubicBezTo>
                    <a:pt x="230236" y="240214"/>
                    <a:pt x="250825" y="216903"/>
                    <a:pt x="249538" y="189706"/>
                  </a:cubicBezTo>
                  <a:cubicBezTo>
                    <a:pt x="245678" y="166395"/>
                    <a:pt x="225088" y="149559"/>
                    <a:pt x="203212" y="149559"/>
                  </a:cubicBezTo>
                  <a:cubicBezTo>
                    <a:pt x="203212" y="149559"/>
                    <a:pt x="203212" y="149559"/>
                    <a:pt x="185196" y="149559"/>
                  </a:cubicBezTo>
                  <a:cubicBezTo>
                    <a:pt x="182623" y="149559"/>
                    <a:pt x="181336" y="148264"/>
                    <a:pt x="181336" y="145674"/>
                  </a:cubicBezTo>
                  <a:cubicBezTo>
                    <a:pt x="181336" y="145674"/>
                    <a:pt x="181336" y="145674"/>
                    <a:pt x="181336" y="123658"/>
                  </a:cubicBezTo>
                  <a:cubicBezTo>
                    <a:pt x="181336" y="121068"/>
                    <a:pt x="182623" y="119773"/>
                    <a:pt x="185196" y="119773"/>
                  </a:cubicBezTo>
                  <a:cubicBezTo>
                    <a:pt x="185196" y="119773"/>
                    <a:pt x="185196" y="119773"/>
                    <a:pt x="234096" y="119773"/>
                  </a:cubicBezTo>
                  <a:cubicBezTo>
                    <a:pt x="237957" y="119773"/>
                    <a:pt x="241817" y="117183"/>
                    <a:pt x="241817" y="112003"/>
                  </a:cubicBezTo>
                  <a:cubicBezTo>
                    <a:pt x="241817" y="112003"/>
                    <a:pt x="241817" y="112003"/>
                    <a:pt x="241817" y="97757"/>
                  </a:cubicBezTo>
                  <a:cubicBezTo>
                    <a:pt x="241817" y="92577"/>
                    <a:pt x="237957" y="89986"/>
                    <a:pt x="234096" y="89986"/>
                  </a:cubicBezTo>
                  <a:cubicBezTo>
                    <a:pt x="234096" y="89986"/>
                    <a:pt x="234096" y="89986"/>
                    <a:pt x="185196" y="89986"/>
                  </a:cubicBezTo>
                  <a:cubicBezTo>
                    <a:pt x="182623" y="89986"/>
                    <a:pt x="181336" y="88691"/>
                    <a:pt x="181336" y="86101"/>
                  </a:cubicBezTo>
                  <a:cubicBezTo>
                    <a:pt x="181336" y="86101"/>
                    <a:pt x="181336" y="86101"/>
                    <a:pt x="181336" y="74446"/>
                  </a:cubicBezTo>
                  <a:cubicBezTo>
                    <a:pt x="181336" y="70560"/>
                    <a:pt x="178762" y="66675"/>
                    <a:pt x="173615" y="66675"/>
                  </a:cubicBezTo>
                  <a:cubicBezTo>
                    <a:pt x="173615" y="66675"/>
                    <a:pt x="173615" y="66675"/>
                    <a:pt x="159460" y="66675"/>
                  </a:cubicBezTo>
                  <a:close/>
                  <a:moveTo>
                    <a:pt x="165894" y="0"/>
                  </a:moveTo>
                  <a:cubicBezTo>
                    <a:pt x="257515" y="0"/>
                    <a:pt x="331788" y="73918"/>
                    <a:pt x="331788" y="165100"/>
                  </a:cubicBezTo>
                  <a:cubicBezTo>
                    <a:pt x="331788" y="256282"/>
                    <a:pt x="257515" y="330200"/>
                    <a:pt x="165894" y="330200"/>
                  </a:cubicBezTo>
                  <a:cubicBezTo>
                    <a:pt x="74273" y="330200"/>
                    <a:pt x="0" y="256282"/>
                    <a:pt x="0" y="165100"/>
                  </a:cubicBezTo>
                  <a:cubicBezTo>
                    <a:pt x="0" y="73918"/>
                    <a:pt x="74273" y="0"/>
                    <a:pt x="165894" y="0"/>
                  </a:cubicBezTo>
                  <a:close/>
                </a:path>
              </a:pathLst>
            </a:custGeom>
            <a:solidFill>
              <a:schemeClr val="bg1"/>
            </a:solidFill>
            <a:ln>
              <a:noFill/>
            </a:ln>
          </p:spPr>
          <p:txBody>
            <a:bodyPr anchor="ctr"/>
            <a:lstStyle/>
            <a:p>
              <a:pPr algn="ctr"/>
              <a:endParaRPr sz="1350">
                <a:solidFill>
                  <a:srgbClr val="404046"/>
                </a:solidFill>
                <a:cs typeface="+mn-ea"/>
                <a:sym typeface="+mn-lt"/>
              </a:endParaRPr>
            </a:p>
          </p:txBody>
        </p:sp>
        <p:cxnSp>
          <p:nvCxnSpPr>
            <p:cNvPr id="17" name="LineShape"/>
            <p:cNvCxnSpPr/>
            <p:nvPr/>
          </p:nvCxnSpPr>
          <p:spPr>
            <a:xfrm flipH="1">
              <a:off x="2149734" y="4901439"/>
              <a:ext cx="1444812" cy="0"/>
            </a:xfrm>
            <a:prstGeom prst="straightConnector1">
              <a:avLst/>
            </a:prstGeom>
            <a:noFill/>
            <a:ln w="12700" cap="flat" cmpd="sng">
              <a:solidFill>
                <a:srgbClr val="404046"/>
              </a:solidFill>
              <a:prstDash val="solid"/>
              <a:miter/>
              <a:headEnd type="none" w="med" len="med"/>
              <a:tailEnd type="none" w="med" len="med"/>
            </a:ln>
          </p:spPr>
        </p:cxnSp>
        <p:sp>
          <p:nvSpPr>
            <p:cNvPr id="18" name="CustomText1"/>
            <p:cNvSpPr/>
            <p:nvPr/>
          </p:nvSpPr>
          <p:spPr>
            <a:xfrm>
              <a:off x="2180461" y="4421517"/>
              <a:ext cx="1383359" cy="404626"/>
            </a:xfrm>
            <a:prstGeom prst="rect">
              <a:avLst/>
            </a:prstGeom>
            <a:noFill/>
          </p:spPr>
          <p:txBody>
            <a:bodyPr wrap="none" lIns="0" tIns="0" rIns="0" bIns="0" anchor="ctr">
              <a:normAutofit/>
            </a:bodyPr>
            <a:lstStyle/>
            <a:p>
              <a:pPr algn="ctr"/>
              <a:r>
                <a:rPr lang="zh-CN" altLang="en-US" sz="1350" dirty="0" smtClean="0">
                  <a:solidFill>
                    <a:srgbClr val="404046"/>
                  </a:solidFill>
                  <a:cs typeface="+mn-ea"/>
                  <a:sym typeface="+mn-lt"/>
                </a:rPr>
                <a:t>研二</a:t>
              </a:r>
              <a:endParaRPr lang="zh-CN" altLang="en-US" sz="1350" dirty="0">
                <a:solidFill>
                  <a:srgbClr val="404046"/>
                </a:solidFill>
                <a:cs typeface="+mn-ea"/>
                <a:sym typeface="+mn-lt"/>
              </a:endParaRPr>
            </a:p>
          </p:txBody>
        </p:sp>
      </p:grpSp>
      <p:grpSp>
        <p:nvGrpSpPr>
          <p:cNvPr id="19" name="57b1f106-7d91-43ad-b106-72ae46f72739" descr="VgcAAB+LCAAAAAAABADVU11PgzAU/S9V39Awok55Y5oZHnQmI/pg9lBpN7rQskAxMwv/3RZaPgYyeNPwUm7P6T3nfhzAOf/eYWCDJYUxfyRwE0PqckyBAVwEbJaGoQFmhCHCNk9xlO4SYH8cSlr95p3w4A2GKZZcRjiBYfFrt/Aa9kwYoSlVMPPKFCG4r4UmZhEkCIW4DnMZx/FXmWEiY/l5yWORYB7FFHKR8GBmF0BdAftO4DJJRngvHjKAV8jSepQ8WYBOn/JC2nTQNk04xYxXpFcoSoeFqg6/bV6FLuVYx/W4vO+oiDU1cw/q5WUAd/hFPCX1qgrIEFiV5hpiRV5xaNjOjF/1eng/0qFk1L11taNXfZ6yEq8UdMledQgvB/EhCqP49CBqWOt+sV4TH3sBplhjPMK4w5DQjPQUzmKyCTjDSaICi88t9nmNZt9IVJoE4s2z+fzamt46DtD2zKxrGnXCodN4hB/SppxS75Pwm2Du+L4os1JeGMrjLZ9a/pg51DIbvSyCPSP498y5fsT+uTdrzAr2eevdQVmo0yuYo7rWQNGHbkETPqSWklHhxrRb5WpUpPCxEt8POzO711YHAAA="/>
          <p:cNvGrpSpPr>
            <a:grpSpLocks noChangeAspect="1"/>
          </p:cNvGrpSpPr>
          <p:nvPr/>
        </p:nvGrpSpPr>
        <p:grpSpPr>
          <a:xfrm>
            <a:off x="7797609" y="2197482"/>
            <a:ext cx="2170267" cy="3021839"/>
            <a:chOff x="1787007" y="1879600"/>
            <a:chExt cx="2170266" cy="3021839"/>
          </a:xfrm>
        </p:grpSpPr>
        <p:sp>
          <p:nvSpPr>
            <p:cNvPr id="20" name="BackShape2"/>
            <p:cNvSpPr/>
            <p:nvPr/>
          </p:nvSpPr>
          <p:spPr>
            <a:xfrm>
              <a:off x="1787007" y="2175956"/>
              <a:ext cx="2170266" cy="2170266"/>
            </a:xfrm>
            <a:prstGeom prst="donut">
              <a:avLst>
                <a:gd name="adj" fmla="val 862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21" name="ValueShape"/>
            <p:cNvSpPr/>
            <p:nvPr/>
          </p:nvSpPr>
          <p:spPr>
            <a:xfrm>
              <a:off x="1787007" y="2175956"/>
              <a:ext cx="2170266" cy="2170266"/>
            </a:xfrm>
            <a:prstGeom prst="blockArc">
              <a:avLst>
                <a:gd name="adj1" fmla="val 16200000"/>
                <a:gd name="adj2" fmla="val 12096000"/>
                <a:gd name="adj3" fmla="val 8626"/>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22" name="ValueText"/>
            <p:cNvSpPr txBox="1"/>
            <p:nvPr/>
          </p:nvSpPr>
          <p:spPr>
            <a:xfrm>
              <a:off x="2496123" y="2979077"/>
              <a:ext cx="752035" cy="564026"/>
            </a:xfrm>
            <a:prstGeom prst="rect">
              <a:avLst/>
            </a:prstGeom>
          </p:spPr>
          <p:txBody>
            <a:bodyPr wrap="none" lIns="0" tIns="0" rIns="0" bIns="0" numCol="1">
              <a:prstTxWarp prst="textPlain">
                <a:avLst/>
              </a:prstTxWarp>
              <a:normAutofit/>
            </a:bodyPr>
            <a:lstStyle/>
            <a:p>
              <a:r>
                <a:rPr lang="en-US" altLang="zh-CN" sz="1350">
                  <a:solidFill>
                    <a:srgbClr val="404046"/>
                  </a:solidFill>
                  <a:cs typeface="+mn-ea"/>
                  <a:sym typeface="+mn-lt"/>
                </a:rPr>
                <a:t>81%</a:t>
              </a:r>
            </a:p>
          </p:txBody>
        </p:sp>
        <p:sp>
          <p:nvSpPr>
            <p:cNvPr id="23" name="BackShape1"/>
            <p:cNvSpPr/>
            <p:nvPr/>
          </p:nvSpPr>
          <p:spPr>
            <a:xfrm>
              <a:off x="2531003" y="1879600"/>
              <a:ext cx="697917" cy="697917"/>
            </a:xfrm>
            <a:prstGeom prst="ellipse">
              <a:avLst/>
            </a:prstGeom>
            <a:solidFill>
              <a:srgbClr val="1B1B1B"/>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24" name="IconShape"/>
            <p:cNvSpPr/>
            <p:nvPr/>
          </p:nvSpPr>
          <p:spPr bwMode="auto">
            <a:xfrm>
              <a:off x="2707242" y="2056667"/>
              <a:ext cx="345438" cy="343784"/>
            </a:xfrm>
            <a:custGeom>
              <a:avLst/>
              <a:gdLst>
                <a:gd name="connsiteX0" fmla="*/ 184944 w 331788"/>
                <a:gd name="connsiteY0" fmla="*/ 180975 h 330200"/>
                <a:gd name="connsiteX1" fmla="*/ 203465 w 331788"/>
                <a:gd name="connsiteY1" fmla="*/ 180975 h 330200"/>
                <a:gd name="connsiteX2" fmla="*/ 219340 w 331788"/>
                <a:gd name="connsiteY2" fmla="*/ 198024 h 330200"/>
                <a:gd name="connsiteX3" fmla="*/ 203465 w 331788"/>
                <a:gd name="connsiteY3" fmla="*/ 211138 h 330200"/>
                <a:gd name="connsiteX4" fmla="*/ 184944 w 331788"/>
                <a:gd name="connsiteY4" fmla="*/ 211138 h 330200"/>
                <a:gd name="connsiteX5" fmla="*/ 180975 w 331788"/>
                <a:gd name="connsiteY5" fmla="*/ 207204 h 330200"/>
                <a:gd name="connsiteX6" fmla="*/ 180975 w 331788"/>
                <a:gd name="connsiteY6" fmla="*/ 184910 h 330200"/>
                <a:gd name="connsiteX7" fmla="*/ 184944 w 331788"/>
                <a:gd name="connsiteY7" fmla="*/ 180975 h 330200"/>
                <a:gd name="connsiteX8" fmla="*/ 128323 w 331788"/>
                <a:gd name="connsiteY8" fmla="*/ 120650 h 330200"/>
                <a:gd name="connsiteX9" fmla="*/ 146844 w 331788"/>
                <a:gd name="connsiteY9" fmla="*/ 120650 h 330200"/>
                <a:gd name="connsiteX10" fmla="*/ 150813 w 331788"/>
                <a:gd name="connsiteY10" fmla="*/ 124377 h 330200"/>
                <a:gd name="connsiteX11" fmla="*/ 150813 w 331788"/>
                <a:gd name="connsiteY11" fmla="*/ 145498 h 330200"/>
                <a:gd name="connsiteX12" fmla="*/ 146844 w 331788"/>
                <a:gd name="connsiteY12" fmla="*/ 149225 h 330200"/>
                <a:gd name="connsiteX13" fmla="*/ 128323 w 331788"/>
                <a:gd name="connsiteY13" fmla="*/ 149225 h 330200"/>
                <a:gd name="connsiteX14" fmla="*/ 112448 w 331788"/>
                <a:gd name="connsiteY14" fmla="*/ 133074 h 330200"/>
                <a:gd name="connsiteX15" fmla="*/ 128323 w 331788"/>
                <a:gd name="connsiteY15" fmla="*/ 120650 h 330200"/>
                <a:gd name="connsiteX16" fmla="*/ 159460 w 331788"/>
                <a:gd name="connsiteY16" fmla="*/ 66675 h 330200"/>
                <a:gd name="connsiteX17" fmla="*/ 151738 w 331788"/>
                <a:gd name="connsiteY17" fmla="*/ 74446 h 330200"/>
                <a:gd name="connsiteX18" fmla="*/ 151738 w 331788"/>
                <a:gd name="connsiteY18" fmla="*/ 86101 h 330200"/>
                <a:gd name="connsiteX19" fmla="*/ 147878 w 331788"/>
                <a:gd name="connsiteY19" fmla="*/ 89986 h 330200"/>
                <a:gd name="connsiteX20" fmla="*/ 131149 w 331788"/>
                <a:gd name="connsiteY20" fmla="*/ 89986 h 330200"/>
                <a:gd name="connsiteX21" fmla="*/ 84823 w 331788"/>
                <a:gd name="connsiteY21" fmla="*/ 128838 h 330200"/>
                <a:gd name="connsiteX22" fmla="*/ 128575 w 331788"/>
                <a:gd name="connsiteY22" fmla="*/ 180641 h 330200"/>
                <a:gd name="connsiteX23" fmla="*/ 146591 w 331788"/>
                <a:gd name="connsiteY23" fmla="*/ 180641 h 330200"/>
                <a:gd name="connsiteX24" fmla="*/ 150452 w 331788"/>
                <a:gd name="connsiteY24" fmla="*/ 184526 h 330200"/>
                <a:gd name="connsiteX25" fmla="*/ 150452 w 331788"/>
                <a:gd name="connsiteY25" fmla="*/ 206542 h 330200"/>
                <a:gd name="connsiteX26" fmla="*/ 146591 w 331788"/>
                <a:gd name="connsiteY26" fmla="*/ 210428 h 330200"/>
                <a:gd name="connsiteX27" fmla="*/ 98978 w 331788"/>
                <a:gd name="connsiteY27" fmla="*/ 210428 h 330200"/>
                <a:gd name="connsiteX28" fmla="*/ 91257 w 331788"/>
                <a:gd name="connsiteY28" fmla="*/ 218198 h 330200"/>
                <a:gd name="connsiteX29" fmla="*/ 91257 w 331788"/>
                <a:gd name="connsiteY29" fmla="*/ 232444 h 330200"/>
                <a:gd name="connsiteX30" fmla="*/ 98978 w 331788"/>
                <a:gd name="connsiteY30" fmla="*/ 240214 h 330200"/>
                <a:gd name="connsiteX31" fmla="*/ 146591 w 331788"/>
                <a:gd name="connsiteY31" fmla="*/ 240214 h 330200"/>
                <a:gd name="connsiteX32" fmla="*/ 150452 w 331788"/>
                <a:gd name="connsiteY32" fmla="*/ 244099 h 330200"/>
                <a:gd name="connsiteX33" fmla="*/ 150452 w 331788"/>
                <a:gd name="connsiteY33" fmla="*/ 255755 h 330200"/>
                <a:gd name="connsiteX34" fmla="*/ 158173 w 331788"/>
                <a:gd name="connsiteY34" fmla="*/ 263525 h 330200"/>
                <a:gd name="connsiteX35" fmla="*/ 173615 w 331788"/>
                <a:gd name="connsiteY35" fmla="*/ 263525 h 330200"/>
                <a:gd name="connsiteX36" fmla="*/ 181336 w 331788"/>
                <a:gd name="connsiteY36" fmla="*/ 255755 h 330200"/>
                <a:gd name="connsiteX37" fmla="*/ 181336 w 331788"/>
                <a:gd name="connsiteY37" fmla="*/ 244099 h 330200"/>
                <a:gd name="connsiteX38" fmla="*/ 185196 w 331788"/>
                <a:gd name="connsiteY38" fmla="*/ 240214 h 330200"/>
                <a:gd name="connsiteX39" fmla="*/ 203212 w 331788"/>
                <a:gd name="connsiteY39" fmla="*/ 240214 h 330200"/>
                <a:gd name="connsiteX40" fmla="*/ 249538 w 331788"/>
                <a:gd name="connsiteY40" fmla="*/ 189706 h 330200"/>
                <a:gd name="connsiteX41" fmla="*/ 203212 w 331788"/>
                <a:gd name="connsiteY41" fmla="*/ 149559 h 330200"/>
                <a:gd name="connsiteX42" fmla="*/ 185196 w 331788"/>
                <a:gd name="connsiteY42" fmla="*/ 149559 h 330200"/>
                <a:gd name="connsiteX43" fmla="*/ 181336 w 331788"/>
                <a:gd name="connsiteY43" fmla="*/ 145674 h 330200"/>
                <a:gd name="connsiteX44" fmla="*/ 181336 w 331788"/>
                <a:gd name="connsiteY44" fmla="*/ 123658 h 330200"/>
                <a:gd name="connsiteX45" fmla="*/ 185196 w 331788"/>
                <a:gd name="connsiteY45" fmla="*/ 119773 h 330200"/>
                <a:gd name="connsiteX46" fmla="*/ 234096 w 331788"/>
                <a:gd name="connsiteY46" fmla="*/ 119773 h 330200"/>
                <a:gd name="connsiteX47" fmla="*/ 241817 w 331788"/>
                <a:gd name="connsiteY47" fmla="*/ 112003 h 330200"/>
                <a:gd name="connsiteX48" fmla="*/ 241817 w 331788"/>
                <a:gd name="connsiteY48" fmla="*/ 97757 h 330200"/>
                <a:gd name="connsiteX49" fmla="*/ 234096 w 331788"/>
                <a:gd name="connsiteY49" fmla="*/ 89986 h 330200"/>
                <a:gd name="connsiteX50" fmla="*/ 185196 w 331788"/>
                <a:gd name="connsiteY50" fmla="*/ 89986 h 330200"/>
                <a:gd name="connsiteX51" fmla="*/ 181336 w 331788"/>
                <a:gd name="connsiteY51" fmla="*/ 86101 h 330200"/>
                <a:gd name="connsiteX52" fmla="*/ 181336 w 331788"/>
                <a:gd name="connsiteY52" fmla="*/ 74446 h 330200"/>
                <a:gd name="connsiteX53" fmla="*/ 173615 w 331788"/>
                <a:gd name="connsiteY53" fmla="*/ 66675 h 330200"/>
                <a:gd name="connsiteX54" fmla="*/ 159460 w 331788"/>
                <a:gd name="connsiteY54" fmla="*/ 66675 h 330200"/>
                <a:gd name="connsiteX55" fmla="*/ 165894 w 331788"/>
                <a:gd name="connsiteY55" fmla="*/ 0 h 330200"/>
                <a:gd name="connsiteX56" fmla="*/ 331788 w 331788"/>
                <a:gd name="connsiteY56" fmla="*/ 165100 h 330200"/>
                <a:gd name="connsiteX57" fmla="*/ 165894 w 331788"/>
                <a:gd name="connsiteY57" fmla="*/ 330200 h 330200"/>
                <a:gd name="connsiteX58" fmla="*/ 0 w 331788"/>
                <a:gd name="connsiteY58" fmla="*/ 165100 h 330200"/>
                <a:gd name="connsiteX59" fmla="*/ 165894 w 331788"/>
                <a:gd name="connsiteY5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1788" h="330200">
                  <a:moveTo>
                    <a:pt x="184944" y="180975"/>
                  </a:moveTo>
                  <a:cubicBezTo>
                    <a:pt x="184944" y="180975"/>
                    <a:pt x="184944" y="180975"/>
                    <a:pt x="203465" y="180975"/>
                  </a:cubicBezTo>
                  <a:cubicBezTo>
                    <a:pt x="212726" y="180975"/>
                    <a:pt x="220663" y="188844"/>
                    <a:pt x="219340" y="198024"/>
                  </a:cubicBezTo>
                  <a:cubicBezTo>
                    <a:pt x="218017" y="205893"/>
                    <a:pt x="210080" y="211138"/>
                    <a:pt x="203465" y="211138"/>
                  </a:cubicBezTo>
                  <a:cubicBezTo>
                    <a:pt x="203465" y="211138"/>
                    <a:pt x="203465" y="211138"/>
                    <a:pt x="184944" y="211138"/>
                  </a:cubicBezTo>
                  <a:cubicBezTo>
                    <a:pt x="182298" y="211138"/>
                    <a:pt x="180975" y="209827"/>
                    <a:pt x="180975" y="207204"/>
                  </a:cubicBezTo>
                  <a:cubicBezTo>
                    <a:pt x="180975" y="207204"/>
                    <a:pt x="180975" y="207204"/>
                    <a:pt x="180975" y="184910"/>
                  </a:cubicBezTo>
                  <a:cubicBezTo>
                    <a:pt x="180975" y="182287"/>
                    <a:pt x="182298" y="180975"/>
                    <a:pt x="184944" y="180975"/>
                  </a:cubicBezTo>
                  <a:close/>
                  <a:moveTo>
                    <a:pt x="128323" y="120650"/>
                  </a:moveTo>
                  <a:cubicBezTo>
                    <a:pt x="128323" y="120650"/>
                    <a:pt x="128323" y="120650"/>
                    <a:pt x="146844" y="120650"/>
                  </a:cubicBezTo>
                  <a:cubicBezTo>
                    <a:pt x="149490" y="120650"/>
                    <a:pt x="150813" y="121893"/>
                    <a:pt x="150813" y="124377"/>
                  </a:cubicBezTo>
                  <a:cubicBezTo>
                    <a:pt x="150813" y="124377"/>
                    <a:pt x="150813" y="124377"/>
                    <a:pt x="150813" y="145498"/>
                  </a:cubicBezTo>
                  <a:cubicBezTo>
                    <a:pt x="150813" y="147983"/>
                    <a:pt x="149490" y="149225"/>
                    <a:pt x="146844" y="149225"/>
                  </a:cubicBezTo>
                  <a:cubicBezTo>
                    <a:pt x="146844" y="149225"/>
                    <a:pt x="146844" y="149225"/>
                    <a:pt x="128323" y="149225"/>
                  </a:cubicBezTo>
                  <a:cubicBezTo>
                    <a:pt x="119063" y="149225"/>
                    <a:pt x="111125" y="143013"/>
                    <a:pt x="112448" y="133074"/>
                  </a:cubicBezTo>
                  <a:cubicBezTo>
                    <a:pt x="113771" y="125620"/>
                    <a:pt x="121709" y="120650"/>
                    <a:pt x="128323" y="120650"/>
                  </a:cubicBezTo>
                  <a:close/>
                  <a:moveTo>
                    <a:pt x="159460" y="66675"/>
                  </a:moveTo>
                  <a:cubicBezTo>
                    <a:pt x="154312" y="66675"/>
                    <a:pt x="151738" y="70560"/>
                    <a:pt x="151738" y="74446"/>
                  </a:cubicBezTo>
                  <a:cubicBezTo>
                    <a:pt x="151738" y="74446"/>
                    <a:pt x="151738" y="74446"/>
                    <a:pt x="151738" y="86101"/>
                  </a:cubicBezTo>
                  <a:cubicBezTo>
                    <a:pt x="151738" y="88691"/>
                    <a:pt x="150452" y="89986"/>
                    <a:pt x="147878" y="89986"/>
                  </a:cubicBezTo>
                  <a:cubicBezTo>
                    <a:pt x="147878" y="89986"/>
                    <a:pt x="147878" y="89986"/>
                    <a:pt x="131149" y="89986"/>
                  </a:cubicBezTo>
                  <a:cubicBezTo>
                    <a:pt x="107986" y="89986"/>
                    <a:pt x="87396" y="106822"/>
                    <a:pt x="84823" y="128838"/>
                  </a:cubicBezTo>
                  <a:cubicBezTo>
                    <a:pt x="80962" y="157330"/>
                    <a:pt x="101552" y="180641"/>
                    <a:pt x="128575" y="180641"/>
                  </a:cubicBezTo>
                  <a:cubicBezTo>
                    <a:pt x="128575" y="180641"/>
                    <a:pt x="128575" y="180641"/>
                    <a:pt x="146591" y="180641"/>
                  </a:cubicBezTo>
                  <a:cubicBezTo>
                    <a:pt x="149165" y="180641"/>
                    <a:pt x="150452" y="181936"/>
                    <a:pt x="150452" y="184526"/>
                  </a:cubicBezTo>
                  <a:cubicBezTo>
                    <a:pt x="150452" y="184526"/>
                    <a:pt x="150452" y="184526"/>
                    <a:pt x="150452" y="206542"/>
                  </a:cubicBezTo>
                  <a:cubicBezTo>
                    <a:pt x="150452" y="209132"/>
                    <a:pt x="149165" y="210428"/>
                    <a:pt x="146591" y="210428"/>
                  </a:cubicBezTo>
                  <a:cubicBezTo>
                    <a:pt x="146591" y="210428"/>
                    <a:pt x="146591" y="210428"/>
                    <a:pt x="98978" y="210428"/>
                  </a:cubicBezTo>
                  <a:cubicBezTo>
                    <a:pt x="93831" y="210428"/>
                    <a:pt x="91257" y="213018"/>
                    <a:pt x="91257" y="218198"/>
                  </a:cubicBezTo>
                  <a:cubicBezTo>
                    <a:pt x="91257" y="218198"/>
                    <a:pt x="91257" y="218198"/>
                    <a:pt x="91257" y="232444"/>
                  </a:cubicBezTo>
                  <a:cubicBezTo>
                    <a:pt x="91257" y="237624"/>
                    <a:pt x="93831" y="240214"/>
                    <a:pt x="98978" y="240214"/>
                  </a:cubicBezTo>
                  <a:cubicBezTo>
                    <a:pt x="98978" y="240214"/>
                    <a:pt x="98978" y="240214"/>
                    <a:pt x="146591" y="240214"/>
                  </a:cubicBezTo>
                  <a:cubicBezTo>
                    <a:pt x="149165" y="240214"/>
                    <a:pt x="150452" y="241509"/>
                    <a:pt x="150452" y="244099"/>
                  </a:cubicBezTo>
                  <a:cubicBezTo>
                    <a:pt x="150452" y="244099"/>
                    <a:pt x="150452" y="244099"/>
                    <a:pt x="150452" y="255755"/>
                  </a:cubicBezTo>
                  <a:cubicBezTo>
                    <a:pt x="150452" y="259640"/>
                    <a:pt x="154312" y="263525"/>
                    <a:pt x="158173" y="263525"/>
                  </a:cubicBezTo>
                  <a:cubicBezTo>
                    <a:pt x="158173" y="263525"/>
                    <a:pt x="158173" y="263525"/>
                    <a:pt x="173615" y="263525"/>
                  </a:cubicBezTo>
                  <a:cubicBezTo>
                    <a:pt x="177475" y="263525"/>
                    <a:pt x="181336" y="259640"/>
                    <a:pt x="181336" y="255755"/>
                  </a:cubicBezTo>
                  <a:cubicBezTo>
                    <a:pt x="181336" y="255755"/>
                    <a:pt x="181336" y="255755"/>
                    <a:pt x="181336" y="244099"/>
                  </a:cubicBezTo>
                  <a:cubicBezTo>
                    <a:pt x="181336" y="241509"/>
                    <a:pt x="182623" y="240214"/>
                    <a:pt x="185196" y="240214"/>
                  </a:cubicBezTo>
                  <a:cubicBezTo>
                    <a:pt x="185196" y="240214"/>
                    <a:pt x="185196" y="240214"/>
                    <a:pt x="203212" y="240214"/>
                  </a:cubicBezTo>
                  <a:cubicBezTo>
                    <a:pt x="230236" y="240214"/>
                    <a:pt x="250825" y="216903"/>
                    <a:pt x="249538" y="189706"/>
                  </a:cubicBezTo>
                  <a:cubicBezTo>
                    <a:pt x="245678" y="166395"/>
                    <a:pt x="225088" y="149559"/>
                    <a:pt x="203212" y="149559"/>
                  </a:cubicBezTo>
                  <a:cubicBezTo>
                    <a:pt x="203212" y="149559"/>
                    <a:pt x="203212" y="149559"/>
                    <a:pt x="185196" y="149559"/>
                  </a:cubicBezTo>
                  <a:cubicBezTo>
                    <a:pt x="182623" y="149559"/>
                    <a:pt x="181336" y="148264"/>
                    <a:pt x="181336" y="145674"/>
                  </a:cubicBezTo>
                  <a:cubicBezTo>
                    <a:pt x="181336" y="145674"/>
                    <a:pt x="181336" y="145674"/>
                    <a:pt x="181336" y="123658"/>
                  </a:cubicBezTo>
                  <a:cubicBezTo>
                    <a:pt x="181336" y="121068"/>
                    <a:pt x="182623" y="119773"/>
                    <a:pt x="185196" y="119773"/>
                  </a:cubicBezTo>
                  <a:cubicBezTo>
                    <a:pt x="185196" y="119773"/>
                    <a:pt x="185196" y="119773"/>
                    <a:pt x="234096" y="119773"/>
                  </a:cubicBezTo>
                  <a:cubicBezTo>
                    <a:pt x="237957" y="119773"/>
                    <a:pt x="241817" y="117183"/>
                    <a:pt x="241817" y="112003"/>
                  </a:cubicBezTo>
                  <a:cubicBezTo>
                    <a:pt x="241817" y="112003"/>
                    <a:pt x="241817" y="112003"/>
                    <a:pt x="241817" y="97757"/>
                  </a:cubicBezTo>
                  <a:cubicBezTo>
                    <a:pt x="241817" y="92577"/>
                    <a:pt x="237957" y="89986"/>
                    <a:pt x="234096" y="89986"/>
                  </a:cubicBezTo>
                  <a:cubicBezTo>
                    <a:pt x="234096" y="89986"/>
                    <a:pt x="234096" y="89986"/>
                    <a:pt x="185196" y="89986"/>
                  </a:cubicBezTo>
                  <a:cubicBezTo>
                    <a:pt x="182623" y="89986"/>
                    <a:pt x="181336" y="88691"/>
                    <a:pt x="181336" y="86101"/>
                  </a:cubicBezTo>
                  <a:cubicBezTo>
                    <a:pt x="181336" y="86101"/>
                    <a:pt x="181336" y="86101"/>
                    <a:pt x="181336" y="74446"/>
                  </a:cubicBezTo>
                  <a:cubicBezTo>
                    <a:pt x="181336" y="70560"/>
                    <a:pt x="178762" y="66675"/>
                    <a:pt x="173615" y="66675"/>
                  </a:cubicBezTo>
                  <a:cubicBezTo>
                    <a:pt x="173615" y="66675"/>
                    <a:pt x="173615" y="66675"/>
                    <a:pt x="159460" y="66675"/>
                  </a:cubicBezTo>
                  <a:close/>
                  <a:moveTo>
                    <a:pt x="165894" y="0"/>
                  </a:moveTo>
                  <a:cubicBezTo>
                    <a:pt x="257515" y="0"/>
                    <a:pt x="331788" y="73918"/>
                    <a:pt x="331788" y="165100"/>
                  </a:cubicBezTo>
                  <a:cubicBezTo>
                    <a:pt x="331788" y="256282"/>
                    <a:pt x="257515" y="330200"/>
                    <a:pt x="165894" y="330200"/>
                  </a:cubicBezTo>
                  <a:cubicBezTo>
                    <a:pt x="74273" y="330200"/>
                    <a:pt x="0" y="256282"/>
                    <a:pt x="0" y="165100"/>
                  </a:cubicBezTo>
                  <a:cubicBezTo>
                    <a:pt x="0" y="73918"/>
                    <a:pt x="74273" y="0"/>
                    <a:pt x="165894" y="0"/>
                  </a:cubicBezTo>
                  <a:close/>
                </a:path>
              </a:pathLst>
            </a:custGeom>
            <a:solidFill>
              <a:schemeClr val="bg1"/>
            </a:solidFill>
            <a:ln>
              <a:noFill/>
            </a:ln>
          </p:spPr>
          <p:txBody>
            <a:bodyPr anchor="ctr"/>
            <a:lstStyle/>
            <a:p>
              <a:pPr algn="ctr"/>
              <a:endParaRPr sz="1350">
                <a:solidFill>
                  <a:srgbClr val="404046"/>
                </a:solidFill>
                <a:cs typeface="+mn-ea"/>
                <a:sym typeface="+mn-lt"/>
              </a:endParaRPr>
            </a:p>
          </p:txBody>
        </p:sp>
        <p:cxnSp>
          <p:nvCxnSpPr>
            <p:cNvPr id="25" name="LineShape"/>
            <p:cNvCxnSpPr/>
            <p:nvPr/>
          </p:nvCxnSpPr>
          <p:spPr>
            <a:xfrm flipH="1">
              <a:off x="2149734" y="4901439"/>
              <a:ext cx="1444812" cy="0"/>
            </a:xfrm>
            <a:prstGeom prst="straightConnector1">
              <a:avLst/>
            </a:prstGeom>
            <a:noFill/>
            <a:ln w="12700" cap="flat" cmpd="sng">
              <a:solidFill>
                <a:srgbClr val="404046"/>
              </a:solidFill>
              <a:prstDash val="solid"/>
              <a:miter/>
              <a:headEnd type="none" w="med" len="med"/>
              <a:tailEnd type="none" w="med" len="med"/>
            </a:ln>
          </p:spPr>
        </p:cxnSp>
        <p:sp>
          <p:nvSpPr>
            <p:cNvPr id="26" name="CustomText1"/>
            <p:cNvSpPr/>
            <p:nvPr/>
          </p:nvSpPr>
          <p:spPr>
            <a:xfrm>
              <a:off x="2180461" y="4421517"/>
              <a:ext cx="1383359" cy="404626"/>
            </a:xfrm>
            <a:prstGeom prst="rect">
              <a:avLst/>
            </a:prstGeom>
            <a:noFill/>
          </p:spPr>
          <p:txBody>
            <a:bodyPr wrap="none" lIns="0" tIns="0" rIns="0" bIns="0" anchor="ctr">
              <a:normAutofit/>
            </a:bodyPr>
            <a:lstStyle/>
            <a:p>
              <a:pPr algn="ctr"/>
              <a:r>
                <a:rPr lang="zh-CN" altLang="en-US" sz="1350" dirty="0" smtClean="0">
                  <a:solidFill>
                    <a:srgbClr val="404046"/>
                  </a:solidFill>
                  <a:cs typeface="+mn-ea"/>
                  <a:sym typeface="+mn-lt"/>
                </a:rPr>
                <a:t>研三</a:t>
              </a:r>
              <a:endParaRPr lang="zh-CN" altLang="en-US" sz="1350" dirty="0">
                <a:solidFill>
                  <a:srgbClr val="404046"/>
                </a:solidFill>
                <a:cs typeface="+mn-ea"/>
                <a:sym typeface="+mn-lt"/>
              </a:endParaRPr>
            </a:p>
          </p:txBody>
        </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2"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par>
                          <p:cTn id="23" fill="hold">
                            <p:stCondLst>
                              <p:cond delay="2750"/>
                            </p:stCondLst>
                            <p:childTnLst>
                              <p:par>
                                <p:cTn id="24" presetID="42"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6074dae5-03b0-4812-a51b-6a8d2a43eead" descr="KgYAAB+LCAAAAAAABAC1VN9v2jAQ/l+87g1NCQ1QeINGbJPWDRXUl4oHN7mE0xwb2U5VWvG/7+ImxCml6qT2Db67y30/bD+xM0zZhIWsx87sbgv0e1lwbWPkuebFlUpBUG2h1Ra0RTBscvtUD/W9oUsllK67doTfcFES3rSee61/sgwTuIYEpHVjVLvO79gk7I+G42g86LGV6wx7bKZLs6GZL/N5PIovLvts32PftSq3BAb0p1kQeQvcbo/LFUosyqKmFHwLCOIPHhQGDowhwYKLGHO0pJOQn2YBuuJZN1pdwkFbFFVDr5EZ+G5ajTI/doYFX9nr00NveqaUAC6Px5+ZeONrMgtlSrv8iEYvI6p72kh3LiQNmQuU3F1wyh0saOMqnXzbUpMRm6OoDsg0qWyiaA1YZ91MY76xEow5gJVdK5R2KtPlhqfQKRCyhd/0+Yo+m/Hkr0PYen98+g5s161rF5+udAUP9uOVujzdp9+rdOwpXSiDFpV8U2x0Wmwz39H7Q2l8VNJyMRWYy4LkUusvyCr5NxW9pFuiMw422bDqwtSXbYmPdMUN6HsgzhkXprk4B/nNTX3Omd4AENzifaehg7GTBkUdg8LAfwzQ4B0KtLs3PRqe9sjtNh2H/j/CYZeh/95Wky23F+9Fy3DgyX9nuh/C3Hm73v8Dsdn0YioGAAA="/>
          <p:cNvGrpSpPr>
            <a:grpSpLocks noChangeAspect="1"/>
          </p:cNvGrpSpPr>
          <p:nvPr/>
        </p:nvGrpSpPr>
        <p:grpSpPr>
          <a:xfrm>
            <a:off x="2559506" y="1838813"/>
            <a:ext cx="7072991" cy="995977"/>
            <a:chOff x="2007511" y="1177799"/>
            <a:chExt cx="8280782" cy="995977"/>
          </a:xfrm>
        </p:grpSpPr>
        <p:sp>
          <p:nvSpPr>
            <p:cNvPr id="3" name="CustomText"/>
            <p:cNvSpPr txBox="1"/>
            <p:nvPr/>
          </p:nvSpPr>
          <p:spPr>
            <a:xfrm>
              <a:off x="2007511" y="1662158"/>
              <a:ext cx="1371920" cy="276999"/>
            </a:xfrm>
            <a:prstGeom prst="rect">
              <a:avLst/>
            </a:prstGeom>
            <a:noFill/>
          </p:spPr>
          <p:txBody>
            <a:bodyPr wrap="square" lIns="0" tIns="0" rIns="0" bIns="0" anchor="ctr">
              <a:normAutofit/>
            </a:bodyPr>
            <a:lstStyle/>
            <a:p>
              <a:r>
                <a:rPr lang="zh-CN" altLang="en-US" sz="1350" b="1" dirty="0" smtClean="0">
                  <a:solidFill>
                    <a:srgbClr val="404046"/>
                  </a:solidFill>
                  <a:cs typeface="+mn-ea"/>
                  <a:sym typeface="+mn-lt"/>
                </a:rPr>
                <a:t>思想素养</a:t>
              </a:r>
              <a:endParaRPr lang="zh-CN" altLang="en-US" sz="1350" b="1" dirty="0">
                <a:solidFill>
                  <a:srgbClr val="404046"/>
                </a:solidFill>
                <a:cs typeface="+mn-ea"/>
                <a:sym typeface="+mn-lt"/>
              </a:endParaRPr>
            </a:p>
          </p:txBody>
        </p:sp>
        <p:sp>
          <p:nvSpPr>
            <p:cNvPr id="4" name="BackShape"/>
            <p:cNvSpPr/>
            <p:nvPr/>
          </p:nvSpPr>
          <p:spPr>
            <a:xfrm>
              <a:off x="3718557" y="1582115"/>
              <a:ext cx="5638549" cy="44012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5" name="RelativeShape"/>
            <p:cNvSpPr/>
            <p:nvPr/>
          </p:nvSpPr>
          <p:spPr>
            <a:xfrm>
              <a:off x="3836215" y="1665535"/>
              <a:ext cx="5403233" cy="273283"/>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6" name="ValueShape"/>
            <p:cNvSpPr/>
            <p:nvPr/>
          </p:nvSpPr>
          <p:spPr>
            <a:xfrm>
              <a:off x="3836215" y="1665535"/>
              <a:ext cx="2182075" cy="273283"/>
            </a:xfrm>
            <a:prstGeom prst="roundRect">
              <a:avLst>
                <a:gd name="adj" fmla="val 50000"/>
              </a:avLst>
            </a:pr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7" name="ValueText"/>
            <p:cNvSpPr txBox="1"/>
            <p:nvPr/>
          </p:nvSpPr>
          <p:spPr>
            <a:xfrm>
              <a:off x="9567993" y="1582115"/>
              <a:ext cx="682297" cy="437086"/>
            </a:xfrm>
            <a:prstGeom prst="rect">
              <a:avLst/>
            </a:prstGeom>
            <a:noFill/>
          </p:spPr>
          <p:txBody>
            <a:bodyPr wrap="none" anchor="ctr" anchorCtr="1">
              <a:prstTxWarp prst="textPlain">
                <a:avLst/>
              </a:prstTxWarp>
              <a:normAutofit/>
            </a:bodyPr>
            <a:lstStyle/>
            <a:p>
              <a:r>
                <a:rPr lang="en-US" altLang="zh-CN" smtClean="0">
                  <a:solidFill>
                    <a:srgbClr val="404046"/>
                  </a:solidFill>
                  <a:cs typeface="+mn-ea"/>
                  <a:sym typeface="+mn-lt"/>
                </a:rPr>
                <a:t>40%</a:t>
              </a:r>
              <a:endParaRPr lang="en-US" altLang="zh-CN" dirty="0">
                <a:solidFill>
                  <a:srgbClr val="404046"/>
                </a:solidFill>
                <a:cs typeface="+mn-ea"/>
                <a:sym typeface="+mn-lt"/>
              </a:endParaRPr>
            </a:p>
          </p:txBody>
        </p:sp>
        <p:sp>
          <p:nvSpPr>
            <p:cNvPr id="8" name="CustomText1"/>
            <p:cNvSpPr/>
            <p:nvPr/>
          </p:nvSpPr>
          <p:spPr>
            <a:xfrm>
              <a:off x="3718555" y="1177799"/>
              <a:ext cx="5638549" cy="320897"/>
            </a:xfrm>
            <a:prstGeom prst="rect">
              <a:avLst/>
            </a:prstGeom>
            <a:noFill/>
          </p:spPr>
          <p:txBody>
            <a:bodyPr wrap="none" lIns="0" tIns="0" rIns="0" bIns="0">
              <a:normAutofit/>
            </a:bodyPr>
            <a:lstStyle/>
            <a:p>
              <a:r>
                <a:rPr lang="en-US" altLang="zh-CN" sz="1350" dirty="0">
                  <a:solidFill>
                    <a:srgbClr val="404046"/>
                  </a:solidFill>
                  <a:cs typeface="+mn-ea"/>
                  <a:sym typeface="+mn-lt"/>
                </a:rPr>
                <a:t>Supporting text here</a:t>
              </a:r>
            </a:p>
          </p:txBody>
        </p:sp>
        <p:cxnSp>
          <p:nvCxnSpPr>
            <p:cNvPr id="9" name="LineShape"/>
            <p:cNvCxnSpPr/>
            <p:nvPr/>
          </p:nvCxnSpPr>
          <p:spPr>
            <a:xfrm flipH="1">
              <a:off x="2007511" y="2173776"/>
              <a:ext cx="8280782" cy="0"/>
            </a:xfrm>
            <a:prstGeom prst="straightConnector1">
              <a:avLst/>
            </a:prstGeom>
            <a:noFill/>
            <a:ln w="3175" cap="flat" cmpd="sng">
              <a:solidFill>
                <a:srgbClr val="404046"/>
              </a:solidFill>
              <a:prstDash val="solid"/>
              <a:miter/>
              <a:headEnd type="none" w="med" len="med"/>
              <a:tailEnd type="none" w="med" len="med"/>
            </a:ln>
          </p:spPr>
        </p:cxnSp>
      </p:grpSp>
      <p:grpSp>
        <p:nvGrpSpPr>
          <p:cNvPr id="10" name="6074dae5-03b0-4812-a51b-6a8d2a43eead" descr="pwUAAB+LCAAAAAAABADNVE1vozAQ/S/e7i2qSLTbNtyaRtlG/VQTtYdVDi5MYFRjIjNUaSP+e8eAE1DotrmtuKA3b3jzxs9sxBG9rUD4YpZIQ2OUkZHJlCARPTENha9zpXpihDpEHf0xab7KhP93s21rVp6Q4otUpcb2aiSU6lGqnGl7fEfbq98tlxjAAwSgyZEeomfh9wenJ8Nfw988jMmzmKk/JpPx6fjsYsCUedndLwqrHMJa+J4DhftMLW3NdXqwhaaFGr6XvBEgMB02Wi07Ys/ayIDOg50N3zv2HD4yGMWkIctquJrUK7ais1iu4JY/ZycVIxm8lIhY7LliVdZogUXv//M2+MxbmYA5rOmb3hYd7rbpq+L0Zfoc7QY1JnlS08ppb+S6AfW9CsQwVNCkTTXv4nWr0LdY+T4jwwKT1CSSWHDjFT93MT8ZHntdCXXzfDeh92lGmOrDzrFuap7kIxjCQKpzhZFOeNX2P0AGKIi5epkafE81tevXsCQuXgGs6vXN8J3lllJl4JbgTth5q8LLNxmUJHxtEVqY+CwmbVZTp5Gb3V5ayanW+49bUcbvoGXajuYmu479kMTXE3SNveDnA8A960KnBQAA"/>
          <p:cNvGrpSpPr>
            <a:grpSpLocks noChangeAspect="1"/>
          </p:cNvGrpSpPr>
          <p:nvPr/>
        </p:nvGrpSpPr>
        <p:grpSpPr>
          <a:xfrm>
            <a:off x="2559506" y="3197713"/>
            <a:ext cx="7072991" cy="995977"/>
            <a:chOff x="2007511" y="1177799"/>
            <a:chExt cx="8280782" cy="995977"/>
          </a:xfrm>
        </p:grpSpPr>
        <p:sp>
          <p:nvSpPr>
            <p:cNvPr id="11" name="CustomText"/>
            <p:cNvSpPr txBox="1"/>
            <p:nvPr/>
          </p:nvSpPr>
          <p:spPr>
            <a:xfrm>
              <a:off x="2007511" y="1662158"/>
              <a:ext cx="1371920" cy="276999"/>
            </a:xfrm>
            <a:prstGeom prst="rect">
              <a:avLst/>
            </a:prstGeom>
            <a:noFill/>
          </p:spPr>
          <p:txBody>
            <a:bodyPr wrap="square" lIns="0" tIns="0" rIns="0" bIns="0" anchor="ctr">
              <a:normAutofit/>
            </a:bodyPr>
            <a:lstStyle/>
            <a:p>
              <a:r>
                <a:rPr lang="zh-CN" altLang="en-US" sz="1350" b="1" dirty="0" smtClean="0">
                  <a:solidFill>
                    <a:srgbClr val="404046"/>
                  </a:solidFill>
                  <a:cs typeface="+mn-ea"/>
                  <a:sym typeface="+mn-lt"/>
                </a:rPr>
                <a:t>专业知识</a:t>
              </a:r>
              <a:endParaRPr lang="zh-CN" altLang="en-US" sz="1350" b="1" dirty="0">
                <a:solidFill>
                  <a:srgbClr val="404046"/>
                </a:solidFill>
                <a:cs typeface="+mn-ea"/>
                <a:sym typeface="+mn-lt"/>
              </a:endParaRPr>
            </a:p>
          </p:txBody>
        </p:sp>
        <p:sp>
          <p:nvSpPr>
            <p:cNvPr id="12" name="BackShape"/>
            <p:cNvSpPr/>
            <p:nvPr/>
          </p:nvSpPr>
          <p:spPr>
            <a:xfrm>
              <a:off x="3718557" y="1582115"/>
              <a:ext cx="5638549" cy="44012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13" name="RelativeShape"/>
            <p:cNvSpPr/>
            <p:nvPr/>
          </p:nvSpPr>
          <p:spPr>
            <a:xfrm>
              <a:off x="3836215" y="1665535"/>
              <a:ext cx="5403233" cy="273283"/>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14" name="ValueShape"/>
            <p:cNvSpPr/>
            <p:nvPr/>
          </p:nvSpPr>
          <p:spPr>
            <a:xfrm>
              <a:off x="3836215" y="1665535"/>
              <a:ext cx="3728231" cy="273283"/>
            </a:xfrm>
            <a:prstGeom prst="roundRect">
              <a:avLst>
                <a:gd name="adj" fmla="val 50000"/>
              </a:avLst>
            </a:pr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15" name="ValueText"/>
            <p:cNvSpPr txBox="1"/>
            <p:nvPr/>
          </p:nvSpPr>
          <p:spPr>
            <a:xfrm>
              <a:off x="9567993" y="1582115"/>
              <a:ext cx="682297" cy="437086"/>
            </a:xfrm>
            <a:prstGeom prst="rect">
              <a:avLst/>
            </a:prstGeom>
            <a:noFill/>
          </p:spPr>
          <p:txBody>
            <a:bodyPr wrap="square" anchor="ctr" anchorCtr="1">
              <a:prstTxWarp prst="textPlain">
                <a:avLst/>
              </a:prstTxWarp>
              <a:normAutofit/>
            </a:bodyPr>
            <a:lstStyle/>
            <a:p>
              <a:r>
                <a:rPr lang="en-US" altLang="zh-CN">
                  <a:solidFill>
                    <a:srgbClr val="404046"/>
                  </a:solidFill>
                  <a:cs typeface="+mn-ea"/>
                  <a:sym typeface="+mn-lt"/>
                </a:rPr>
                <a:t>69%</a:t>
              </a:r>
              <a:endParaRPr lang="en-US" altLang="zh-CN" dirty="0">
                <a:solidFill>
                  <a:srgbClr val="404046"/>
                </a:solidFill>
                <a:cs typeface="+mn-ea"/>
                <a:sym typeface="+mn-lt"/>
              </a:endParaRPr>
            </a:p>
          </p:txBody>
        </p:sp>
        <p:sp>
          <p:nvSpPr>
            <p:cNvPr id="16" name="CustomText1"/>
            <p:cNvSpPr/>
            <p:nvPr/>
          </p:nvSpPr>
          <p:spPr>
            <a:xfrm>
              <a:off x="3718555" y="1177799"/>
              <a:ext cx="5638549" cy="320897"/>
            </a:xfrm>
            <a:prstGeom prst="rect">
              <a:avLst/>
            </a:prstGeom>
            <a:noFill/>
          </p:spPr>
          <p:txBody>
            <a:bodyPr wrap="none" lIns="0" tIns="0" rIns="0" bIns="0">
              <a:normAutofit/>
            </a:bodyPr>
            <a:lstStyle/>
            <a:p>
              <a:r>
                <a:rPr lang="en-US" altLang="zh-CN" sz="1350">
                  <a:solidFill>
                    <a:srgbClr val="404046"/>
                  </a:solidFill>
                  <a:cs typeface="+mn-ea"/>
                  <a:sym typeface="+mn-lt"/>
                </a:rPr>
                <a:t>Supporting text here</a:t>
              </a:r>
              <a:endParaRPr lang="en-US" altLang="zh-CN" sz="1350" dirty="0">
                <a:solidFill>
                  <a:srgbClr val="404046"/>
                </a:solidFill>
                <a:cs typeface="+mn-ea"/>
                <a:sym typeface="+mn-lt"/>
              </a:endParaRPr>
            </a:p>
          </p:txBody>
        </p:sp>
        <p:cxnSp>
          <p:nvCxnSpPr>
            <p:cNvPr id="17" name="LineShape"/>
            <p:cNvCxnSpPr/>
            <p:nvPr/>
          </p:nvCxnSpPr>
          <p:spPr>
            <a:xfrm flipH="1">
              <a:off x="2007511" y="2173776"/>
              <a:ext cx="8280782" cy="0"/>
            </a:xfrm>
            <a:prstGeom prst="straightConnector1">
              <a:avLst/>
            </a:prstGeom>
            <a:noFill/>
            <a:ln w="3175" cap="flat" cmpd="sng">
              <a:solidFill>
                <a:srgbClr val="404046"/>
              </a:solidFill>
              <a:prstDash val="solid"/>
              <a:miter/>
              <a:headEnd type="none" w="med" len="med"/>
              <a:tailEnd type="none" w="med" len="med"/>
            </a:ln>
          </p:spPr>
        </p:cxnSp>
      </p:grpSp>
      <p:grpSp>
        <p:nvGrpSpPr>
          <p:cNvPr id="18" name="6074dae5-03b0-4812-a51b-6a8d2a43eead" descr="pwUAAB+LCAAAAAAABADNVE1P4zAQ/S+GvVUoqfjMjVJ1qYAFUQQH1IM3mSajdZzKmaAuVf474yRuEzXs0hvKJXrzJm/e+DlrcUh/lyACMUuloTHK2Mh0SpCKgZhGItCFUgMxQh2hjn+arFjmInhdb9ralRek5CpTmbG9GgmlepaqYNoO39F26veLBYbwCCFocqTH+LcI/OHZ6cXxxQkPY4o8YerBZDI+G59fDZnyVHX7ZWmVI1iJwHOgcJ9ppK25Xg+20LbQwA+SNwIEpsdGp2VLHFgbOdBluLUReEeew0cG44Q05HkD15N65UZ0lsgl/OLP2UnFSIZ/KkTMd1yxKmt0wHLw/bwNP/NWJeAJVvRFb/Med5v01XH6b/oc7Q41pkXa0Kpp7+SqBfleDWIUKWjTppp38bZR8C1Wvc/IsMAkM6kkFlx75Y9tzP3hkdeXUDfPVxP6kOWEmd7vHJum9kk+gyEMpbpUGOuUV23/A2SAwoSr15nB90xTt34LC+LiDcCyWd8M31luIVUObgnuhJ23Orx8k0FJwrcOoYOJz2LSZbV1WrnZ7qWTnHq9/7gVVfz2WqbtaG+y79j3SXwzQd/Yc34+ADraYqWnBQAA"/>
          <p:cNvGrpSpPr>
            <a:grpSpLocks noChangeAspect="1"/>
          </p:cNvGrpSpPr>
          <p:nvPr/>
        </p:nvGrpSpPr>
        <p:grpSpPr>
          <a:xfrm>
            <a:off x="2559506" y="4556613"/>
            <a:ext cx="7072991" cy="995977"/>
            <a:chOff x="2007511" y="1177799"/>
            <a:chExt cx="8280782" cy="995977"/>
          </a:xfrm>
        </p:grpSpPr>
        <p:sp>
          <p:nvSpPr>
            <p:cNvPr id="19" name="CustomText"/>
            <p:cNvSpPr txBox="1"/>
            <p:nvPr/>
          </p:nvSpPr>
          <p:spPr>
            <a:xfrm>
              <a:off x="2007511" y="1662158"/>
              <a:ext cx="1371920" cy="276999"/>
            </a:xfrm>
            <a:prstGeom prst="rect">
              <a:avLst/>
            </a:prstGeom>
            <a:noFill/>
          </p:spPr>
          <p:txBody>
            <a:bodyPr wrap="square" lIns="0" tIns="0" rIns="0" bIns="0" anchor="ctr">
              <a:normAutofit/>
            </a:bodyPr>
            <a:lstStyle/>
            <a:p>
              <a:r>
                <a:rPr lang="zh-CN" altLang="en-US" sz="1350" b="1" smtClean="0">
                  <a:solidFill>
                    <a:srgbClr val="404046"/>
                  </a:solidFill>
                  <a:cs typeface="+mn-ea"/>
                  <a:sym typeface="+mn-lt"/>
                </a:rPr>
                <a:t>科研能力</a:t>
              </a:r>
              <a:endParaRPr lang="zh-CN" altLang="en-US" sz="1350" b="1" dirty="0">
                <a:solidFill>
                  <a:srgbClr val="404046"/>
                </a:solidFill>
                <a:cs typeface="+mn-ea"/>
                <a:sym typeface="+mn-lt"/>
              </a:endParaRPr>
            </a:p>
          </p:txBody>
        </p:sp>
        <p:sp>
          <p:nvSpPr>
            <p:cNvPr id="20" name="BackShape"/>
            <p:cNvSpPr/>
            <p:nvPr/>
          </p:nvSpPr>
          <p:spPr>
            <a:xfrm>
              <a:off x="3718557" y="1582115"/>
              <a:ext cx="5638549" cy="44012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21" name="RelativeShape"/>
            <p:cNvSpPr/>
            <p:nvPr/>
          </p:nvSpPr>
          <p:spPr>
            <a:xfrm>
              <a:off x="3836215" y="1665535"/>
              <a:ext cx="5403233" cy="273283"/>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22" name="ValueShape"/>
            <p:cNvSpPr/>
            <p:nvPr/>
          </p:nvSpPr>
          <p:spPr>
            <a:xfrm>
              <a:off x="3836215" y="1665535"/>
              <a:ext cx="648389" cy="273283"/>
            </a:xfrm>
            <a:prstGeom prst="roundRect">
              <a:avLst>
                <a:gd name="adj" fmla="val 50000"/>
              </a:avLst>
            </a:pr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solidFill>
                  <a:srgbClr val="404046"/>
                </a:solidFill>
                <a:cs typeface="+mn-ea"/>
                <a:sym typeface="+mn-lt"/>
              </a:endParaRPr>
            </a:p>
          </p:txBody>
        </p:sp>
        <p:sp>
          <p:nvSpPr>
            <p:cNvPr id="23" name="ValueText"/>
            <p:cNvSpPr txBox="1"/>
            <p:nvPr/>
          </p:nvSpPr>
          <p:spPr>
            <a:xfrm>
              <a:off x="9567993" y="1582115"/>
              <a:ext cx="682297" cy="437086"/>
            </a:xfrm>
            <a:prstGeom prst="rect">
              <a:avLst/>
            </a:prstGeom>
            <a:noFill/>
          </p:spPr>
          <p:txBody>
            <a:bodyPr wrap="square" anchor="ctr" anchorCtr="1">
              <a:prstTxWarp prst="textPlain">
                <a:avLst/>
              </a:prstTxWarp>
              <a:normAutofit/>
            </a:bodyPr>
            <a:lstStyle/>
            <a:p>
              <a:r>
                <a:rPr lang="en-US" altLang="zh-CN">
                  <a:solidFill>
                    <a:srgbClr val="404046"/>
                  </a:solidFill>
                  <a:cs typeface="+mn-ea"/>
                  <a:sym typeface="+mn-lt"/>
                </a:rPr>
                <a:t>12%</a:t>
              </a:r>
              <a:endParaRPr lang="en-US" altLang="zh-CN" dirty="0">
                <a:solidFill>
                  <a:srgbClr val="404046"/>
                </a:solidFill>
                <a:cs typeface="+mn-ea"/>
                <a:sym typeface="+mn-lt"/>
              </a:endParaRPr>
            </a:p>
          </p:txBody>
        </p:sp>
        <p:sp>
          <p:nvSpPr>
            <p:cNvPr id="24" name="CustomText1"/>
            <p:cNvSpPr/>
            <p:nvPr/>
          </p:nvSpPr>
          <p:spPr>
            <a:xfrm>
              <a:off x="3718555" y="1177799"/>
              <a:ext cx="5638549" cy="320897"/>
            </a:xfrm>
            <a:prstGeom prst="rect">
              <a:avLst/>
            </a:prstGeom>
            <a:noFill/>
          </p:spPr>
          <p:txBody>
            <a:bodyPr wrap="none" lIns="0" tIns="0" rIns="0" bIns="0">
              <a:normAutofit/>
            </a:bodyPr>
            <a:lstStyle/>
            <a:p>
              <a:r>
                <a:rPr lang="en-US" altLang="zh-CN" sz="1350">
                  <a:solidFill>
                    <a:srgbClr val="404046"/>
                  </a:solidFill>
                  <a:cs typeface="+mn-ea"/>
                  <a:sym typeface="+mn-lt"/>
                </a:rPr>
                <a:t>Supporting text here</a:t>
              </a:r>
              <a:endParaRPr lang="en-US" altLang="zh-CN" sz="1350" dirty="0">
                <a:solidFill>
                  <a:srgbClr val="404046"/>
                </a:solidFill>
                <a:cs typeface="+mn-ea"/>
                <a:sym typeface="+mn-lt"/>
              </a:endParaRPr>
            </a:p>
          </p:txBody>
        </p:sp>
        <p:cxnSp>
          <p:nvCxnSpPr>
            <p:cNvPr id="25" name="LineShape"/>
            <p:cNvCxnSpPr/>
            <p:nvPr/>
          </p:nvCxnSpPr>
          <p:spPr>
            <a:xfrm flipH="1">
              <a:off x="2007511" y="2173776"/>
              <a:ext cx="8280782" cy="0"/>
            </a:xfrm>
            <a:prstGeom prst="straightConnector1">
              <a:avLst/>
            </a:prstGeom>
            <a:noFill/>
            <a:ln w="3175" cap="flat" cmpd="sng">
              <a:solidFill>
                <a:srgbClr val="404046"/>
              </a:solidFill>
              <a:prstDash val="solid"/>
              <a:miter/>
              <a:headEnd type="none" w="med" len="med"/>
              <a:tailEnd type="none" w="med" len="med"/>
            </a:ln>
          </p:spPr>
        </p:cxnSp>
      </p:grpSp>
      <p:sp>
        <p:nvSpPr>
          <p:cNvPr id="26" name="文本框 25"/>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四、未来规划</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childTnLst>
                          </p:cTn>
                        </p:par>
                        <p:par>
                          <p:cTn id="11" fill="hold">
                            <p:stCondLst>
                              <p:cond delay="750"/>
                            </p:stCondLst>
                            <p:childTnLst>
                              <p:par>
                                <p:cTn id="12" presetID="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1321435" y="2158365"/>
            <a:ext cx="5091430" cy="953135"/>
          </a:xfrm>
          <a:prstGeom prst="rect">
            <a:avLst/>
          </a:prstGeom>
          <a:noFill/>
        </p:spPr>
        <p:txBody>
          <a:bodyPr wrap="square" rtlCol="0">
            <a:spAutoFit/>
          </a:bodyPr>
          <a:lstStyle/>
          <a:p>
            <a:r>
              <a:rPr lang="zh-CN" altLang="en-US" sz="5600" spc="300" dirty="0" smtClean="0">
                <a:solidFill>
                  <a:srgbClr val="404046"/>
                </a:solidFill>
                <a:cs typeface="+mn-ea"/>
                <a:sym typeface="+mn-lt"/>
              </a:rPr>
              <a:t>谢 谢 观 看</a:t>
            </a:r>
            <a:endParaRPr lang="zh-CN" altLang="en-US" sz="5600" spc="300" dirty="0">
              <a:solidFill>
                <a:srgbClr val="404046"/>
              </a:solidFill>
              <a:cs typeface="+mn-ea"/>
              <a:sym typeface="+mn-lt"/>
            </a:endParaRPr>
          </a:p>
        </p:txBody>
      </p:sp>
      <p:cxnSp>
        <p:nvCxnSpPr>
          <p:cNvPr id="13" name="直接连接符 12"/>
          <p:cNvCxnSpPr/>
          <p:nvPr/>
        </p:nvCxnSpPr>
        <p:spPr>
          <a:xfrm>
            <a:off x="2250450" y="3462645"/>
            <a:ext cx="1805492" cy="429"/>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940485" y="3716310"/>
            <a:ext cx="2791354" cy="338554"/>
          </a:xfrm>
          <a:prstGeom prst="rect">
            <a:avLst/>
          </a:prstGeom>
          <a:noFill/>
        </p:spPr>
        <p:txBody>
          <a:bodyPr wrap="square" rtlCol="0">
            <a:spAutoFit/>
          </a:bodyPr>
          <a:lstStyle/>
          <a:p>
            <a:r>
              <a:rPr lang="en-US" altLang="zh-CN" sz="1600" spc="90" dirty="0">
                <a:solidFill>
                  <a:srgbClr val="404046"/>
                </a:solidFill>
                <a:cs typeface="+mn-ea"/>
                <a:sym typeface="+mn-lt"/>
              </a:rPr>
              <a:t>BUTTERFIY MY RESUME</a:t>
            </a:r>
            <a:endParaRPr lang="zh-CN" altLang="en-US" sz="1600" spc="90" dirty="0">
              <a:solidFill>
                <a:srgbClr val="404046"/>
              </a:solidFill>
              <a:cs typeface="+mn-ea"/>
              <a:sym typeface="+mn-lt"/>
            </a:endParaRPr>
          </a:p>
        </p:txBody>
      </p:sp>
      <p:sp>
        <p:nvSpPr>
          <p:cNvPr id="18" name="文本框 17"/>
          <p:cNvSpPr txBox="1"/>
          <p:nvPr/>
        </p:nvSpPr>
        <p:spPr>
          <a:xfrm>
            <a:off x="1420009" y="4142787"/>
            <a:ext cx="4528970" cy="430887"/>
          </a:xfrm>
          <a:prstGeom prst="rect">
            <a:avLst/>
          </a:prstGeom>
          <a:noFill/>
        </p:spPr>
        <p:txBody>
          <a:bodyPr wrap="square" rtlCol="0">
            <a:spAutoFit/>
          </a:bodyPr>
          <a:lstStyle/>
          <a:p>
            <a:pPr algn="just"/>
            <a:r>
              <a:rPr lang="en-US" altLang="zh-CN" sz="1100" spc="100" dirty="0">
                <a:solidFill>
                  <a:srgbClr val="404046"/>
                </a:solidFill>
                <a:cs typeface="+mn-ea"/>
                <a:sym typeface="+mn-lt"/>
              </a:rPr>
              <a:t>Simple business style, black gold fashion job application resume, I wish you success in your application.</a:t>
            </a:r>
            <a:endParaRPr lang="zh-CN" altLang="en-US" sz="1100" spc="100" dirty="0">
              <a:solidFill>
                <a:srgbClr val="404046"/>
              </a:solidFill>
              <a:cs typeface="+mn-ea"/>
              <a:sym typeface="+mn-lt"/>
            </a:endParaRP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25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ppt_w</p:attrName>
                                        </p:attrNameLst>
                                      </p:cBhvr>
                                      <p:tavLst>
                                        <p:tav tm="0">
                                          <p:val>
                                            <p:strVal val="#ppt_w+.3"/>
                                          </p:val>
                                        </p:tav>
                                        <p:tav tm="100000">
                                          <p:val>
                                            <p:strVal val="#ppt_w"/>
                                          </p:val>
                                        </p:tav>
                                      </p:tavLst>
                                    </p:anim>
                                    <p:anim calcmode="lin" valueType="num">
                                      <p:cBhvr>
                                        <p:cTn id="8" dur="800" fill="hold"/>
                                        <p:tgtEl>
                                          <p:spTgt spid="10"/>
                                        </p:tgtEl>
                                        <p:attrNameLst>
                                          <p:attrName>ppt_h</p:attrName>
                                        </p:attrNameLst>
                                      </p:cBhvr>
                                      <p:tavLst>
                                        <p:tav tm="0">
                                          <p:val>
                                            <p:strVal val="#ppt_h"/>
                                          </p:val>
                                        </p:tav>
                                        <p:tav tm="100000">
                                          <p:val>
                                            <p:strVal val="#ppt_h"/>
                                          </p:val>
                                        </p:tav>
                                      </p:tavLst>
                                    </p:anim>
                                    <p:animEffect transition="in" filter="fade">
                                      <p:cBhvr>
                                        <p:cTn id="9" dur="800"/>
                                        <p:tgtEl>
                                          <p:spTgt spid="10"/>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12" presetClass="entr" presetSubtype="8" fill="hold" nodeType="withEffect">
                                  <p:stCondLst>
                                    <p:cond delay="9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par>
                          <p:cTn id="17" fill="hold">
                            <p:stCondLst>
                              <p:cond delay="2000"/>
                            </p:stCondLst>
                            <p:childTnLst>
                              <p:par>
                                <p:cTn id="18" presetID="22" presetClass="entr" presetSubtype="8" fill="hold" grpId="0" nodeType="afterEffect">
                                  <p:stCondLst>
                                    <p:cond delay="0"/>
                                  </p:stCondLst>
                                  <p:iterate type="lt">
                                    <p:tmPct val="19178"/>
                                  </p:iterate>
                                  <p:childTnLst>
                                    <p:set>
                                      <p:cBhvr>
                                        <p:cTn id="19" dur="1" fill="hold">
                                          <p:stCondLst>
                                            <p:cond delay="0"/>
                                          </p:stCondLst>
                                        </p:cTn>
                                        <p:tgtEl>
                                          <p:spTgt spid="18"/>
                                        </p:tgtEl>
                                        <p:attrNameLst>
                                          <p:attrName>style.visibility</p:attrName>
                                        </p:attrNameLst>
                                      </p:cBhvr>
                                      <p:to>
                                        <p:strVal val="visible"/>
                                      </p:to>
                                    </p:set>
                                    <p:animEffect transition="in" filter="wipe(left)">
                                      <p:cBhvr>
                                        <p:cTn id="20" dur="100"/>
                                        <p:tgtEl>
                                          <p:spTgt spid="18"/>
                                        </p:tgtEl>
                                      </p:cBhvr>
                                    </p:animEffect>
                                  </p:childTnLst>
                                </p:cTn>
                              </p:par>
                              <p:par>
                                <p:cTn id="21" presetID="26" presetClass="emph" presetSubtype="0" fill="hold" grpId="1" nodeType="withEffect">
                                  <p:stCondLst>
                                    <p:cond delay="1200"/>
                                  </p:stCondLst>
                                  <p:iterate type="lt">
                                    <p:tmPct val="10000"/>
                                  </p:iterate>
                                  <p:childTnLst>
                                    <p:animEffect transition="out" filter="fade">
                                      <p:cBhvr>
                                        <p:cTn id="22" dur="200" tmFilter="0, 0; .2, .5; .8, .5; 1, 0"/>
                                        <p:tgtEl>
                                          <p:spTgt spid="18"/>
                                        </p:tgtEl>
                                      </p:cBhvr>
                                    </p:animEffect>
                                    <p:animScale>
                                      <p:cBhvr>
                                        <p:cTn id="23" dur="1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18"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直接连接符 4"/>
          <p:cNvCxnSpPr/>
          <p:nvPr/>
        </p:nvCxnSpPr>
        <p:spPr>
          <a:xfrm>
            <a:off x="6541201" y="3182520"/>
            <a:ext cx="279699" cy="0"/>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285220" y="3191100"/>
            <a:ext cx="1630296" cy="429"/>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972531" y="3024004"/>
            <a:ext cx="1312689" cy="400110"/>
          </a:xfrm>
          <a:prstGeom prst="rect">
            <a:avLst/>
          </a:prstGeom>
          <a:noFill/>
        </p:spPr>
        <p:txBody>
          <a:bodyPr wrap="square" rtlCol="0">
            <a:spAutoFit/>
          </a:bodyPr>
          <a:lstStyle/>
          <a:p>
            <a:r>
              <a:rPr lang="en-US" altLang="zh-CN" sz="2000" spc="90" dirty="0">
                <a:solidFill>
                  <a:srgbClr val="404046"/>
                </a:solidFill>
                <a:cs typeface="+mn-ea"/>
                <a:sym typeface="+mn-lt"/>
              </a:rPr>
              <a:t>PART 01</a:t>
            </a:r>
            <a:endParaRPr lang="zh-CN" altLang="en-US" sz="2000" spc="90" dirty="0">
              <a:solidFill>
                <a:srgbClr val="404046"/>
              </a:solidFill>
              <a:cs typeface="+mn-ea"/>
              <a:sym typeface="+mn-lt"/>
            </a:endParaRPr>
          </a:p>
        </p:txBody>
      </p:sp>
      <p:sp>
        <p:nvSpPr>
          <p:cNvPr id="9" name="文本框 8"/>
          <p:cNvSpPr txBox="1"/>
          <p:nvPr/>
        </p:nvSpPr>
        <p:spPr>
          <a:xfrm>
            <a:off x="6407499" y="3602939"/>
            <a:ext cx="3356386" cy="769441"/>
          </a:xfrm>
          <a:prstGeom prst="rect">
            <a:avLst/>
          </a:prstGeom>
          <a:noFill/>
        </p:spPr>
        <p:txBody>
          <a:bodyPr wrap="square" rtlCol="0">
            <a:spAutoFit/>
          </a:bodyPr>
          <a:lstStyle/>
          <a:p>
            <a:r>
              <a:rPr lang="zh-CN" altLang="en-US" sz="4400" b="1" spc="300" dirty="0">
                <a:solidFill>
                  <a:srgbClr val="404046"/>
                </a:solidFill>
                <a:cs typeface="+mn-ea"/>
                <a:sym typeface="+mn-lt"/>
              </a:rPr>
              <a:t>基本信息</a:t>
            </a:r>
          </a:p>
        </p:txBody>
      </p:sp>
      <p:sp>
        <p:nvSpPr>
          <p:cNvPr id="10" name="矩形 9"/>
          <p:cNvSpPr/>
          <p:nvPr/>
        </p:nvSpPr>
        <p:spPr>
          <a:xfrm>
            <a:off x="6405975" y="4543257"/>
            <a:ext cx="4921867" cy="815608"/>
          </a:xfrm>
          <a:prstGeom prst="rect">
            <a:avLst/>
          </a:prstGeom>
        </p:spPr>
        <p:txBody>
          <a:bodyPr wrap="square">
            <a:spAutoFit/>
          </a:bodyPr>
          <a:lstStyle/>
          <a:p>
            <a:pPr algn="just">
              <a:lnSpc>
                <a:spcPct val="120000"/>
              </a:lnSpc>
              <a:spcAft>
                <a:spcPts val="600"/>
              </a:spcAft>
              <a:buFont typeface="宋体" panose="02010600030101010101" pitchFamily="2" charset="-122"/>
              <a:buNone/>
            </a:pPr>
            <a:r>
              <a:rPr lang="zh-CN" altLang="en-US" sz="1400" spc="180" dirty="0">
                <a:solidFill>
                  <a:srgbClr val="404046"/>
                </a:solidFill>
                <a:cs typeface="+mn-ea"/>
                <a:sym typeface="+mn-lt"/>
              </a:rPr>
              <a:t>请在这里添加描述您的主要文字内容。</a:t>
            </a:r>
            <a:endParaRPr lang="en-US" altLang="zh-CN" sz="1400" spc="180" dirty="0">
              <a:solidFill>
                <a:srgbClr val="404046"/>
              </a:solidFill>
              <a:cs typeface="+mn-ea"/>
              <a:sym typeface="+mn-lt"/>
            </a:endParaRPr>
          </a:p>
          <a:p>
            <a:pPr algn="just">
              <a:lnSpc>
                <a:spcPct val="120000"/>
              </a:lnSpc>
              <a:buFont typeface="宋体" panose="02010600030101010101" pitchFamily="2" charset="-122"/>
              <a:buNone/>
            </a:pPr>
            <a:r>
              <a:rPr lang="en-US" altLang="zh-CN" sz="1050" dirty="0">
                <a:solidFill>
                  <a:srgbClr val="404046"/>
                </a:solidFill>
                <a:cs typeface="+mn-ea"/>
                <a:sym typeface="+mn-lt"/>
              </a:rPr>
              <a:t>We have many PowerPoint </a:t>
            </a:r>
            <a:r>
              <a:rPr lang="zh-CN" altLang="en-US" sz="1050" dirty="0">
                <a:solidFill>
                  <a:srgbClr val="404046"/>
                </a:solidFill>
                <a:cs typeface="+mn-ea"/>
                <a:sym typeface="+mn-lt"/>
              </a:rPr>
              <a:t>templates</a:t>
            </a:r>
            <a:r>
              <a:rPr lang="en-US" altLang="zh-CN" sz="1050" dirty="0">
                <a:solidFill>
                  <a:srgbClr val="404046"/>
                </a:solidFill>
                <a:cs typeface="+mn-ea"/>
                <a:sym typeface="+mn-lt"/>
              </a:rPr>
              <a:t> that has been specifically designed to help anyone that is stepping into the world of PowerPoint for the very first time.</a:t>
            </a:r>
            <a:endParaRPr lang="zh-CN" altLang="en-US" sz="1050" dirty="0">
              <a:solidFill>
                <a:srgbClr val="404046"/>
              </a:solidFill>
              <a:cs typeface="+mn-ea"/>
              <a:sym typeface="+mn-lt"/>
            </a:endParaRP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22" presetClass="entr" presetSubtype="8" fill="hold" nodeType="withEffect">
                                  <p:stCondLst>
                                    <p:cond delay="50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12" presetClass="entr" presetSubtype="8" fill="hold" nodeType="withEffect">
                                  <p:stCondLst>
                                    <p:cond delay="90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right)">
                                      <p:cBhvr>
                                        <p:cTn id="15" dur="500"/>
                                        <p:tgtEl>
                                          <p:spTgt spid="6"/>
                                        </p:tgtEl>
                                      </p:cBhvr>
                                    </p:animEffect>
                                  </p:childTnLst>
                                </p:cTn>
                              </p:par>
                            </p:childTnLst>
                          </p:cTn>
                        </p:par>
                        <p:par>
                          <p:cTn id="16" fill="hold">
                            <p:stCondLst>
                              <p:cond delay="500"/>
                            </p:stCondLst>
                            <p:childTnLst>
                              <p:par>
                                <p:cTn id="17" presetID="50" presetClass="entr" presetSubtype="0" decel="100000" fill="hold" grpId="0" nodeType="afterEffect">
                                  <p:stCondLst>
                                    <p:cond delay="0"/>
                                  </p:stCondLst>
                                  <p:iterate type="lt">
                                    <p:tmPct val="25000"/>
                                  </p:iterate>
                                  <p:childTnLst>
                                    <p:set>
                                      <p:cBhvr>
                                        <p:cTn id="18" dur="1" fill="hold">
                                          <p:stCondLst>
                                            <p:cond delay="0"/>
                                          </p:stCondLst>
                                        </p:cTn>
                                        <p:tgtEl>
                                          <p:spTgt spid="9"/>
                                        </p:tgtEl>
                                        <p:attrNameLst>
                                          <p:attrName>style.visibility</p:attrName>
                                        </p:attrNameLst>
                                      </p:cBhvr>
                                      <p:to>
                                        <p:strVal val="visible"/>
                                      </p:to>
                                    </p:set>
                                    <p:anim calcmode="lin" valueType="num">
                                      <p:cBhvr>
                                        <p:cTn id="19" dur="800" fill="hold"/>
                                        <p:tgtEl>
                                          <p:spTgt spid="9"/>
                                        </p:tgtEl>
                                        <p:attrNameLst>
                                          <p:attrName>ppt_w</p:attrName>
                                        </p:attrNameLst>
                                      </p:cBhvr>
                                      <p:tavLst>
                                        <p:tav tm="0">
                                          <p:val>
                                            <p:strVal val="#ppt_w+.3"/>
                                          </p:val>
                                        </p:tav>
                                        <p:tav tm="100000">
                                          <p:val>
                                            <p:strVal val="#ppt_w"/>
                                          </p:val>
                                        </p:tav>
                                      </p:tavLst>
                                    </p:anim>
                                    <p:anim calcmode="lin" valueType="num">
                                      <p:cBhvr>
                                        <p:cTn id="20" dur="800" fill="hold"/>
                                        <p:tgtEl>
                                          <p:spTgt spid="9"/>
                                        </p:tgtEl>
                                        <p:attrNameLst>
                                          <p:attrName>ppt_h</p:attrName>
                                        </p:attrNameLst>
                                      </p:cBhvr>
                                      <p:tavLst>
                                        <p:tav tm="0">
                                          <p:val>
                                            <p:strVal val="#ppt_h"/>
                                          </p:val>
                                        </p:tav>
                                        <p:tav tm="100000">
                                          <p:val>
                                            <p:strVal val="#ppt_h"/>
                                          </p:val>
                                        </p:tav>
                                      </p:tavLst>
                                    </p:anim>
                                    <p:animEffect transition="in" filter="fade">
                                      <p:cBhvr>
                                        <p:cTn id="21" dur="800"/>
                                        <p:tgtEl>
                                          <p:spTgt spid="9"/>
                                        </p:tgtEl>
                                      </p:cBhvr>
                                    </p:animEffect>
                                  </p:childTnLst>
                                </p:cTn>
                              </p:par>
                            </p:childTnLst>
                          </p:cTn>
                        </p:par>
                        <p:par>
                          <p:cTn id="22" fill="hold">
                            <p:stCondLst>
                              <p:cond delay="1399"/>
                            </p:stCondLst>
                            <p:childTnLst>
                              <p:par>
                                <p:cTn id="23" presetID="22" presetClass="entr" presetSubtype="8" fill="hold" grpId="0" nodeType="afterEffect">
                                  <p:stCondLst>
                                    <p:cond delay="0"/>
                                  </p:stCondLst>
                                  <p:iterate type="lt">
                                    <p:tmPct val="19178"/>
                                  </p:iterate>
                                  <p:childTnLst>
                                    <p:set>
                                      <p:cBhvr>
                                        <p:cTn id="24" dur="1" fill="hold">
                                          <p:stCondLst>
                                            <p:cond delay="0"/>
                                          </p:stCondLst>
                                        </p:cTn>
                                        <p:tgtEl>
                                          <p:spTgt spid="10"/>
                                        </p:tgtEl>
                                        <p:attrNameLst>
                                          <p:attrName>style.visibility</p:attrName>
                                        </p:attrNameLst>
                                      </p:cBhvr>
                                      <p:to>
                                        <p:strVal val="visible"/>
                                      </p:to>
                                    </p:set>
                                    <p:animEffect transition="in" filter="wipe(left)">
                                      <p:cBhvr>
                                        <p:cTn id="25" dur="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944" y="2230921"/>
            <a:ext cx="3944118" cy="2627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p:cNvSpPr/>
          <p:nvPr/>
        </p:nvSpPr>
        <p:spPr>
          <a:xfrm rot="16200000">
            <a:off x="3719961" y="3391409"/>
            <a:ext cx="3246633" cy="3058741"/>
          </a:xfrm>
          <a:prstGeom prst="rect">
            <a:avLst/>
          </a:prstGeom>
          <a:gradFill flip="none" rotWithShape="1">
            <a:gsLst>
              <a:gs pos="90000">
                <a:schemeClr val="bg1">
                  <a:alpha val="20000"/>
                </a:schemeClr>
              </a:gs>
              <a:gs pos="21000">
                <a:srgbClr val="19191B">
                  <a:alpha val="93000"/>
                </a:srgbClr>
              </a:gs>
            </a:gsLst>
            <a:lin ang="0" scaled="1"/>
            <a:tileRect/>
          </a:gradFill>
          <a:ln>
            <a:noFill/>
          </a:ln>
          <a:effectLst>
            <a:outerShdw blurRad="254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0" dirty="0">
              <a:cs typeface="+mn-ea"/>
              <a:sym typeface="+mn-lt"/>
            </a:endParaRPr>
          </a:p>
        </p:txBody>
      </p:sp>
      <p:sp>
        <p:nvSpPr>
          <p:cNvPr id="6" name="矩形 5"/>
          <p:cNvSpPr/>
          <p:nvPr/>
        </p:nvSpPr>
        <p:spPr>
          <a:xfrm rot="16200000" flipV="1">
            <a:off x="9331879" y="3627922"/>
            <a:ext cx="71437" cy="3959225"/>
          </a:xfrm>
          <a:prstGeom prst="rect">
            <a:avLst/>
          </a:prstGeom>
          <a:solidFill>
            <a:sysClr val="window" lastClr="FFFFFF">
              <a:lumMod val="85000"/>
            </a:sysClr>
          </a:solidFill>
          <a:ln w="25400" cap="flat" cmpd="sng" algn="ctr">
            <a:noFill/>
            <a:prstDash val="solid"/>
          </a:ln>
          <a:effectLst/>
        </p:spPr>
        <p:txBody>
          <a:bodyPr anchor="ctr"/>
          <a:lstStyle/>
          <a:p>
            <a:pPr marL="0" marR="0" lvl="0" indent="0" algn="ctr" defTabSz="1219200" eaLnBrk="1" fontAlgn="auto" latinLnBrk="0" hangingPunct="1">
              <a:lnSpc>
                <a:spcPct val="100000"/>
              </a:lnSpc>
              <a:spcBef>
                <a:spcPct val="0"/>
              </a:spcBef>
              <a:spcAft>
                <a:spcPct val="0"/>
              </a:spcAft>
              <a:buClrTx/>
              <a:buSzTx/>
              <a:buFontTx/>
              <a:buNone/>
              <a:defRPr/>
            </a:pPr>
            <a:r>
              <a:rPr kumimoji="0" lang="en-US" altLang="zh-CN" sz="2400" b="0" i="0" u="none" strike="noStrike" kern="0" cap="none" spc="0" normalizeH="0" baseline="0" noProof="1">
                <a:ln>
                  <a:noFill/>
                </a:ln>
                <a:solidFill>
                  <a:srgbClr val="404046"/>
                </a:solidFill>
                <a:effectLst/>
                <a:uLnTx/>
                <a:uFillTx/>
                <a:cs typeface="+mn-ea"/>
                <a:sym typeface="+mn-lt"/>
              </a:rPr>
              <a:t> </a:t>
            </a:r>
            <a:endParaRPr kumimoji="0" lang="zh-CN" altLang="en-US" sz="2400" b="0" i="0" u="none" strike="noStrike" kern="0" cap="none" spc="0" normalizeH="0" baseline="0" noProof="1">
              <a:ln>
                <a:noFill/>
              </a:ln>
              <a:solidFill>
                <a:srgbClr val="404046"/>
              </a:solidFill>
              <a:effectLst/>
              <a:uLnTx/>
              <a:uFillTx/>
              <a:cs typeface="+mn-ea"/>
              <a:sym typeface="+mn-lt"/>
            </a:endParaRPr>
          </a:p>
        </p:txBody>
      </p:sp>
      <p:sp>
        <p:nvSpPr>
          <p:cNvPr id="7" name="矩形 6"/>
          <p:cNvSpPr/>
          <p:nvPr/>
        </p:nvSpPr>
        <p:spPr>
          <a:xfrm rot="16200000" flipV="1">
            <a:off x="9331879" y="3994634"/>
            <a:ext cx="71438" cy="3959225"/>
          </a:xfrm>
          <a:prstGeom prst="rect">
            <a:avLst/>
          </a:prstGeom>
          <a:solidFill>
            <a:sysClr val="window" lastClr="FFFFFF">
              <a:lumMod val="85000"/>
            </a:sysClr>
          </a:solidFill>
          <a:ln w="25400" cap="flat" cmpd="sng" algn="ctr">
            <a:noFill/>
            <a:prstDash val="solid"/>
          </a:ln>
          <a:effectLst/>
        </p:spPr>
        <p:txBody>
          <a:bodyPr anchor="ctr"/>
          <a:lstStyle/>
          <a:p>
            <a:pPr marL="0" marR="0" lvl="0" indent="0" algn="ctr" defTabSz="1219200" eaLnBrk="1" fontAlgn="auto" latinLnBrk="0" hangingPunct="1">
              <a:lnSpc>
                <a:spcPct val="100000"/>
              </a:lnSpc>
              <a:spcBef>
                <a:spcPct val="0"/>
              </a:spcBef>
              <a:spcAft>
                <a:spcPct val="0"/>
              </a:spcAft>
              <a:buClrTx/>
              <a:buSzTx/>
              <a:buFontTx/>
              <a:buNone/>
              <a:defRPr/>
            </a:pPr>
            <a:r>
              <a:rPr kumimoji="0" lang="en-US" altLang="zh-CN" sz="2400" b="0" i="0" u="none" strike="noStrike" kern="0" cap="none" spc="0" normalizeH="0" baseline="0" noProof="1">
                <a:ln>
                  <a:noFill/>
                </a:ln>
                <a:solidFill>
                  <a:srgbClr val="404046"/>
                </a:solidFill>
                <a:effectLst/>
                <a:uLnTx/>
                <a:uFillTx/>
                <a:cs typeface="+mn-ea"/>
                <a:sym typeface="+mn-lt"/>
              </a:rPr>
              <a:t> </a:t>
            </a:r>
            <a:endParaRPr kumimoji="0" lang="zh-CN" altLang="en-US" sz="2400" b="0" i="0" u="none" strike="noStrike" kern="0" cap="none" spc="0" normalizeH="0" baseline="0" noProof="1">
              <a:ln>
                <a:noFill/>
              </a:ln>
              <a:solidFill>
                <a:srgbClr val="404046"/>
              </a:solidFill>
              <a:effectLst/>
              <a:uLnTx/>
              <a:uFillTx/>
              <a:cs typeface="+mn-ea"/>
              <a:sym typeface="+mn-lt"/>
            </a:endParaRPr>
          </a:p>
        </p:txBody>
      </p:sp>
      <p:sp>
        <p:nvSpPr>
          <p:cNvPr id="8" name="矩形 7"/>
          <p:cNvSpPr/>
          <p:nvPr/>
        </p:nvSpPr>
        <p:spPr>
          <a:xfrm rot="16200000" flipV="1">
            <a:off x="9331085" y="3260416"/>
            <a:ext cx="73025" cy="3959225"/>
          </a:xfrm>
          <a:prstGeom prst="rect">
            <a:avLst/>
          </a:prstGeom>
          <a:solidFill>
            <a:sysClr val="window" lastClr="FFFFFF">
              <a:lumMod val="85000"/>
            </a:sysClr>
          </a:solidFill>
          <a:ln w="25400" cap="flat" cmpd="sng" algn="ctr">
            <a:noFill/>
            <a:prstDash val="solid"/>
          </a:ln>
          <a:effectLst/>
        </p:spPr>
        <p:txBody>
          <a:bodyPr anchor="ctr"/>
          <a:lstStyle/>
          <a:p>
            <a:pPr marL="0" marR="0" lvl="0" indent="0" algn="ctr" defTabSz="1219200" eaLnBrk="1" fontAlgn="auto" latinLnBrk="0" hangingPunct="1">
              <a:lnSpc>
                <a:spcPct val="100000"/>
              </a:lnSpc>
              <a:spcBef>
                <a:spcPct val="0"/>
              </a:spcBef>
              <a:spcAft>
                <a:spcPct val="0"/>
              </a:spcAft>
              <a:buClrTx/>
              <a:buSzTx/>
              <a:buFontTx/>
              <a:buNone/>
              <a:defRPr/>
            </a:pPr>
            <a:r>
              <a:rPr kumimoji="0" lang="en-US" altLang="zh-CN" sz="2400" b="0" i="0" u="none" strike="noStrike" kern="0" cap="none" spc="0" normalizeH="0" baseline="0" noProof="1">
                <a:ln>
                  <a:noFill/>
                </a:ln>
                <a:solidFill>
                  <a:srgbClr val="404046"/>
                </a:solidFill>
                <a:effectLst/>
                <a:uLnTx/>
                <a:uFillTx/>
                <a:cs typeface="+mn-ea"/>
                <a:sym typeface="+mn-lt"/>
              </a:rPr>
              <a:t> </a:t>
            </a:r>
            <a:endParaRPr kumimoji="0" lang="zh-CN" altLang="en-US" sz="2400" b="0" i="0" u="none" strike="noStrike" kern="0" cap="none" spc="0" normalizeH="0" baseline="0" noProof="1">
              <a:ln>
                <a:noFill/>
              </a:ln>
              <a:solidFill>
                <a:srgbClr val="404046"/>
              </a:solidFill>
              <a:effectLst/>
              <a:uLnTx/>
              <a:uFillTx/>
              <a:cs typeface="+mn-ea"/>
              <a:sym typeface="+mn-lt"/>
            </a:endParaRPr>
          </a:p>
        </p:txBody>
      </p:sp>
      <p:sp>
        <p:nvSpPr>
          <p:cNvPr id="9" name="矩形 8"/>
          <p:cNvSpPr/>
          <p:nvPr/>
        </p:nvSpPr>
        <p:spPr>
          <a:xfrm rot="16200000" flipV="1">
            <a:off x="9133441" y="3458060"/>
            <a:ext cx="73025" cy="3563937"/>
          </a:xfrm>
          <a:prstGeom prst="rect">
            <a:avLst/>
          </a:prstGeom>
          <a:solidFill>
            <a:srgbClr val="404046"/>
          </a:solidFill>
          <a:ln w="25400" cap="flat" cmpd="sng" algn="ctr">
            <a:noFill/>
            <a:prstDash val="solid"/>
          </a:ln>
          <a:effectLst/>
        </p:spPr>
        <p:txBody>
          <a:bodyPr anchor="ctr"/>
          <a:lstStyle/>
          <a:p>
            <a:pPr marL="0" marR="0" lvl="0" indent="0" algn="ctr" defTabSz="1219200" eaLnBrk="1" fontAlgn="auto"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1">
                <a:ln>
                  <a:noFill/>
                </a:ln>
                <a:solidFill>
                  <a:srgbClr val="404046"/>
                </a:solidFill>
                <a:effectLst/>
                <a:uLnTx/>
                <a:uFillTx/>
                <a:cs typeface="+mn-ea"/>
                <a:sym typeface="+mn-lt"/>
              </a:rPr>
              <a:t> </a:t>
            </a:r>
            <a:endParaRPr kumimoji="0" lang="zh-CN" altLang="en-US" sz="2800" b="0" i="0" u="none" strike="noStrike" kern="0" cap="none" spc="0" normalizeH="0" baseline="0" noProof="1">
              <a:ln>
                <a:noFill/>
              </a:ln>
              <a:solidFill>
                <a:srgbClr val="404046"/>
              </a:solidFill>
              <a:effectLst/>
              <a:uLnTx/>
              <a:uFillTx/>
              <a:cs typeface="+mn-ea"/>
              <a:sym typeface="+mn-lt"/>
            </a:endParaRPr>
          </a:p>
        </p:txBody>
      </p:sp>
      <p:sp>
        <p:nvSpPr>
          <p:cNvPr id="10" name="矩形 9"/>
          <p:cNvSpPr/>
          <p:nvPr/>
        </p:nvSpPr>
        <p:spPr>
          <a:xfrm rot="16200000" flipV="1">
            <a:off x="8650047" y="4309754"/>
            <a:ext cx="71437" cy="2595562"/>
          </a:xfrm>
          <a:prstGeom prst="rect">
            <a:avLst/>
          </a:prstGeom>
          <a:solidFill>
            <a:srgbClr val="404046"/>
          </a:solidFill>
          <a:ln w="25400" cap="flat" cmpd="sng" algn="ctr">
            <a:noFill/>
            <a:prstDash val="solid"/>
          </a:ln>
          <a:effectLst/>
        </p:spPr>
        <p:txBody>
          <a:bodyPr anchor="ctr"/>
          <a:lstStyle/>
          <a:p>
            <a:pPr marL="0" marR="0" lvl="0" indent="0" algn="ctr" defTabSz="1219200" eaLnBrk="1" fontAlgn="auto"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1">
                <a:ln>
                  <a:noFill/>
                </a:ln>
                <a:solidFill>
                  <a:srgbClr val="404046"/>
                </a:solidFill>
                <a:effectLst/>
                <a:uLnTx/>
                <a:uFillTx/>
                <a:cs typeface="+mn-ea"/>
                <a:sym typeface="+mn-lt"/>
              </a:rPr>
              <a:t> </a:t>
            </a:r>
            <a:endParaRPr kumimoji="0" lang="zh-CN" altLang="en-US" sz="2800" b="0" i="0" u="none" strike="noStrike" kern="0" cap="none" spc="0" normalizeH="0" baseline="0" noProof="1">
              <a:ln>
                <a:noFill/>
              </a:ln>
              <a:solidFill>
                <a:srgbClr val="404046"/>
              </a:solidFill>
              <a:effectLst/>
              <a:uLnTx/>
              <a:uFillTx/>
              <a:cs typeface="+mn-ea"/>
              <a:sym typeface="+mn-lt"/>
            </a:endParaRPr>
          </a:p>
        </p:txBody>
      </p:sp>
      <p:sp>
        <p:nvSpPr>
          <p:cNvPr id="11" name="矩形 10"/>
          <p:cNvSpPr/>
          <p:nvPr/>
        </p:nvSpPr>
        <p:spPr>
          <a:xfrm rot="16200000" flipV="1">
            <a:off x="8812766" y="4513747"/>
            <a:ext cx="71438" cy="2921000"/>
          </a:xfrm>
          <a:prstGeom prst="rect">
            <a:avLst/>
          </a:prstGeom>
          <a:solidFill>
            <a:srgbClr val="404046"/>
          </a:solidFill>
          <a:ln w="25400" cap="flat" cmpd="sng" algn="ctr">
            <a:noFill/>
            <a:prstDash val="solid"/>
          </a:ln>
          <a:effectLst/>
        </p:spPr>
        <p:txBody>
          <a:bodyPr anchor="ctr"/>
          <a:lstStyle/>
          <a:p>
            <a:pPr marL="0" marR="0" lvl="0" indent="0" algn="ctr" defTabSz="1219200" eaLnBrk="1" fontAlgn="auto"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1">
                <a:ln>
                  <a:noFill/>
                </a:ln>
                <a:solidFill>
                  <a:srgbClr val="404046"/>
                </a:solidFill>
                <a:effectLst/>
                <a:uLnTx/>
                <a:uFillTx/>
                <a:cs typeface="+mn-ea"/>
                <a:sym typeface="+mn-lt"/>
              </a:rPr>
              <a:t> </a:t>
            </a:r>
            <a:endParaRPr kumimoji="0" lang="zh-CN" altLang="en-US" sz="2800" b="0" i="0" u="none" strike="noStrike" kern="0" cap="none" spc="0" normalizeH="0" baseline="0" noProof="1">
              <a:ln>
                <a:noFill/>
              </a:ln>
              <a:solidFill>
                <a:srgbClr val="404046"/>
              </a:solidFill>
              <a:effectLst/>
              <a:uLnTx/>
              <a:uFillTx/>
              <a:cs typeface="+mn-ea"/>
              <a:sym typeface="+mn-lt"/>
            </a:endParaRPr>
          </a:p>
        </p:txBody>
      </p:sp>
      <p:sp>
        <p:nvSpPr>
          <p:cNvPr id="12" name="TextBox 14"/>
          <p:cNvSpPr txBox="1"/>
          <p:nvPr/>
        </p:nvSpPr>
        <p:spPr>
          <a:xfrm>
            <a:off x="7387985" y="4966978"/>
            <a:ext cx="657225" cy="166688"/>
          </a:xfrm>
          <a:prstGeom prst="rect">
            <a:avLst/>
          </a:prstGeom>
        </p:spPr>
        <p:txBody>
          <a:bodyPr lIns="0" tIns="0" rIns="0" bIns="0"/>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pPr marL="0" marR="0" lvl="0" indent="0" defTabSz="1219200" eaLnBrk="1" fontAlgn="auto" latinLnBrk="0" hangingPunct="1">
              <a:lnSpc>
                <a:spcPct val="100000"/>
              </a:lnSpc>
              <a:spcBef>
                <a:spcPct val="0"/>
              </a:spcBef>
              <a:spcAft>
                <a:spcPct val="0"/>
              </a:spcAft>
              <a:buClrTx/>
              <a:buSzTx/>
              <a:buFontTx/>
              <a:buNone/>
              <a:defRPr/>
            </a:pPr>
            <a:r>
              <a:rPr kumimoji="0" lang="zh-CN" altLang="en-US" sz="1200" b="0" i="0" u="none" strike="noStrike" kern="0" cap="all" spc="0" normalizeH="0" baseline="0" noProof="1">
                <a:ln>
                  <a:noFill/>
                </a:ln>
                <a:solidFill>
                  <a:srgbClr val="404046"/>
                </a:solidFill>
                <a:effectLst/>
                <a:uLnTx/>
                <a:uFillTx/>
                <a:latin typeface="+mn-lt"/>
                <a:ea typeface="+mn-ea"/>
                <a:cs typeface="+mn-ea"/>
                <a:sym typeface="+mn-lt"/>
              </a:rPr>
              <a:t>领导力</a:t>
            </a:r>
            <a:endParaRPr kumimoji="0" lang="en-US" altLang="zh-CN" sz="1200" b="0" i="0" u="none" strike="noStrike" kern="0" cap="all" spc="0" normalizeH="0" baseline="0" noProof="1">
              <a:ln>
                <a:noFill/>
              </a:ln>
              <a:solidFill>
                <a:srgbClr val="404046"/>
              </a:solidFill>
              <a:effectLst/>
              <a:uLnTx/>
              <a:uFillTx/>
              <a:latin typeface="+mn-lt"/>
              <a:ea typeface="+mn-ea"/>
              <a:cs typeface="+mn-ea"/>
              <a:sym typeface="+mn-lt"/>
            </a:endParaRPr>
          </a:p>
        </p:txBody>
      </p:sp>
      <p:sp>
        <p:nvSpPr>
          <p:cNvPr id="13" name="TextBox 17"/>
          <p:cNvSpPr txBox="1"/>
          <p:nvPr/>
        </p:nvSpPr>
        <p:spPr>
          <a:xfrm>
            <a:off x="7387985" y="5333691"/>
            <a:ext cx="657225" cy="166687"/>
          </a:xfrm>
          <a:prstGeom prst="rect">
            <a:avLst/>
          </a:prstGeom>
        </p:spPr>
        <p:txBody>
          <a:bodyPr lIns="0" tIns="0" rIns="0" bIns="0"/>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pPr marL="0" marR="0" lvl="0" indent="0" defTabSz="1219200" eaLnBrk="1" fontAlgn="auto" latinLnBrk="0" hangingPunct="1">
              <a:lnSpc>
                <a:spcPct val="100000"/>
              </a:lnSpc>
              <a:spcBef>
                <a:spcPct val="0"/>
              </a:spcBef>
              <a:spcAft>
                <a:spcPct val="0"/>
              </a:spcAft>
              <a:buClrTx/>
              <a:buSzTx/>
              <a:buFontTx/>
              <a:buNone/>
              <a:defRPr/>
            </a:pPr>
            <a:r>
              <a:rPr kumimoji="0" lang="zh-CN" altLang="en-US" sz="1200" b="0" i="0" u="none" strike="noStrike" kern="0" cap="all" spc="0" normalizeH="0" baseline="0" noProof="1">
                <a:ln>
                  <a:noFill/>
                </a:ln>
                <a:solidFill>
                  <a:srgbClr val="404046"/>
                </a:solidFill>
                <a:effectLst/>
                <a:uLnTx/>
                <a:uFillTx/>
                <a:latin typeface="+mn-lt"/>
                <a:ea typeface="+mn-ea"/>
                <a:cs typeface="+mn-ea"/>
                <a:sym typeface="+mn-lt"/>
              </a:rPr>
              <a:t>协调力</a:t>
            </a:r>
            <a:endParaRPr kumimoji="0" lang="en-US" altLang="zh-CN" sz="1200" b="0" i="0" u="none" strike="noStrike" kern="0" cap="all" spc="0" normalizeH="0" baseline="0" noProof="1">
              <a:ln>
                <a:noFill/>
              </a:ln>
              <a:solidFill>
                <a:srgbClr val="404046"/>
              </a:solidFill>
              <a:effectLst/>
              <a:uLnTx/>
              <a:uFillTx/>
              <a:latin typeface="+mn-lt"/>
              <a:ea typeface="+mn-ea"/>
              <a:cs typeface="+mn-ea"/>
              <a:sym typeface="+mn-lt"/>
            </a:endParaRPr>
          </a:p>
        </p:txBody>
      </p:sp>
      <p:sp>
        <p:nvSpPr>
          <p:cNvPr id="14" name="TextBox 20"/>
          <p:cNvSpPr txBox="1"/>
          <p:nvPr/>
        </p:nvSpPr>
        <p:spPr>
          <a:xfrm>
            <a:off x="7387985" y="5700403"/>
            <a:ext cx="657225" cy="168275"/>
          </a:xfrm>
          <a:prstGeom prst="rect">
            <a:avLst/>
          </a:prstGeom>
        </p:spPr>
        <p:txBody>
          <a:bodyPr lIns="0" tIns="0" rIns="0" bIns="0"/>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pPr marL="0" marR="0" lvl="0" indent="0" defTabSz="1219200" eaLnBrk="1" fontAlgn="auto" latinLnBrk="0" hangingPunct="1">
              <a:lnSpc>
                <a:spcPct val="100000"/>
              </a:lnSpc>
              <a:spcBef>
                <a:spcPct val="0"/>
              </a:spcBef>
              <a:spcAft>
                <a:spcPct val="0"/>
              </a:spcAft>
              <a:buClrTx/>
              <a:buSzTx/>
              <a:buFontTx/>
              <a:buNone/>
              <a:defRPr/>
            </a:pPr>
            <a:r>
              <a:rPr kumimoji="0" lang="zh-CN" altLang="en-US" sz="1200" b="0" i="0" u="none" strike="noStrike" kern="0" cap="all" spc="0" normalizeH="0" baseline="0" noProof="1">
                <a:ln>
                  <a:noFill/>
                </a:ln>
                <a:solidFill>
                  <a:srgbClr val="404046"/>
                </a:solidFill>
                <a:effectLst/>
                <a:uLnTx/>
                <a:uFillTx/>
                <a:latin typeface="+mn-lt"/>
                <a:ea typeface="+mn-ea"/>
                <a:cs typeface="+mn-ea"/>
                <a:sym typeface="+mn-lt"/>
              </a:rPr>
              <a:t>创造力</a:t>
            </a:r>
            <a:endParaRPr kumimoji="0" lang="en-US" altLang="zh-CN" sz="1200" b="0" i="0" u="none" strike="noStrike" kern="0" cap="all" spc="0" normalizeH="0" baseline="0" noProof="1">
              <a:ln>
                <a:noFill/>
              </a:ln>
              <a:solidFill>
                <a:srgbClr val="404046"/>
              </a:solidFill>
              <a:effectLst/>
              <a:uLnTx/>
              <a:uFillTx/>
              <a:latin typeface="+mn-lt"/>
              <a:ea typeface="+mn-ea"/>
              <a:cs typeface="+mn-ea"/>
              <a:sym typeface="+mn-lt"/>
            </a:endParaRPr>
          </a:p>
        </p:txBody>
      </p:sp>
      <p:sp>
        <p:nvSpPr>
          <p:cNvPr id="15" name="TextBox 14"/>
          <p:cNvSpPr txBox="1"/>
          <p:nvPr/>
        </p:nvSpPr>
        <p:spPr>
          <a:xfrm>
            <a:off x="11467860" y="5114616"/>
            <a:ext cx="212725" cy="196850"/>
          </a:xfrm>
          <a:prstGeom prst="rect">
            <a:avLst/>
          </a:prstGeom>
        </p:spPr>
        <p:txBody>
          <a:bodyPr lIns="0" tIns="0" rIns="0" bIns="0"/>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pPr defTabSz="1219200">
              <a:spcAft>
                <a:spcPct val="0"/>
              </a:spcAft>
            </a:pPr>
            <a:r>
              <a:rPr lang="en-US" altLang="zh-CN" sz="1400" b="0" noProof="1">
                <a:solidFill>
                  <a:srgbClr val="404046"/>
                </a:solidFill>
                <a:latin typeface="+mn-lt"/>
                <a:ea typeface="+mn-ea"/>
                <a:cs typeface="+mn-ea"/>
                <a:sym typeface="+mn-lt"/>
              </a:rPr>
              <a:t>90</a:t>
            </a:r>
          </a:p>
        </p:txBody>
      </p:sp>
      <p:sp>
        <p:nvSpPr>
          <p:cNvPr id="16" name="TextBox 14"/>
          <p:cNvSpPr txBox="1"/>
          <p:nvPr/>
        </p:nvSpPr>
        <p:spPr>
          <a:xfrm>
            <a:off x="11467860" y="5490853"/>
            <a:ext cx="212725" cy="196850"/>
          </a:xfrm>
          <a:prstGeom prst="rect">
            <a:avLst/>
          </a:prstGeom>
        </p:spPr>
        <p:txBody>
          <a:bodyPr lIns="0" tIns="0" rIns="0" bIns="0"/>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pPr defTabSz="1219200">
              <a:spcAft>
                <a:spcPct val="0"/>
              </a:spcAft>
            </a:pPr>
            <a:r>
              <a:rPr lang="en-US" altLang="zh-CN" sz="1400" b="0" noProof="1">
                <a:solidFill>
                  <a:srgbClr val="404046"/>
                </a:solidFill>
                <a:latin typeface="+mn-lt"/>
                <a:ea typeface="+mn-ea"/>
                <a:cs typeface="+mn-ea"/>
                <a:sym typeface="+mn-lt"/>
              </a:rPr>
              <a:t>70</a:t>
            </a:r>
          </a:p>
        </p:txBody>
      </p:sp>
      <p:sp>
        <p:nvSpPr>
          <p:cNvPr id="17" name="TextBox 14"/>
          <p:cNvSpPr txBox="1"/>
          <p:nvPr/>
        </p:nvSpPr>
        <p:spPr>
          <a:xfrm>
            <a:off x="11467860" y="5868678"/>
            <a:ext cx="212725" cy="196850"/>
          </a:xfrm>
          <a:prstGeom prst="rect">
            <a:avLst/>
          </a:prstGeom>
        </p:spPr>
        <p:txBody>
          <a:bodyPr lIns="0" tIns="0" rIns="0" bIns="0"/>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pPr defTabSz="1219200">
              <a:spcAft>
                <a:spcPct val="0"/>
              </a:spcAft>
            </a:pPr>
            <a:r>
              <a:rPr lang="en-US" altLang="zh-CN" sz="1400" b="0" noProof="1">
                <a:solidFill>
                  <a:srgbClr val="404046"/>
                </a:solidFill>
                <a:latin typeface="+mn-lt"/>
                <a:ea typeface="+mn-ea"/>
                <a:cs typeface="+mn-ea"/>
                <a:sym typeface="+mn-lt"/>
              </a:rPr>
              <a:t>80</a:t>
            </a:r>
          </a:p>
        </p:txBody>
      </p:sp>
      <p:sp>
        <p:nvSpPr>
          <p:cNvPr id="18" name="TextBox 17"/>
          <p:cNvSpPr txBox="1">
            <a:spLocks noChangeArrowheads="1"/>
          </p:cNvSpPr>
          <p:nvPr/>
        </p:nvSpPr>
        <p:spPr bwMode="auto">
          <a:xfrm>
            <a:off x="7789623" y="1815233"/>
            <a:ext cx="3890962" cy="19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sz="2400">
                <a:solidFill>
                  <a:schemeClr val="tx1"/>
                </a:solidFill>
                <a:latin typeface="Calibri" panose="020F0502020204030204" pitchFamily="34" charset="0"/>
                <a:ea typeface="宋体" panose="02010600030101010101" pitchFamily="2" charset="-122"/>
              </a:defRPr>
            </a:lvl1pPr>
            <a:lvl2pPr>
              <a:defRPr sz="24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400">
                <a:solidFill>
                  <a:schemeClr val="tx1"/>
                </a:solidFill>
                <a:latin typeface="Calibri" panose="020F0502020204030204" pitchFamily="34" charset="0"/>
                <a:ea typeface="宋体" panose="02010600030101010101" pitchFamily="2" charset="-122"/>
              </a:defRPr>
            </a:lvl4pPr>
            <a:lvl5pPr>
              <a:defRPr sz="2400">
                <a:solidFill>
                  <a:schemeClr val="tx1"/>
                </a:solidFill>
                <a:latin typeface="Calibri" panose="020F0502020204030204" pitchFamily="34" charset="0"/>
                <a:ea typeface="宋体" panose="02010600030101010101" pitchFamily="2" charset="-122"/>
              </a:defRPr>
            </a:lvl5pPr>
            <a:lvl6pPr marL="28956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33528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8100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42672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defTabSz="1219200" fontAlgn="base">
              <a:lnSpc>
                <a:spcPts val="1600"/>
              </a:lnSpc>
              <a:spcBef>
                <a:spcPct val="0"/>
              </a:spcBef>
              <a:spcAft>
                <a:spcPct val="0"/>
              </a:spcAft>
              <a:buClr>
                <a:srgbClr val="404046"/>
              </a:buClr>
              <a:buFont typeface="宋体" panose="02010600030101010101" pitchFamily="2" charset="-122"/>
              <a:buChar char="l"/>
            </a:pPr>
            <a:r>
              <a:rPr lang="zh-CN" altLang="en-US" sz="1200" dirty="0">
                <a:solidFill>
                  <a:srgbClr val="404046"/>
                </a:solidFill>
                <a:latin typeface="+mn-lt"/>
                <a:ea typeface="+mn-ea"/>
                <a:cs typeface="+mn-ea"/>
                <a:sym typeface="+mn-lt"/>
              </a:rPr>
              <a:t>学 历：大学本科</a:t>
            </a:r>
            <a:endParaRPr lang="en-US" altLang="zh-CN" sz="1200" dirty="0">
              <a:solidFill>
                <a:srgbClr val="404046"/>
              </a:solidFill>
              <a:latin typeface="+mn-lt"/>
              <a:ea typeface="+mn-ea"/>
              <a:cs typeface="+mn-ea"/>
              <a:sym typeface="+mn-lt"/>
            </a:endParaRPr>
          </a:p>
        </p:txBody>
      </p:sp>
      <p:sp>
        <p:nvSpPr>
          <p:cNvPr id="19" name="TextBox 17"/>
          <p:cNvSpPr txBox="1">
            <a:spLocks noChangeArrowheads="1"/>
          </p:cNvSpPr>
          <p:nvPr/>
        </p:nvSpPr>
        <p:spPr bwMode="auto">
          <a:xfrm>
            <a:off x="7789623" y="2230921"/>
            <a:ext cx="3890962" cy="19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sz="2400">
                <a:solidFill>
                  <a:schemeClr val="tx1"/>
                </a:solidFill>
                <a:latin typeface="Calibri" panose="020F0502020204030204" pitchFamily="34" charset="0"/>
                <a:ea typeface="宋体" panose="02010600030101010101" pitchFamily="2" charset="-122"/>
              </a:defRPr>
            </a:lvl1pPr>
            <a:lvl2pPr>
              <a:defRPr sz="24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400">
                <a:solidFill>
                  <a:schemeClr val="tx1"/>
                </a:solidFill>
                <a:latin typeface="Calibri" panose="020F0502020204030204" pitchFamily="34" charset="0"/>
                <a:ea typeface="宋体" panose="02010600030101010101" pitchFamily="2" charset="-122"/>
              </a:defRPr>
            </a:lvl4pPr>
            <a:lvl5pPr>
              <a:defRPr sz="2400">
                <a:solidFill>
                  <a:schemeClr val="tx1"/>
                </a:solidFill>
                <a:latin typeface="Calibri" panose="020F0502020204030204" pitchFamily="34" charset="0"/>
                <a:ea typeface="宋体" panose="02010600030101010101" pitchFamily="2" charset="-122"/>
              </a:defRPr>
            </a:lvl5pPr>
            <a:lvl6pPr marL="28956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33528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8100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42672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defTabSz="1219200" fontAlgn="base">
              <a:lnSpc>
                <a:spcPts val="1600"/>
              </a:lnSpc>
              <a:spcBef>
                <a:spcPct val="0"/>
              </a:spcBef>
              <a:spcAft>
                <a:spcPct val="0"/>
              </a:spcAft>
              <a:buClr>
                <a:srgbClr val="404046"/>
              </a:buClr>
              <a:buFont typeface="宋体" panose="02010600030101010101" pitchFamily="2" charset="-122"/>
              <a:buChar char="l"/>
            </a:pPr>
            <a:r>
              <a:rPr lang="zh-CN" altLang="en-US" sz="1200" dirty="0">
                <a:solidFill>
                  <a:srgbClr val="404046"/>
                </a:solidFill>
                <a:latin typeface="+mn-lt"/>
                <a:ea typeface="+mn-ea"/>
                <a:cs typeface="+mn-ea"/>
                <a:sym typeface="+mn-lt"/>
              </a:rPr>
              <a:t>毕业院校</a:t>
            </a:r>
            <a:r>
              <a:rPr lang="zh-CN" altLang="en-US" sz="1200" dirty="0" smtClean="0">
                <a:solidFill>
                  <a:srgbClr val="404046"/>
                </a:solidFill>
                <a:latin typeface="+mn-lt"/>
                <a:ea typeface="+mn-ea"/>
                <a:cs typeface="+mn-ea"/>
                <a:sym typeface="+mn-lt"/>
              </a:rPr>
              <a:t>：</a:t>
            </a:r>
            <a:r>
              <a:rPr lang="en-US" altLang="zh-CN" sz="1200" dirty="0">
                <a:solidFill>
                  <a:srgbClr val="404046"/>
                </a:solidFill>
                <a:latin typeface="+mn-lt"/>
                <a:ea typeface="+mn-ea"/>
                <a:cs typeface="+mn-ea"/>
                <a:sym typeface="+mn-lt"/>
              </a:rPr>
              <a:t>XXX</a:t>
            </a:r>
            <a:r>
              <a:rPr lang="zh-CN" altLang="en-US" sz="1200" dirty="0" smtClean="0">
                <a:solidFill>
                  <a:srgbClr val="404046"/>
                </a:solidFill>
                <a:latin typeface="+mn-lt"/>
                <a:ea typeface="+mn-ea"/>
                <a:cs typeface="+mn-ea"/>
                <a:sym typeface="+mn-lt"/>
              </a:rPr>
              <a:t>大学</a:t>
            </a:r>
            <a:endParaRPr lang="zh-CN" altLang="en-US" sz="1200" dirty="0">
              <a:solidFill>
                <a:srgbClr val="404046"/>
              </a:solidFill>
              <a:latin typeface="+mn-lt"/>
              <a:ea typeface="+mn-ea"/>
              <a:cs typeface="+mn-ea"/>
              <a:sym typeface="+mn-lt"/>
            </a:endParaRPr>
          </a:p>
        </p:txBody>
      </p:sp>
      <p:sp>
        <p:nvSpPr>
          <p:cNvPr id="20" name="TextBox 17"/>
          <p:cNvSpPr txBox="1">
            <a:spLocks noChangeArrowheads="1"/>
          </p:cNvSpPr>
          <p:nvPr/>
        </p:nvSpPr>
        <p:spPr bwMode="auto">
          <a:xfrm>
            <a:off x="7789623" y="2646609"/>
            <a:ext cx="3890962" cy="19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sz="2400">
                <a:solidFill>
                  <a:schemeClr val="tx1"/>
                </a:solidFill>
                <a:latin typeface="Calibri" panose="020F0502020204030204" pitchFamily="34" charset="0"/>
                <a:ea typeface="宋体" panose="02010600030101010101" pitchFamily="2" charset="-122"/>
              </a:defRPr>
            </a:lvl1pPr>
            <a:lvl2pPr>
              <a:defRPr sz="24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400">
                <a:solidFill>
                  <a:schemeClr val="tx1"/>
                </a:solidFill>
                <a:latin typeface="Calibri" panose="020F0502020204030204" pitchFamily="34" charset="0"/>
                <a:ea typeface="宋体" panose="02010600030101010101" pitchFamily="2" charset="-122"/>
              </a:defRPr>
            </a:lvl4pPr>
            <a:lvl5pPr>
              <a:defRPr sz="2400">
                <a:solidFill>
                  <a:schemeClr val="tx1"/>
                </a:solidFill>
                <a:latin typeface="Calibri" panose="020F0502020204030204" pitchFamily="34" charset="0"/>
                <a:ea typeface="宋体" panose="02010600030101010101" pitchFamily="2" charset="-122"/>
              </a:defRPr>
            </a:lvl5pPr>
            <a:lvl6pPr marL="28956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33528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8100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42672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defTabSz="1219200" fontAlgn="base">
              <a:lnSpc>
                <a:spcPts val="1600"/>
              </a:lnSpc>
              <a:spcBef>
                <a:spcPct val="0"/>
              </a:spcBef>
              <a:spcAft>
                <a:spcPct val="0"/>
              </a:spcAft>
              <a:buClr>
                <a:srgbClr val="404046"/>
              </a:buClr>
              <a:buFont typeface="宋体" panose="02010600030101010101" pitchFamily="2" charset="-122"/>
              <a:buChar char="l"/>
            </a:pPr>
            <a:r>
              <a:rPr lang="zh-CN" altLang="en-US" sz="1200" dirty="0">
                <a:solidFill>
                  <a:srgbClr val="404046"/>
                </a:solidFill>
                <a:latin typeface="+mn-lt"/>
                <a:ea typeface="+mn-ea"/>
                <a:cs typeface="+mn-ea"/>
                <a:sym typeface="+mn-lt"/>
              </a:rPr>
              <a:t>专 业：某某学院某某专业</a:t>
            </a:r>
          </a:p>
        </p:txBody>
      </p:sp>
      <p:sp>
        <p:nvSpPr>
          <p:cNvPr id="21" name="TextBox 17"/>
          <p:cNvSpPr txBox="1">
            <a:spLocks noChangeArrowheads="1"/>
          </p:cNvSpPr>
          <p:nvPr/>
        </p:nvSpPr>
        <p:spPr bwMode="auto">
          <a:xfrm>
            <a:off x="7789623" y="3062297"/>
            <a:ext cx="3890962" cy="19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sz="2400">
                <a:solidFill>
                  <a:schemeClr val="tx1"/>
                </a:solidFill>
                <a:latin typeface="Calibri" panose="020F0502020204030204" pitchFamily="34" charset="0"/>
                <a:ea typeface="宋体" panose="02010600030101010101" pitchFamily="2" charset="-122"/>
              </a:defRPr>
            </a:lvl1pPr>
            <a:lvl2pPr>
              <a:defRPr sz="24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400">
                <a:solidFill>
                  <a:schemeClr val="tx1"/>
                </a:solidFill>
                <a:latin typeface="Calibri" panose="020F0502020204030204" pitchFamily="34" charset="0"/>
                <a:ea typeface="宋体" panose="02010600030101010101" pitchFamily="2" charset="-122"/>
              </a:defRPr>
            </a:lvl4pPr>
            <a:lvl5pPr>
              <a:defRPr sz="2400">
                <a:solidFill>
                  <a:schemeClr val="tx1"/>
                </a:solidFill>
                <a:latin typeface="Calibri" panose="020F0502020204030204" pitchFamily="34" charset="0"/>
                <a:ea typeface="宋体" panose="02010600030101010101" pitchFamily="2" charset="-122"/>
              </a:defRPr>
            </a:lvl5pPr>
            <a:lvl6pPr marL="28956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33528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8100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42672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defTabSz="1219200" fontAlgn="base">
              <a:lnSpc>
                <a:spcPts val="1600"/>
              </a:lnSpc>
              <a:spcBef>
                <a:spcPct val="0"/>
              </a:spcBef>
              <a:spcAft>
                <a:spcPct val="0"/>
              </a:spcAft>
              <a:buClr>
                <a:srgbClr val="404046"/>
              </a:buClr>
              <a:buFont typeface="宋体" panose="02010600030101010101" pitchFamily="2" charset="-122"/>
              <a:buChar char="l"/>
            </a:pPr>
            <a:r>
              <a:rPr lang="zh-CN" altLang="en-US" sz="1200" dirty="0">
                <a:solidFill>
                  <a:srgbClr val="404046"/>
                </a:solidFill>
                <a:latin typeface="+mn-lt"/>
                <a:ea typeface="+mn-ea"/>
                <a:cs typeface="+mn-ea"/>
                <a:sym typeface="+mn-lt"/>
              </a:rPr>
              <a:t>通讯地址</a:t>
            </a:r>
            <a:r>
              <a:rPr lang="zh-CN" altLang="en-US" sz="1200" dirty="0" smtClean="0">
                <a:solidFill>
                  <a:srgbClr val="404046"/>
                </a:solidFill>
                <a:latin typeface="+mn-lt"/>
                <a:ea typeface="+mn-ea"/>
                <a:cs typeface="+mn-ea"/>
                <a:sym typeface="+mn-lt"/>
              </a:rPr>
              <a:t>：</a:t>
            </a:r>
            <a:r>
              <a:rPr lang="en-US" altLang="zh-CN" sz="1200" dirty="0" smtClean="0">
                <a:solidFill>
                  <a:srgbClr val="404046"/>
                </a:solidFill>
                <a:latin typeface="+mn-lt"/>
                <a:ea typeface="+mn-ea"/>
                <a:cs typeface="+mn-ea"/>
                <a:sym typeface="+mn-lt"/>
              </a:rPr>
              <a:t>XXXXXX</a:t>
            </a:r>
          </a:p>
        </p:txBody>
      </p:sp>
      <p:sp>
        <p:nvSpPr>
          <p:cNvPr id="22" name="矩形 21"/>
          <p:cNvSpPr>
            <a:spLocks noChangeArrowheads="1"/>
          </p:cNvSpPr>
          <p:nvPr/>
        </p:nvSpPr>
        <p:spPr bwMode="auto">
          <a:xfrm>
            <a:off x="4258092" y="3982875"/>
            <a:ext cx="2169412" cy="5492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fontAlgn="auto"/>
            <a:r>
              <a:rPr lang="zh-CN" altLang="en-US" sz="4400" spc="300" noProof="1">
                <a:solidFill>
                  <a:schemeClr val="bg1"/>
                </a:solidFill>
                <a:cs typeface="+mn-ea"/>
                <a:sym typeface="+mn-lt"/>
              </a:rPr>
              <a:t>姓名</a:t>
            </a:r>
          </a:p>
        </p:txBody>
      </p:sp>
      <p:sp>
        <p:nvSpPr>
          <p:cNvPr id="23" name="TextBox 5"/>
          <p:cNvSpPr txBox="1">
            <a:spLocks noChangeArrowheads="1"/>
          </p:cNvSpPr>
          <p:nvPr/>
        </p:nvSpPr>
        <p:spPr bwMode="auto">
          <a:xfrm>
            <a:off x="4209418" y="4732521"/>
            <a:ext cx="2267717" cy="138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pPr>
            <a:r>
              <a:rPr lang="zh-CN" altLang="en-US" sz="1200" b="1" dirty="0">
                <a:solidFill>
                  <a:schemeClr val="bg1">
                    <a:lumMod val="85000"/>
                  </a:schemeClr>
                </a:solidFill>
                <a:cs typeface="+mn-ea"/>
                <a:sym typeface="+mn-lt"/>
              </a:rPr>
              <a:t>主要的职业经验在这里输入，将介绍成员的主要经历用简短的文字描述，包括成员曾经的任职主要机构有哪些，从业的年份、行业经验等等。</a:t>
            </a:r>
          </a:p>
        </p:txBody>
      </p:sp>
      <p:sp>
        <p:nvSpPr>
          <p:cNvPr id="24" name="TextBox 17"/>
          <p:cNvSpPr txBox="1">
            <a:spLocks noChangeArrowheads="1"/>
          </p:cNvSpPr>
          <p:nvPr/>
        </p:nvSpPr>
        <p:spPr bwMode="auto">
          <a:xfrm>
            <a:off x="7789623" y="3477985"/>
            <a:ext cx="3890962" cy="19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sz="2400">
                <a:solidFill>
                  <a:schemeClr val="tx1"/>
                </a:solidFill>
                <a:latin typeface="Calibri" panose="020F0502020204030204" pitchFamily="34" charset="0"/>
                <a:ea typeface="宋体" panose="02010600030101010101" pitchFamily="2" charset="-122"/>
              </a:defRPr>
            </a:lvl1pPr>
            <a:lvl2pPr>
              <a:defRPr sz="24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400">
                <a:solidFill>
                  <a:schemeClr val="tx1"/>
                </a:solidFill>
                <a:latin typeface="Calibri" panose="020F0502020204030204" pitchFamily="34" charset="0"/>
                <a:ea typeface="宋体" panose="02010600030101010101" pitchFamily="2" charset="-122"/>
              </a:defRPr>
            </a:lvl4pPr>
            <a:lvl5pPr>
              <a:defRPr sz="2400">
                <a:solidFill>
                  <a:schemeClr val="tx1"/>
                </a:solidFill>
                <a:latin typeface="Calibri" panose="020F0502020204030204" pitchFamily="34" charset="0"/>
                <a:ea typeface="宋体" panose="02010600030101010101" pitchFamily="2" charset="-122"/>
              </a:defRPr>
            </a:lvl5pPr>
            <a:lvl6pPr marL="28956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33528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8100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42672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defTabSz="1219200" fontAlgn="base">
              <a:lnSpc>
                <a:spcPts val="1600"/>
              </a:lnSpc>
              <a:spcBef>
                <a:spcPct val="0"/>
              </a:spcBef>
              <a:spcAft>
                <a:spcPct val="0"/>
              </a:spcAft>
              <a:buClr>
                <a:srgbClr val="404046"/>
              </a:buClr>
              <a:buFont typeface="宋体" panose="02010600030101010101" pitchFamily="2" charset="-122"/>
              <a:buChar char="l"/>
            </a:pPr>
            <a:r>
              <a:rPr lang="zh-CN" altLang="en-US" sz="1200" dirty="0">
                <a:solidFill>
                  <a:srgbClr val="404046"/>
                </a:solidFill>
                <a:latin typeface="+mn-lt"/>
                <a:ea typeface="+mn-ea"/>
                <a:cs typeface="+mn-ea"/>
                <a:sym typeface="+mn-lt"/>
              </a:rPr>
              <a:t>电 话</a:t>
            </a:r>
            <a:r>
              <a:rPr lang="zh-CN" altLang="en-US" sz="1200" dirty="0" smtClean="0">
                <a:solidFill>
                  <a:srgbClr val="404046"/>
                </a:solidFill>
                <a:latin typeface="+mn-lt"/>
                <a:ea typeface="+mn-ea"/>
                <a:cs typeface="+mn-ea"/>
                <a:sym typeface="+mn-lt"/>
              </a:rPr>
              <a:t>：</a:t>
            </a:r>
            <a:r>
              <a:rPr lang="en-US" altLang="zh-CN" sz="1200" dirty="0" smtClean="0">
                <a:solidFill>
                  <a:srgbClr val="404046"/>
                </a:solidFill>
                <a:latin typeface="+mn-lt"/>
                <a:ea typeface="+mn-ea"/>
                <a:cs typeface="+mn-ea"/>
                <a:sym typeface="+mn-lt"/>
              </a:rPr>
              <a:t>123456789123</a:t>
            </a:r>
            <a:endParaRPr lang="en-US" altLang="zh-CN" sz="1200" dirty="0">
              <a:solidFill>
                <a:srgbClr val="404046"/>
              </a:solidFill>
              <a:latin typeface="+mn-lt"/>
              <a:ea typeface="+mn-ea"/>
              <a:cs typeface="+mn-ea"/>
              <a:sym typeface="+mn-lt"/>
            </a:endParaRPr>
          </a:p>
        </p:txBody>
      </p:sp>
      <p:sp>
        <p:nvSpPr>
          <p:cNvPr id="25" name="TextBox 17"/>
          <p:cNvSpPr txBox="1">
            <a:spLocks noChangeArrowheads="1"/>
          </p:cNvSpPr>
          <p:nvPr/>
        </p:nvSpPr>
        <p:spPr bwMode="auto">
          <a:xfrm>
            <a:off x="7789623" y="3893673"/>
            <a:ext cx="3890962"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sz="2400">
                <a:solidFill>
                  <a:schemeClr val="tx1"/>
                </a:solidFill>
                <a:latin typeface="Calibri" panose="020F0502020204030204" pitchFamily="34" charset="0"/>
                <a:ea typeface="宋体" panose="02010600030101010101" pitchFamily="2" charset="-122"/>
              </a:defRPr>
            </a:lvl1pPr>
            <a:lvl2pPr>
              <a:defRPr sz="24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400">
                <a:solidFill>
                  <a:schemeClr val="tx1"/>
                </a:solidFill>
                <a:latin typeface="Calibri" panose="020F0502020204030204" pitchFamily="34" charset="0"/>
                <a:ea typeface="宋体" panose="02010600030101010101" pitchFamily="2" charset="-122"/>
              </a:defRPr>
            </a:lvl4pPr>
            <a:lvl5pPr>
              <a:defRPr sz="2400">
                <a:solidFill>
                  <a:schemeClr val="tx1"/>
                </a:solidFill>
                <a:latin typeface="Calibri" panose="020F0502020204030204" pitchFamily="34" charset="0"/>
                <a:ea typeface="宋体" panose="02010600030101010101" pitchFamily="2" charset="-122"/>
              </a:defRPr>
            </a:lvl5pPr>
            <a:lvl6pPr marL="28956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33528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8100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4267200" defTabSz="121920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defTabSz="1219200" fontAlgn="base">
              <a:lnSpc>
                <a:spcPts val="1600"/>
              </a:lnSpc>
              <a:spcBef>
                <a:spcPct val="0"/>
              </a:spcBef>
              <a:spcAft>
                <a:spcPct val="0"/>
              </a:spcAft>
              <a:buClr>
                <a:srgbClr val="404046"/>
              </a:buClr>
              <a:buFont typeface="宋体" panose="02010600030101010101" pitchFamily="2" charset="-122"/>
              <a:buChar char="l"/>
            </a:pPr>
            <a:r>
              <a:rPr lang="zh-CN" altLang="en-US" sz="1200" dirty="0">
                <a:solidFill>
                  <a:srgbClr val="404046"/>
                </a:solidFill>
                <a:latin typeface="+mn-lt"/>
                <a:ea typeface="+mn-ea"/>
                <a:cs typeface="+mn-ea"/>
                <a:sym typeface="+mn-lt"/>
              </a:rPr>
              <a:t>自我评价：</a:t>
            </a:r>
            <a:endParaRPr lang="en-US" altLang="zh-CN" sz="1200" dirty="0">
              <a:solidFill>
                <a:srgbClr val="404046"/>
              </a:solidFill>
              <a:latin typeface="+mn-lt"/>
              <a:ea typeface="+mn-ea"/>
              <a:cs typeface="+mn-ea"/>
              <a:sym typeface="+mn-lt"/>
            </a:endParaRPr>
          </a:p>
          <a:p>
            <a:pPr marL="0" indent="0" defTabSz="1219200" fontAlgn="base">
              <a:lnSpc>
                <a:spcPts val="1600"/>
              </a:lnSpc>
              <a:spcBef>
                <a:spcPct val="0"/>
              </a:spcBef>
              <a:spcAft>
                <a:spcPct val="0"/>
              </a:spcAft>
              <a:buClr>
                <a:srgbClr val="404046"/>
              </a:buClr>
            </a:pPr>
            <a:r>
              <a:rPr lang="zh-CN" altLang="en-US" sz="1200" dirty="0">
                <a:solidFill>
                  <a:srgbClr val="404046"/>
                </a:solidFill>
                <a:latin typeface="+mn-lt"/>
                <a:ea typeface="+mn-ea"/>
                <a:cs typeface="+mn-ea"/>
                <a:sym typeface="+mn-lt"/>
              </a:rPr>
              <a:t> </a:t>
            </a:r>
          </a:p>
        </p:txBody>
      </p:sp>
      <p:sp>
        <p:nvSpPr>
          <p:cNvPr id="26" name="矩形 25"/>
          <p:cNvSpPr/>
          <p:nvPr/>
        </p:nvSpPr>
        <p:spPr>
          <a:xfrm>
            <a:off x="7870117" y="4092800"/>
            <a:ext cx="3704105" cy="707886"/>
          </a:xfrm>
          <a:prstGeom prst="rect">
            <a:avLst/>
          </a:prstGeom>
        </p:spPr>
        <p:txBody>
          <a:bodyPr wrap="square">
            <a:spAutoFit/>
          </a:bodyPr>
          <a:lstStyle/>
          <a:p>
            <a:pPr defTabSz="1219200" fontAlgn="base">
              <a:lnSpc>
                <a:spcPts val="1600"/>
              </a:lnSpc>
              <a:spcBef>
                <a:spcPct val="0"/>
              </a:spcBef>
              <a:spcAft>
                <a:spcPct val="0"/>
              </a:spcAft>
              <a:buClr>
                <a:srgbClr val="E3AF71"/>
              </a:buClr>
            </a:pPr>
            <a:r>
              <a:rPr lang="zh-CN" altLang="en-US" sz="1100" dirty="0">
                <a:solidFill>
                  <a:srgbClr val="404046"/>
                </a:solidFill>
                <a:cs typeface="+mn-ea"/>
                <a:sym typeface="+mn-lt"/>
              </a:rPr>
              <a:t>我是一个爱学习、有计划、乐观向上、兴趣广泛的人，拥有较强的组织能力和适应能力、并具有较强的管理策划与组织管理协调能力。</a:t>
            </a:r>
          </a:p>
        </p:txBody>
      </p:sp>
      <p:sp>
        <p:nvSpPr>
          <p:cNvPr id="27" name="文本框 26"/>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一、基本信息</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style.rotation</p:attrName>
                                        </p:attrNameLst>
                                      </p:cBhvr>
                                      <p:tavLst>
                                        <p:tav tm="0">
                                          <p:val>
                                            <p:fltVal val="360"/>
                                          </p:val>
                                        </p:tav>
                                        <p:tav tm="100000">
                                          <p:val>
                                            <p:fltVal val="0"/>
                                          </p:val>
                                        </p:tav>
                                      </p:tavLst>
                                    </p:anim>
                                    <p:animEffect transition="in" filter="fade">
                                      <p:cBhvr>
                                        <p:cTn id="10" dur="500"/>
                                        <p:tgtEl>
                                          <p:spTgt spid="27"/>
                                        </p:tgtEl>
                                      </p:cBhvr>
                                    </p:animEffect>
                                  </p:childTnLst>
                                </p:cTn>
                              </p:par>
                            </p:childTnLst>
                          </p:cTn>
                        </p:par>
                        <p:par>
                          <p:cTn id="11" fill="hold">
                            <p:stCondLst>
                              <p:cond delay="750"/>
                            </p:stCondLst>
                            <p:childTnLst>
                              <p:par>
                                <p:cTn id="12" presetID="14"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par>
                          <p:cTn id="15" fill="hold">
                            <p:stCondLst>
                              <p:cond delay="1250"/>
                            </p:stCondLst>
                            <p:childTnLst>
                              <p:par>
                                <p:cTn id="16" presetID="55"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225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275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par>
                          <p:cTn id="32" fill="hold">
                            <p:stCondLst>
                              <p:cond delay="325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3750"/>
                            </p:stCondLst>
                            <p:childTnLst>
                              <p:par>
                                <p:cTn id="37" presetID="2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par>
                          <p:cTn id="40" fill="hold">
                            <p:stCondLst>
                              <p:cond delay="425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4750"/>
                            </p:stCondLst>
                            <p:childTnLst>
                              <p:par>
                                <p:cTn id="45" presetID="22" presetClass="entr" presetSubtype="8"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par>
                          <p:cTn id="48" fill="hold">
                            <p:stCondLst>
                              <p:cond delay="5250"/>
                            </p:stCondLst>
                            <p:childTnLst>
                              <p:par>
                                <p:cTn id="49" presetID="22" presetClass="entr" presetSubtype="8"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par>
                          <p:cTn id="52" fill="hold">
                            <p:stCondLst>
                              <p:cond delay="5750"/>
                            </p:stCondLst>
                            <p:childTnLst>
                              <p:par>
                                <p:cTn id="53" presetID="22"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par>
                          <p:cTn id="56" fill="hold">
                            <p:stCondLst>
                              <p:cond delay="6250"/>
                            </p:stCondLst>
                            <p:childTnLst>
                              <p:par>
                                <p:cTn id="57" presetID="22" presetClass="entr" presetSubtype="8"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350"/>
                                        <p:tgtEl>
                                          <p:spTgt spid="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350"/>
                                        <p:tgtEl>
                                          <p:spTgt spid="6"/>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350"/>
                                        <p:tgtEl>
                                          <p:spTgt spid="7"/>
                                        </p:tgtEl>
                                      </p:cBhvr>
                                    </p:animEffect>
                                  </p:childTnLst>
                                </p:cTn>
                              </p:par>
                            </p:childTnLst>
                          </p:cTn>
                        </p:par>
                        <p:par>
                          <p:cTn id="66" fill="hold">
                            <p:stCondLst>
                              <p:cond delay="675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500"/>
                                        <p:tgtEl>
                                          <p:spTgt spid="1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left)">
                                      <p:cBhvr>
                                        <p:cTn id="75" dur="500"/>
                                        <p:tgtEl>
                                          <p:spTgt spid="14"/>
                                        </p:tgtEl>
                                      </p:cBhvr>
                                    </p:animEffect>
                                  </p:childTnLst>
                                </p:cTn>
                              </p:par>
                            </p:childTnLst>
                          </p:cTn>
                        </p:par>
                        <p:par>
                          <p:cTn id="76" fill="hold">
                            <p:stCondLst>
                              <p:cond delay="7250"/>
                            </p:stCondLst>
                            <p:childTnLst>
                              <p:par>
                                <p:cTn id="77" presetID="22" presetClass="entr" presetSubtype="8" fill="hold" grpId="0" nodeType="after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left)">
                                      <p:cBhvr>
                                        <p:cTn id="79" dur="350"/>
                                        <p:tgtEl>
                                          <p:spTgt spid="9"/>
                                        </p:tgtEl>
                                      </p:cBhvr>
                                    </p:animEffect>
                                  </p:childTnLst>
                                </p:cTn>
                              </p:par>
                            </p:childTnLst>
                          </p:cTn>
                        </p:par>
                        <p:par>
                          <p:cTn id="80" fill="hold">
                            <p:stCondLst>
                              <p:cond delay="7750"/>
                            </p:stCondLst>
                            <p:childTnLst>
                              <p:par>
                                <p:cTn id="81" presetID="22" presetClass="entr" presetSubtype="8" fill="hold" grpId="0" nodeType="after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left)">
                                      <p:cBhvr>
                                        <p:cTn id="83" dur="350"/>
                                        <p:tgtEl>
                                          <p:spTgt spid="10"/>
                                        </p:tgtEl>
                                      </p:cBhvr>
                                    </p:animEffect>
                                  </p:childTnLst>
                                </p:cTn>
                              </p:par>
                            </p:childTnLst>
                          </p:cTn>
                        </p:par>
                        <p:par>
                          <p:cTn id="84" fill="hold">
                            <p:stCondLst>
                              <p:cond delay="8250"/>
                            </p:stCondLst>
                            <p:childTnLst>
                              <p:par>
                                <p:cTn id="85" presetID="22" presetClass="entr" presetSubtype="8" fill="hold" grpId="0"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350"/>
                                        <p:tgtEl>
                                          <p:spTgt spid="1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wipe(left)">
                                      <p:cBhvr>
                                        <p:cTn id="90" dur="500"/>
                                        <p:tgtEl>
                                          <p:spTgt spid="15"/>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wipe(left)">
                                      <p:cBhvr>
                                        <p:cTn id="93" dur="500"/>
                                        <p:tgtEl>
                                          <p:spTgt spid="1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ipe(left)">
                                      <p:cBhvr>
                                        <p:cTn id="9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1"/>
          <p:cNvCxnSpPr/>
          <p:nvPr/>
        </p:nvCxnSpPr>
        <p:spPr>
          <a:xfrm>
            <a:off x="1307117" y="3487720"/>
            <a:ext cx="9536659" cy="0"/>
          </a:xfrm>
          <a:prstGeom prst="straightConnector1">
            <a:avLst/>
          </a:prstGeom>
          <a:ln w="152400">
            <a:solidFill>
              <a:schemeClr val="tx1">
                <a:lumMod val="75000"/>
                <a:lumOff val="25000"/>
                <a:alpha val="52941"/>
              </a:schemeClr>
            </a:solidFill>
            <a:miter lim="800000"/>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027008" y="3081724"/>
            <a:ext cx="719893" cy="719894"/>
            <a:chOff x="2209155" y="3140968"/>
            <a:chExt cx="720080" cy="720080"/>
          </a:xfrm>
        </p:grpSpPr>
        <p:grpSp>
          <p:nvGrpSpPr>
            <p:cNvPr id="4" name="组合 3"/>
            <p:cNvGrpSpPr/>
            <p:nvPr/>
          </p:nvGrpSpPr>
          <p:grpSpPr>
            <a:xfrm>
              <a:off x="2209155" y="314096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6" name="椭圆 5"/>
              <p:cNvSpPr/>
              <p:nvPr/>
            </p:nvSpPr>
            <p:spPr>
              <a:xfrm>
                <a:off x="3724323" y="1908536"/>
                <a:ext cx="1329153" cy="1329153"/>
              </a:xfrm>
              <a:prstGeom prst="ellipse">
                <a:avLst/>
              </a:prstGeom>
              <a:solidFill>
                <a:schemeClr val="bg1">
                  <a:lumMod val="85000"/>
                </a:schemeClr>
              </a:solidFill>
              <a:ln w="28575">
                <a:solidFill>
                  <a:srgbClr val="40404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7" name="椭圆 6"/>
              <p:cNvSpPr/>
              <p:nvPr/>
            </p:nvSpPr>
            <p:spPr>
              <a:xfrm>
                <a:off x="3839838" y="2024052"/>
                <a:ext cx="1098122" cy="1098122"/>
              </a:xfrm>
              <a:prstGeom prst="ellipse">
                <a:avLst/>
              </a:prstGeom>
              <a:blipFill>
                <a:blip r:embed="rId3">
                  <a:extLst>
                    <a:ext uri="{BEBA8EAE-BF5A-486C-A8C5-ECC9F3942E4B}">
                      <a14:imgProps xmlns:a14="http://schemas.microsoft.com/office/drawing/2010/main">
                        <a14:imgLayer r:embed="rId4">
                          <a14:imgEffect>
                            <a14:brightnessContrast bright="-26000"/>
                          </a14:imgEffect>
                        </a14:imgLayer>
                      </a14:imgProps>
                    </a:ext>
                  </a:extLst>
                </a:blip>
                <a:stretch>
                  <a:fillRect t="-67119" b="-67119"/>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solidFill>
                    <a:srgbClr val="E3AF71"/>
                  </a:solidFill>
                  <a:cs typeface="+mn-ea"/>
                  <a:sym typeface="+mn-lt"/>
                </a:endParaRPr>
              </a:p>
            </p:txBody>
          </p:sp>
        </p:grpSp>
        <p:sp>
          <p:nvSpPr>
            <p:cNvPr id="5" name="TextBox 7"/>
            <p:cNvSpPr>
              <a:spLocks noChangeArrowheads="1"/>
            </p:cNvSpPr>
            <p:nvPr/>
          </p:nvSpPr>
          <p:spPr bwMode="auto">
            <a:xfrm>
              <a:off x="2281163" y="3368026"/>
              <a:ext cx="585490" cy="2769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1800" b="1" dirty="0">
                  <a:solidFill>
                    <a:schemeClr val="bg1"/>
                  </a:solidFill>
                  <a:cs typeface="+mn-ea"/>
                  <a:sym typeface="+mn-lt"/>
                </a:rPr>
                <a:t>20XX</a:t>
              </a:r>
              <a:endParaRPr lang="zh-CN" altLang="en-US" sz="1800" b="1" dirty="0">
                <a:solidFill>
                  <a:schemeClr val="bg1"/>
                </a:solidFill>
                <a:cs typeface="+mn-ea"/>
                <a:sym typeface="+mn-lt"/>
              </a:endParaRPr>
            </a:p>
          </p:txBody>
        </p:sp>
      </p:grpSp>
      <p:sp>
        <p:nvSpPr>
          <p:cNvPr id="8" name="TextBox 7"/>
          <p:cNvSpPr>
            <a:spLocks noChangeArrowheads="1"/>
          </p:cNvSpPr>
          <p:nvPr/>
        </p:nvSpPr>
        <p:spPr bwMode="auto">
          <a:xfrm>
            <a:off x="1760732" y="4085101"/>
            <a:ext cx="1223817" cy="307648"/>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000" b="1" dirty="0">
                <a:solidFill>
                  <a:srgbClr val="404040"/>
                </a:solidFill>
                <a:cs typeface="+mn-ea"/>
                <a:sym typeface="+mn-lt"/>
              </a:rPr>
              <a:t>添加标题</a:t>
            </a:r>
          </a:p>
        </p:txBody>
      </p:sp>
      <p:sp>
        <p:nvSpPr>
          <p:cNvPr id="9" name="圆角矩形 14"/>
          <p:cNvSpPr/>
          <p:nvPr/>
        </p:nvSpPr>
        <p:spPr>
          <a:xfrm>
            <a:off x="1549577" y="4005488"/>
            <a:ext cx="1646123" cy="466923"/>
          </a:xfrm>
          <a:prstGeom prst="roundRect">
            <a:avLst>
              <a:gd name="adj" fmla="val 5000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10" name="文本框 49"/>
          <p:cNvSpPr txBox="1"/>
          <p:nvPr/>
        </p:nvSpPr>
        <p:spPr>
          <a:xfrm>
            <a:off x="1362559" y="4556492"/>
            <a:ext cx="1816595" cy="852541"/>
          </a:xfrm>
          <a:prstGeom prst="rect">
            <a:avLst/>
          </a:prstGeom>
          <a:noFill/>
          <a:effectLst>
            <a:outerShdw blurRad="50800" dist="38100" dir="8100000" algn="tr" rotWithShape="0">
              <a:prstClr val="black">
                <a:alpha val="40000"/>
              </a:prstClr>
            </a:outerShdw>
          </a:effectLst>
        </p:spPr>
        <p:txBody>
          <a:bodyPr wrap="square" rtlCol="0">
            <a:spAutoFit/>
          </a:bodyPr>
          <a:lstStyle/>
          <a:p>
            <a:pPr algn="just">
              <a:lnSpc>
                <a:spcPct val="130000"/>
              </a:lnSpc>
            </a:pPr>
            <a:r>
              <a:rPr lang="zh-CN" altLang="en-US" sz="1400" dirty="0">
                <a:solidFill>
                  <a:srgbClr val="404040"/>
                </a:solidFill>
                <a:cs typeface="+mn-ea"/>
                <a:sym typeface="+mn-lt"/>
              </a:rPr>
              <a:t>标题文字</a:t>
            </a:r>
            <a:endParaRPr lang="en-US" altLang="zh-CN" sz="1400" dirty="0">
              <a:solidFill>
                <a:srgbClr val="404040"/>
              </a:solidFill>
              <a:cs typeface="+mn-ea"/>
              <a:sym typeface="+mn-lt"/>
            </a:endParaRPr>
          </a:p>
          <a:p>
            <a:pPr algn="just">
              <a:lnSpc>
                <a:spcPct val="130000"/>
              </a:lnSpc>
            </a:pPr>
            <a:r>
              <a:rPr lang="zh-CN" altLang="en-US" sz="1200" dirty="0">
                <a:solidFill>
                  <a:srgbClr val="404040"/>
                </a:solidFill>
                <a:cs typeface="+mn-ea"/>
                <a:sym typeface="+mn-lt"/>
              </a:rPr>
              <a:t>单击此处添加你的</a:t>
            </a:r>
          </a:p>
          <a:p>
            <a:pPr algn="just">
              <a:lnSpc>
                <a:spcPct val="130000"/>
              </a:lnSpc>
            </a:pPr>
            <a:r>
              <a:rPr lang="zh-CN" altLang="en-US" sz="1200" dirty="0">
                <a:solidFill>
                  <a:srgbClr val="404040"/>
                </a:solidFill>
                <a:cs typeface="+mn-ea"/>
                <a:sym typeface="+mn-lt"/>
              </a:rPr>
              <a:t>正文详细内容</a:t>
            </a:r>
          </a:p>
        </p:txBody>
      </p:sp>
      <p:grpSp>
        <p:nvGrpSpPr>
          <p:cNvPr id="11" name="组合 10"/>
          <p:cNvGrpSpPr/>
          <p:nvPr/>
        </p:nvGrpSpPr>
        <p:grpSpPr>
          <a:xfrm>
            <a:off x="3754751" y="3081724"/>
            <a:ext cx="719893" cy="719894"/>
            <a:chOff x="3937347" y="3140968"/>
            <a:chExt cx="720080" cy="720080"/>
          </a:xfrm>
        </p:grpSpPr>
        <p:grpSp>
          <p:nvGrpSpPr>
            <p:cNvPr id="12" name="组合 11"/>
            <p:cNvGrpSpPr/>
            <p:nvPr/>
          </p:nvGrpSpPr>
          <p:grpSpPr>
            <a:xfrm>
              <a:off x="3937347" y="314096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14" name="椭圆 13"/>
              <p:cNvSpPr/>
              <p:nvPr/>
            </p:nvSpPr>
            <p:spPr>
              <a:xfrm>
                <a:off x="3724323" y="1908536"/>
                <a:ext cx="1329153" cy="1329153"/>
              </a:xfrm>
              <a:prstGeom prst="ellipse">
                <a:avLst/>
              </a:prstGeom>
              <a:solidFill>
                <a:schemeClr val="bg1">
                  <a:lumMod val="85000"/>
                </a:schemeClr>
              </a:solidFill>
              <a:ln w="28575">
                <a:solidFill>
                  <a:srgbClr val="40404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15" name="椭圆 14"/>
              <p:cNvSpPr/>
              <p:nvPr/>
            </p:nvSpPr>
            <p:spPr>
              <a:xfrm>
                <a:off x="3839838" y="2024052"/>
                <a:ext cx="1098122" cy="1098122"/>
              </a:xfrm>
              <a:prstGeom prst="ellipse">
                <a:avLst/>
              </a:prstGeom>
              <a:blipFill>
                <a:blip r:embed="rId3">
                  <a:extLst>
                    <a:ext uri="{BEBA8EAE-BF5A-486C-A8C5-ECC9F3942E4B}">
                      <a14:imgProps xmlns:a14="http://schemas.microsoft.com/office/drawing/2010/main">
                        <a14:imgLayer r:embed="rId4">
                          <a14:imgEffect>
                            <a14:brightnessContrast bright="-26000"/>
                          </a14:imgEffect>
                        </a14:imgLayer>
                      </a14:imgProps>
                    </a:ext>
                  </a:extLst>
                </a:blip>
                <a:stretch>
                  <a:fillRect t="-67119" b="-67119"/>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dirty="0">
                  <a:solidFill>
                    <a:srgbClr val="E3AF71"/>
                  </a:solidFill>
                  <a:cs typeface="+mn-ea"/>
                  <a:sym typeface="+mn-lt"/>
                </a:endParaRPr>
              </a:p>
            </p:txBody>
          </p:sp>
        </p:grpSp>
        <p:sp>
          <p:nvSpPr>
            <p:cNvPr id="13" name="TextBox 7"/>
            <p:cNvSpPr>
              <a:spLocks noChangeArrowheads="1"/>
            </p:cNvSpPr>
            <p:nvPr/>
          </p:nvSpPr>
          <p:spPr bwMode="auto">
            <a:xfrm>
              <a:off x="4009355" y="3368026"/>
              <a:ext cx="585490" cy="2769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1800" b="1" dirty="0">
                  <a:solidFill>
                    <a:schemeClr val="bg1"/>
                  </a:solidFill>
                  <a:cs typeface="+mn-ea"/>
                  <a:sym typeface="+mn-lt"/>
                </a:rPr>
                <a:t>20XX</a:t>
              </a:r>
              <a:endParaRPr lang="zh-CN" altLang="en-US" sz="1800" b="1" dirty="0">
                <a:solidFill>
                  <a:schemeClr val="bg1"/>
                </a:solidFill>
                <a:cs typeface="+mn-ea"/>
                <a:sym typeface="+mn-lt"/>
              </a:endParaRPr>
            </a:p>
          </p:txBody>
        </p:sp>
      </p:grpSp>
      <p:grpSp>
        <p:nvGrpSpPr>
          <p:cNvPr id="16" name="组合 15"/>
          <p:cNvGrpSpPr/>
          <p:nvPr/>
        </p:nvGrpSpPr>
        <p:grpSpPr>
          <a:xfrm>
            <a:off x="5554483" y="3081724"/>
            <a:ext cx="719893" cy="719894"/>
            <a:chOff x="5737547" y="3140968"/>
            <a:chExt cx="720080" cy="720080"/>
          </a:xfrm>
        </p:grpSpPr>
        <p:grpSp>
          <p:nvGrpSpPr>
            <p:cNvPr id="17" name="组合 16"/>
            <p:cNvGrpSpPr/>
            <p:nvPr/>
          </p:nvGrpSpPr>
          <p:grpSpPr>
            <a:xfrm>
              <a:off x="5737547" y="314096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19" name="椭圆 18"/>
              <p:cNvSpPr/>
              <p:nvPr/>
            </p:nvSpPr>
            <p:spPr>
              <a:xfrm>
                <a:off x="3724323" y="1908536"/>
                <a:ext cx="1329153" cy="1329153"/>
              </a:xfrm>
              <a:prstGeom prst="ellipse">
                <a:avLst/>
              </a:prstGeom>
              <a:solidFill>
                <a:schemeClr val="bg1">
                  <a:lumMod val="85000"/>
                </a:schemeClr>
              </a:solidFill>
              <a:ln w="28575">
                <a:solidFill>
                  <a:srgbClr val="40404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20" name="椭圆 19"/>
              <p:cNvSpPr/>
              <p:nvPr/>
            </p:nvSpPr>
            <p:spPr>
              <a:xfrm>
                <a:off x="3839838" y="2024052"/>
                <a:ext cx="1098122" cy="1098122"/>
              </a:xfrm>
              <a:prstGeom prst="ellipse">
                <a:avLst/>
              </a:prstGeom>
              <a:blipFill>
                <a:blip r:embed="rId3">
                  <a:extLst>
                    <a:ext uri="{BEBA8EAE-BF5A-486C-A8C5-ECC9F3942E4B}">
                      <a14:imgProps xmlns:a14="http://schemas.microsoft.com/office/drawing/2010/main">
                        <a14:imgLayer r:embed="rId4">
                          <a14:imgEffect>
                            <a14:brightnessContrast bright="-26000"/>
                          </a14:imgEffect>
                        </a14:imgLayer>
                      </a14:imgProps>
                    </a:ext>
                  </a:extLst>
                </a:blip>
                <a:stretch>
                  <a:fillRect t="-67119" b="-67119"/>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solidFill>
                    <a:srgbClr val="E3AF71"/>
                  </a:solidFill>
                  <a:cs typeface="+mn-ea"/>
                  <a:sym typeface="+mn-lt"/>
                </a:endParaRPr>
              </a:p>
            </p:txBody>
          </p:sp>
        </p:grpSp>
        <p:sp>
          <p:nvSpPr>
            <p:cNvPr id="18" name="TextBox 7"/>
            <p:cNvSpPr>
              <a:spLocks noChangeArrowheads="1"/>
            </p:cNvSpPr>
            <p:nvPr/>
          </p:nvSpPr>
          <p:spPr bwMode="auto">
            <a:xfrm>
              <a:off x="5809555" y="3368026"/>
              <a:ext cx="585490" cy="2769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1800" b="1" dirty="0">
                  <a:solidFill>
                    <a:schemeClr val="bg1"/>
                  </a:solidFill>
                  <a:cs typeface="+mn-ea"/>
                  <a:sym typeface="+mn-lt"/>
                </a:rPr>
                <a:t>20XX</a:t>
              </a:r>
              <a:endParaRPr lang="zh-CN" altLang="en-US" sz="1800" b="1" dirty="0">
                <a:solidFill>
                  <a:schemeClr val="bg1"/>
                </a:solidFill>
                <a:cs typeface="+mn-ea"/>
                <a:sym typeface="+mn-lt"/>
              </a:endParaRPr>
            </a:p>
          </p:txBody>
        </p:sp>
      </p:grpSp>
      <p:grpSp>
        <p:nvGrpSpPr>
          <p:cNvPr id="21" name="组合 20"/>
          <p:cNvGrpSpPr/>
          <p:nvPr/>
        </p:nvGrpSpPr>
        <p:grpSpPr>
          <a:xfrm>
            <a:off x="7354214" y="3081724"/>
            <a:ext cx="719893" cy="719894"/>
            <a:chOff x="7537747" y="3140968"/>
            <a:chExt cx="720080" cy="720080"/>
          </a:xfrm>
        </p:grpSpPr>
        <p:grpSp>
          <p:nvGrpSpPr>
            <p:cNvPr id="22" name="组合 21"/>
            <p:cNvGrpSpPr/>
            <p:nvPr/>
          </p:nvGrpSpPr>
          <p:grpSpPr>
            <a:xfrm>
              <a:off x="7537747" y="314096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24" name="椭圆 23"/>
              <p:cNvSpPr/>
              <p:nvPr/>
            </p:nvSpPr>
            <p:spPr>
              <a:xfrm>
                <a:off x="3724323" y="1908536"/>
                <a:ext cx="1329153" cy="1329153"/>
              </a:xfrm>
              <a:prstGeom prst="ellipse">
                <a:avLst/>
              </a:prstGeom>
              <a:solidFill>
                <a:schemeClr val="bg1">
                  <a:lumMod val="85000"/>
                </a:schemeClr>
              </a:solidFill>
              <a:ln w="28575">
                <a:solidFill>
                  <a:srgbClr val="40404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25" name="椭圆 24"/>
              <p:cNvSpPr/>
              <p:nvPr/>
            </p:nvSpPr>
            <p:spPr>
              <a:xfrm>
                <a:off x="3839838" y="2024052"/>
                <a:ext cx="1098122" cy="1098122"/>
              </a:xfrm>
              <a:prstGeom prst="ellipse">
                <a:avLst/>
              </a:prstGeom>
              <a:blipFill>
                <a:blip r:embed="rId3">
                  <a:extLst>
                    <a:ext uri="{BEBA8EAE-BF5A-486C-A8C5-ECC9F3942E4B}">
                      <a14:imgProps xmlns:a14="http://schemas.microsoft.com/office/drawing/2010/main">
                        <a14:imgLayer r:embed="rId4">
                          <a14:imgEffect>
                            <a14:brightnessContrast bright="-26000"/>
                          </a14:imgEffect>
                        </a14:imgLayer>
                      </a14:imgProps>
                    </a:ext>
                  </a:extLst>
                </a:blip>
                <a:stretch>
                  <a:fillRect t="-67119" b="-67119"/>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solidFill>
                    <a:srgbClr val="E3AF71"/>
                  </a:solidFill>
                  <a:cs typeface="+mn-ea"/>
                  <a:sym typeface="+mn-lt"/>
                </a:endParaRPr>
              </a:p>
            </p:txBody>
          </p:sp>
        </p:grpSp>
        <p:sp>
          <p:nvSpPr>
            <p:cNvPr id="23" name="TextBox 7"/>
            <p:cNvSpPr>
              <a:spLocks noChangeArrowheads="1"/>
            </p:cNvSpPr>
            <p:nvPr/>
          </p:nvSpPr>
          <p:spPr bwMode="auto">
            <a:xfrm>
              <a:off x="7609755" y="3368026"/>
              <a:ext cx="585490" cy="2769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1800" b="1" dirty="0">
                  <a:solidFill>
                    <a:schemeClr val="bg1"/>
                  </a:solidFill>
                  <a:cs typeface="+mn-ea"/>
                  <a:sym typeface="+mn-lt"/>
                </a:rPr>
                <a:t>20XX</a:t>
              </a:r>
              <a:endParaRPr lang="zh-CN" altLang="en-US" sz="1800" b="1" dirty="0">
                <a:solidFill>
                  <a:schemeClr val="bg1"/>
                </a:solidFill>
                <a:cs typeface="+mn-ea"/>
                <a:sym typeface="+mn-lt"/>
              </a:endParaRPr>
            </a:p>
          </p:txBody>
        </p:sp>
      </p:grpSp>
      <p:grpSp>
        <p:nvGrpSpPr>
          <p:cNvPr id="26" name="组合 25"/>
          <p:cNvGrpSpPr/>
          <p:nvPr/>
        </p:nvGrpSpPr>
        <p:grpSpPr>
          <a:xfrm>
            <a:off x="9081956" y="3081724"/>
            <a:ext cx="719893" cy="719894"/>
            <a:chOff x="9121923" y="3140968"/>
            <a:chExt cx="720080" cy="720080"/>
          </a:xfrm>
        </p:grpSpPr>
        <p:grpSp>
          <p:nvGrpSpPr>
            <p:cNvPr id="27" name="组合 26"/>
            <p:cNvGrpSpPr/>
            <p:nvPr/>
          </p:nvGrpSpPr>
          <p:grpSpPr>
            <a:xfrm>
              <a:off x="9121923" y="314096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29" name="椭圆 28"/>
              <p:cNvSpPr/>
              <p:nvPr/>
            </p:nvSpPr>
            <p:spPr>
              <a:xfrm>
                <a:off x="3724323" y="1908536"/>
                <a:ext cx="1329153" cy="1329153"/>
              </a:xfrm>
              <a:prstGeom prst="ellipse">
                <a:avLst/>
              </a:prstGeom>
              <a:solidFill>
                <a:schemeClr val="bg1">
                  <a:lumMod val="85000"/>
                </a:schemeClr>
              </a:solidFill>
              <a:ln w="28575">
                <a:solidFill>
                  <a:srgbClr val="40404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30" name="椭圆 29"/>
              <p:cNvSpPr/>
              <p:nvPr/>
            </p:nvSpPr>
            <p:spPr>
              <a:xfrm>
                <a:off x="3839838" y="2024052"/>
                <a:ext cx="1098122" cy="1098122"/>
              </a:xfrm>
              <a:prstGeom prst="ellipse">
                <a:avLst/>
              </a:prstGeom>
              <a:blipFill>
                <a:blip r:embed="rId3">
                  <a:extLst>
                    <a:ext uri="{BEBA8EAE-BF5A-486C-A8C5-ECC9F3942E4B}">
                      <a14:imgProps xmlns:a14="http://schemas.microsoft.com/office/drawing/2010/main">
                        <a14:imgLayer r:embed="rId4">
                          <a14:imgEffect>
                            <a14:brightnessContrast bright="-26000"/>
                          </a14:imgEffect>
                        </a14:imgLayer>
                      </a14:imgProps>
                    </a:ext>
                  </a:extLst>
                </a:blip>
                <a:stretch>
                  <a:fillRect t="-67119" b="-67119"/>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solidFill>
                    <a:srgbClr val="E3AF71"/>
                  </a:solidFill>
                  <a:cs typeface="+mn-ea"/>
                  <a:sym typeface="+mn-lt"/>
                </a:endParaRPr>
              </a:p>
            </p:txBody>
          </p:sp>
        </p:grpSp>
        <p:sp>
          <p:nvSpPr>
            <p:cNvPr id="28" name="TextBox 7"/>
            <p:cNvSpPr>
              <a:spLocks noChangeArrowheads="1"/>
            </p:cNvSpPr>
            <p:nvPr/>
          </p:nvSpPr>
          <p:spPr bwMode="auto">
            <a:xfrm>
              <a:off x="9193931" y="3368026"/>
              <a:ext cx="585490" cy="2769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1800" b="1" dirty="0">
                  <a:solidFill>
                    <a:schemeClr val="bg1"/>
                  </a:solidFill>
                  <a:cs typeface="+mn-ea"/>
                  <a:sym typeface="+mn-lt"/>
                </a:rPr>
                <a:t>20XX</a:t>
              </a:r>
              <a:endParaRPr lang="zh-CN" altLang="en-US" sz="1800" b="1" dirty="0">
                <a:solidFill>
                  <a:schemeClr val="bg1"/>
                </a:solidFill>
                <a:cs typeface="+mn-ea"/>
                <a:sym typeface="+mn-lt"/>
              </a:endParaRPr>
            </a:p>
          </p:txBody>
        </p:sp>
      </p:grpSp>
      <p:sp>
        <p:nvSpPr>
          <p:cNvPr id="31" name="TextBox 7"/>
          <p:cNvSpPr>
            <a:spLocks noChangeArrowheads="1"/>
          </p:cNvSpPr>
          <p:nvPr/>
        </p:nvSpPr>
        <p:spPr bwMode="auto">
          <a:xfrm>
            <a:off x="3470301" y="1659079"/>
            <a:ext cx="1223817" cy="307648"/>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000" b="1" dirty="0">
                <a:solidFill>
                  <a:srgbClr val="404040"/>
                </a:solidFill>
                <a:cs typeface="+mn-ea"/>
                <a:sym typeface="+mn-lt"/>
              </a:rPr>
              <a:t>添加标题</a:t>
            </a:r>
          </a:p>
        </p:txBody>
      </p:sp>
      <p:sp>
        <p:nvSpPr>
          <p:cNvPr id="32" name="圆角矩形 49"/>
          <p:cNvSpPr/>
          <p:nvPr/>
        </p:nvSpPr>
        <p:spPr>
          <a:xfrm>
            <a:off x="3259148" y="1579467"/>
            <a:ext cx="1646123" cy="466923"/>
          </a:xfrm>
          <a:prstGeom prst="roundRect">
            <a:avLst>
              <a:gd name="adj" fmla="val 5000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33" name="文本框 49"/>
          <p:cNvSpPr txBox="1"/>
          <p:nvPr/>
        </p:nvSpPr>
        <p:spPr>
          <a:xfrm>
            <a:off x="3160665" y="2118379"/>
            <a:ext cx="1816595" cy="852541"/>
          </a:xfrm>
          <a:prstGeom prst="rect">
            <a:avLst/>
          </a:prstGeom>
          <a:noFill/>
          <a:effectLst>
            <a:outerShdw blurRad="50800" dist="38100" dir="8100000" algn="tr" rotWithShape="0">
              <a:prstClr val="black">
                <a:alpha val="40000"/>
              </a:prstClr>
            </a:outerShdw>
          </a:effectLst>
        </p:spPr>
        <p:txBody>
          <a:bodyPr wrap="square" rtlCol="0">
            <a:spAutoFit/>
          </a:bodyPr>
          <a:lstStyle/>
          <a:p>
            <a:pPr algn="just">
              <a:lnSpc>
                <a:spcPct val="130000"/>
              </a:lnSpc>
            </a:pPr>
            <a:r>
              <a:rPr lang="zh-CN" altLang="en-US" sz="1400" dirty="0">
                <a:solidFill>
                  <a:srgbClr val="404040"/>
                </a:solidFill>
                <a:cs typeface="+mn-ea"/>
                <a:sym typeface="+mn-lt"/>
              </a:rPr>
              <a:t>标题文字</a:t>
            </a:r>
            <a:endParaRPr lang="en-US" altLang="zh-CN" sz="1400" dirty="0">
              <a:solidFill>
                <a:srgbClr val="404040"/>
              </a:solidFill>
              <a:cs typeface="+mn-ea"/>
              <a:sym typeface="+mn-lt"/>
            </a:endParaRPr>
          </a:p>
          <a:p>
            <a:pPr algn="just">
              <a:lnSpc>
                <a:spcPct val="130000"/>
              </a:lnSpc>
            </a:pPr>
            <a:r>
              <a:rPr lang="zh-CN" altLang="en-US" sz="1200" dirty="0">
                <a:solidFill>
                  <a:srgbClr val="404040"/>
                </a:solidFill>
                <a:cs typeface="+mn-ea"/>
                <a:sym typeface="+mn-lt"/>
              </a:rPr>
              <a:t>单击此处添加你的</a:t>
            </a:r>
          </a:p>
          <a:p>
            <a:pPr algn="just">
              <a:lnSpc>
                <a:spcPct val="130000"/>
              </a:lnSpc>
            </a:pPr>
            <a:r>
              <a:rPr lang="zh-CN" altLang="en-US" sz="1200" dirty="0">
                <a:solidFill>
                  <a:srgbClr val="404040"/>
                </a:solidFill>
                <a:cs typeface="+mn-ea"/>
                <a:sym typeface="+mn-lt"/>
              </a:rPr>
              <a:t>正文详细内容</a:t>
            </a:r>
          </a:p>
        </p:txBody>
      </p:sp>
      <p:sp>
        <p:nvSpPr>
          <p:cNvPr id="34" name="TextBox 7"/>
          <p:cNvSpPr>
            <a:spLocks noChangeArrowheads="1"/>
          </p:cNvSpPr>
          <p:nvPr/>
        </p:nvSpPr>
        <p:spPr bwMode="auto">
          <a:xfrm>
            <a:off x="5288205" y="4097194"/>
            <a:ext cx="1223817" cy="307648"/>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000" b="1" dirty="0">
                <a:solidFill>
                  <a:srgbClr val="404040"/>
                </a:solidFill>
                <a:cs typeface="+mn-ea"/>
                <a:sym typeface="+mn-lt"/>
              </a:rPr>
              <a:t>添加标题</a:t>
            </a:r>
          </a:p>
        </p:txBody>
      </p:sp>
      <p:sp>
        <p:nvSpPr>
          <p:cNvPr id="35" name="圆角矩形 52"/>
          <p:cNvSpPr/>
          <p:nvPr/>
        </p:nvSpPr>
        <p:spPr>
          <a:xfrm>
            <a:off x="5077051" y="4017580"/>
            <a:ext cx="1646123" cy="466923"/>
          </a:xfrm>
          <a:prstGeom prst="roundRect">
            <a:avLst>
              <a:gd name="adj" fmla="val 5000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36" name="文本框 49"/>
          <p:cNvSpPr txBox="1"/>
          <p:nvPr/>
        </p:nvSpPr>
        <p:spPr>
          <a:xfrm>
            <a:off x="4978569" y="4556492"/>
            <a:ext cx="1816595" cy="852541"/>
          </a:xfrm>
          <a:prstGeom prst="rect">
            <a:avLst/>
          </a:prstGeom>
          <a:noFill/>
          <a:effectLst>
            <a:outerShdw blurRad="50800" dist="38100" dir="8100000" algn="tr" rotWithShape="0">
              <a:prstClr val="black">
                <a:alpha val="40000"/>
              </a:prstClr>
            </a:outerShdw>
          </a:effectLst>
        </p:spPr>
        <p:txBody>
          <a:bodyPr wrap="square" rtlCol="0">
            <a:spAutoFit/>
          </a:bodyPr>
          <a:lstStyle/>
          <a:p>
            <a:pPr algn="just">
              <a:lnSpc>
                <a:spcPct val="130000"/>
              </a:lnSpc>
            </a:pPr>
            <a:r>
              <a:rPr lang="zh-CN" altLang="en-US" sz="1400" dirty="0">
                <a:solidFill>
                  <a:srgbClr val="404040"/>
                </a:solidFill>
                <a:cs typeface="+mn-ea"/>
                <a:sym typeface="+mn-lt"/>
              </a:rPr>
              <a:t>标题文字</a:t>
            </a:r>
            <a:endParaRPr lang="en-US" altLang="zh-CN" sz="1400" dirty="0">
              <a:solidFill>
                <a:srgbClr val="404040"/>
              </a:solidFill>
              <a:cs typeface="+mn-ea"/>
              <a:sym typeface="+mn-lt"/>
            </a:endParaRPr>
          </a:p>
          <a:p>
            <a:pPr algn="just">
              <a:lnSpc>
                <a:spcPct val="130000"/>
              </a:lnSpc>
            </a:pPr>
            <a:r>
              <a:rPr lang="zh-CN" altLang="en-US" sz="1200" dirty="0">
                <a:solidFill>
                  <a:srgbClr val="404040"/>
                </a:solidFill>
                <a:cs typeface="+mn-ea"/>
                <a:sym typeface="+mn-lt"/>
              </a:rPr>
              <a:t>单击此处添加你的</a:t>
            </a:r>
          </a:p>
          <a:p>
            <a:pPr algn="just">
              <a:lnSpc>
                <a:spcPct val="130000"/>
              </a:lnSpc>
            </a:pPr>
            <a:r>
              <a:rPr lang="zh-CN" altLang="en-US" sz="1200" dirty="0">
                <a:solidFill>
                  <a:srgbClr val="404040"/>
                </a:solidFill>
                <a:cs typeface="+mn-ea"/>
                <a:sym typeface="+mn-lt"/>
              </a:rPr>
              <a:t>正文详细内容</a:t>
            </a:r>
          </a:p>
        </p:txBody>
      </p:sp>
      <p:sp>
        <p:nvSpPr>
          <p:cNvPr id="37" name="TextBox 7"/>
          <p:cNvSpPr>
            <a:spLocks noChangeArrowheads="1"/>
          </p:cNvSpPr>
          <p:nvPr/>
        </p:nvSpPr>
        <p:spPr bwMode="auto">
          <a:xfrm>
            <a:off x="7069765" y="1659079"/>
            <a:ext cx="1223817" cy="307648"/>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000" b="1" dirty="0">
                <a:solidFill>
                  <a:srgbClr val="404040"/>
                </a:solidFill>
                <a:cs typeface="+mn-ea"/>
                <a:sym typeface="+mn-lt"/>
              </a:rPr>
              <a:t>添加标题</a:t>
            </a:r>
          </a:p>
        </p:txBody>
      </p:sp>
      <p:sp>
        <p:nvSpPr>
          <p:cNvPr id="38" name="圆角矩形 55"/>
          <p:cNvSpPr/>
          <p:nvPr/>
        </p:nvSpPr>
        <p:spPr>
          <a:xfrm>
            <a:off x="6858611" y="1579467"/>
            <a:ext cx="1646123" cy="466923"/>
          </a:xfrm>
          <a:prstGeom prst="roundRect">
            <a:avLst>
              <a:gd name="adj" fmla="val 5000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39" name="文本框 49"/>
          <p:cNvSpPr txBox="1"/>
          <p:nvPr/>
        </p:nvSpPr>
        <p:spPr>
          <a:xfrm>
            <a:off x="6760128" y="2118379"/>
            <a:ext cx="1987336" cy="852541"/>
          </a:xfrm>
          <a:prstGeom prst="rect">
            <a:avLst/>
          </a:prstGeom>
          <a:noFill/>
          <a:effectLst>
            <a:outerShdw blurRad="50800" dist="38100" dir="8100000" algn="tr" rotWithShape="0">
              <a:prstClr val="black">
                <a:alpha val="40000"/>
              </a:prstClr>
            </a:outerShdw>
          </a:effectLst>
        </p:spPr>
        <p:txBody>
          <a:bodyPr wrap="square" rtlCol="0">
            <a:spAutoFit/>
          </a:bodyPr>
          <a:lstStyle/>
          <a:p>
            <a:pPr algn="just">
              <a:lnSpc>
                <a:spcPct val="130000"/>
              </a:lnSpc>
            </a:pPr>
            <a:r>
              <a:rPr lang="zh-CN" altLang="en-US" sz="1400" dirty="0">
                <a:solidFill>
                  <a:srgbClr val="404040"/>
                </a:solidFill>
                <a:cs typeface="+mn-ea"/>
                <a:sym typeface="+mn-lt"/>
              </a:rPr>
              <a:t>标题文字</a:t>
            </a:r>
            <a:endParaRPr lang="en-US" altLang="zh-CN" sz="1400" dirty="0">
              <a:solidFill>
                <a:srgbClr val="404040"/>
              </a:solidFill>
              <a:cs typeface="+mn-ea"/>
              <a:sym typeface="+mn-lt"/>
            </a:endParaRPr>
          </a:p>
          <a:p>
            <a:pPr algn="just">
              <a:lnSpc>
                <a:spcPct val="130000"/>
              </a:lnSpc>
            </a:pPr>
            <a:r>
              <a:rPr lang="zh-CN" altLang="en-US" sz="1200" dirty="0">
                <a:solidFill>
                  <a:srgbClr val="404040"/>
                </a:solidFill>
                <a:cs typeface="+mn-ea"/>
                <a:sym typeface="+mn-lt"/>
              </a:rPr>
              <a:t>单击此处添加你的</a:t>
            </a:r>
          </a:p>
          <a:p>
            <a:pPr algn="just">
              <a:lnSpc>
                <a:spcPct val="130000"/>
              </a:lnSpc>
            </a:pPr>
            <a:r>
              <a:rPr lang="zh-CN" altLang="en-US" sz="1200" dirty="0">
                <a:solidFill>
                  <a:srgbClr val="404040"/>
                </a:solidFill>
                <a:cs typeface="+mn-ea"/>
                <a:sym typeface="+mn-lt"/>
              </a:rPr>
              <a:t>正文详细内容</a:t>
            </a:r>
          </a:p>
        </p:txBody>
      </p:sp>
      <p:sp>
        <p:nvSpPr>
          <p:cNvPr id="40" name="TextBox 7"/>
          <p:cNvSpPr>
            <a:spLocks noChangeArrowheads="1"/>
          </p:cNvSpPr>
          <p:nvPr/>
        </p:nvSpPr>
        <p:spPr bwMode="auto">
          <a:xfrm>
            <a:off x="8870804" y="4097194"/>
            <a:ext cx="1223817" cy="307648"/>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2000" b="1" dirty="0">
                <a:solidFill>
                  <a:srgbClr val="404040"/>
                </a:solidFill>
                <a:cs typeface="+mn-ea"/>
                <a:sym typeface="+mn-lt"/>
              </a:rPr>
              <a:t>添加标题</a:t>
            </a:r>
          </a:p>
        </p:txBody>
      </p:sp>
      <p:sp>
        <p:nvSpPr>
          <p:cNvPr id="41" name="圆角矩形 58"/>
          <p:cNvSpPr/>
          <p:nvPr/>
        </p:nvSpPr>
        <p:spPr>
          <a:xfrm>
            <a:off x="8659649" y="4017580"/>
            <a:ext cx="1646123" cy="466923"/>
          </a:xfrm>
          <a:prstGeom prst="roundRect">
            <a:avLst>
              <a:gd name="adj" fmla="val 50000"/>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E3AF71"/>
              </a:solidFill>
              <a:cs typeface="+mn-ea"/>
              <a:sym typeface="+mn-lt"/>
            </a:endParaRPr>
          </a:p>
        </p:txBody>
      </p:sp>
      <p:sp>
        <p:nvSpPr>
          <p:cNvPr id="42" name="文本框 49"/>
          <p:cNvSpPr txBox="1"/>
          <p:nvPr/>
        </p:nvSpPr>
        <p:spPr>
          <a:xfrm>
            <a:off x="8561168" y="4556492"/>
            <a:ext cx="1816595" cy="852541"/>
          </a:xfrm>
          <a:prstGeom prst="rect">
            <a:avLst/>
          </a:prstGeom>
          <a:noFill/>
          <a:effectLst>
            <a:outerShdw blurRad="50800" dist="38100" dir="8100000" algn="tr" rotWithShape="0">
              <a:prstClr val="black">
                <a:alpha val="40000"/>
              </a:prstClr>
            </a:outerShdw>
          </a:effectLst>
        </p:spPr>
        <p:txBody>
          <a:bodyPr wrap="square" rtlCol="0">
            <a:spAutoFit/>
          </a:bodyPr>
          <a:lstStyle/>
          <a:p>
            <a:pPr algn="just">
              <a:lnSpc>
                <a:spcPct val="130000"/>
              </a:lnSpc>
            </a:pPr>
            <a:r>
              <a:rPr lang="zh-CN" altLang="en-US" sz="1400" dirty="0">
                <a:solidFill>
                  <a:srgbClr val="404040"/>
                </a:solidFill>
                <a:cs typeface="+mn-ea"/>
                <a:sym typeface="+mn-lt"/>
              </a:rPr>
              <a:t>标题文字</a:t>
            </a:r>
            <a:endParaRPr lang="en-US" altLang="zh-CN" sz="1400" dirty="0">
              <a:solidFill>
                <a:srgbClr val="404040"/>
              </a:solidFill>
              <a:cs typeface="+mn-ea"/>
              <a:sym typeface="+mn-lt"/>
            </a:endParaRPr>
          </a:p>
          <a:p>
            <a:pPr algn="just">
              <a:lnSpc>
                <a:spcPct val="130000"/>
              </a:lnSpc>
            </a:pPr>
            <a:r>
              <a:rPr lang="zh-CN" altLang="en-US" sz="1200" dirty="0">
                <a:solidFill>
                  <a:srgbClr val="404040"/>
                </a:solidFill>
                <a:cs typeface="+mn-ea"/>
                <a:sym typeface="+mn-lt"/>
              </a:rPr>
              <a:t>单击此处添加你的</a:t>
            </a:r>
          </a:p>
          <a:p>
            <a:pPr algn="just">
              <a:lnSpc>
                <a:spcPct val="130000"/>
              </a:lnSpc>
            </a:pPr>
            <a:r>
              <a:rPr lang="zh-CN" altLang="en-US" sz="1200" dirty="0">
                <a:solidFill>
                  <a:srgbClr val="404040"/>
                </a:solidFill>
                <a:cs typeface="+mn-ea"/>
                <a:sym typeface="+mn-lt"/>
              </a:rPr>
              <a:t>正文详细内容</a:t>
            </a:r>
          </a:p>
        </p:txBody>
      </p:sp>
      <p:sp>
        <p:nvSpPr>
          <p:cNvPr id="43" name="文本框 42"/>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一、基本信息</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par>
                          <p:cTn id="11" fill="hold">
                            <p:stCondLst>
                              <p:cond delay="75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250"/>
                            </p:stCondLst>
                            <p:childTnLst>
                              <p:par>
                                <p:cTn id="16" presetID="53" presetClass="entr" presetSubtype="16"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175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225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275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3750"/>
                            </p:stCondLst>
                            <p:childTnLst>
                              <p:par>
                                <p:cTn id="38" presetID="53" presetClass="entr" presetSubtype="16"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childTnLst>
                          </p:cTn>
                        </p:par>
                        <p:par>
                          <p:cTn id="43" fill="hold">
                            <p:stCondLst>
                              <p:cond delay="4250"/>
                            </p:stCondLst>
                            <p:childTnLst>
                              <p:par>
                                <p:cTn id="44" presetID="22" presetClass="entr" presetSubtype="8"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childTnLst>
                          </p:cTn>
                        </p:par>
                        <p:par>
                          <p:cTn id="47" fill="hold">
                            <p:stCondLst>
                              <p:cond delay="4750"/>
                            </p:stCondLst>
                            <p:childTnLst>
                              <p:par>
                                <p:cTn id="48" presetID="53" presetClass="entr" presetSubtype="16"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childTnLst>
                          </p:cTn>
                        </p:par>
                        <p:par>
                          <p:cTn id="53" fill="hold">
                            <p:stCondLst>
                              <p:cond delay="5250"/>
                            </p:stCondLst>
                            <p:childTnLst>
                              <p:par>
                                <p:cTn id="54" presetID="42" presetClass="entr" presetSubtype="0" fill="hold" grpId="0"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623"/>
                                        <p:tgtEl>
                                          <p:spTgt spid="33"/>
                                        </p:tgtEl>
                                      </p:cBhvr>
                                    </p:animEffect>
                                    <p:anim calcmode="lin" valueType="num">
                                      <p:cBhvr>
                                        <p:cTn id="57" dur="623" fill="hold"/>
                                        <p:tgtEl>
                                          <p:spTgt spid="33"/>
                                        </p:tgtEl>
                                        <p:attrNameLst>
                                          <p:attrName>ppt_x</p:attrName>
                                        </p:attrNameLst>
                                      </p:cBhvr>
                                      <p:tavLst>
                                        <p:tav tm="0">
                                          <p:val>
                                            <p:strVal val="#ppt_x"/>
                                          </p:val>
                                        </p:tav>
                                        <p:tav tm="100000">
                                          <p:val>
                                            <p:strVal val="#ppt_x"/>
                                          </p:val>
                                        </p:tav>
                                      </p:tavLst>
                                    </p:anim>
                                    <p:anim calcmode="lin" valueType="num">
                                      <p:cBhvr>
                                        <p:cTn id="58" dur="623" fill="hold"/>
                                        <p:tgtEl>
                                          <p:spTgt spid="33"/>
                                        </p:tgtEl>
                                        <p:attrNameLst>
                                          <p:attrName>ppt_y</p:attrName>
                                        </p:attrNameLst>
                                      </p:cBhvr>
                                      <p:tavLst>
                                        <p:tav tm="0">
                                          <p:val>
                                            <p:strVal val="#ppt_y+.1"/>
                                          </p:val>
                                        </p:tav>
                                        <p:tav tm="100000">
                                          <p:val>
                                            <p:strVal val="#ppt_y"/>
                                          </p:val>
                                        </p:tav>
                                      </p:tavLst>
                                    </p:anim>
                                  </p:childTnLst>
                                </p:cTn>
                              </p:par>
                            </p:childTnLst>
                          </p:cTn>
                        </p:par>
                        <p:par>
                          <p:cTn id="59" fill="hold">
                            <p:stCondLst>
                              <p:cond delay="6250"/>
                            </p:stCondLst>
                            <p:childTnLst>
                              <p:par>
                                <p:cTn id="60" presetID="53" presetClass="entr" presetSubtype="16"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childTnLst>
                          </p:cTn>
                        </p:par>
                        <p:par>
                          <p:cTn id="65" fill="hold">
                            <p:stCondLst>
                              <p:cond delay="6750"/>
                            </p:stCondLst>
                            <p:childTnLst>
                              <p:par>
                                <p:cTn id="66" presetID="22" presetClass="entr" presetSubtype="8" fill="hold" grpId="0"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par>
                          <p:cTn id="69" fill="hold">
                            <p:stCondLst>
                              <p:cond delay="7250"/>
                            </p:stCondLst>
                            <p:childTnLst>
                              <p:par>
                                <p:cTn id="70" presetID="53" presetClass="entr" presetSubtype="16"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childTnLst>
                          </p:cTn>
                        </p:par>
                        <p:par>
                          <p:cTn id="75" fill="hold">
                            <p:stCondLst>
                              <p:cond delay="7750"/>
                            </p:stCondLst>
                            <p:childTnLst>
                              <p:par>
                                <p:cTn id="76" presetID="42" presetClass="entr" presetSubtype="0" fill="hold" grpId="0" nodeType="after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700"/>
                                        <p:tgtEl>
                                          <p:spTgt spid="36"/>
                                        </p:tgtEl>
                                      </p:cBhvr>
                                    </p:animEffect>
                                    <p:anim calcmode="lin" valueType="num">
                                      <p:cBhvr>
                                        <p:cTn id="79" dur="700" fill="hold"/>
                                        <p:tgtEl>
                                          <p:spTgt spid="36"/>
                                        </p:tgtEl>
                                        <p:attrNameLst>
                                          <p:attrName>ppt_x</p:attrName>
                                        </p:attrNameLst>
                                      </p:cBhvr>
                                      <p:tavLst>
                                        <p:tav tm="0">
                                          <p:val>
                                            <p:strVal val="#ppt_x"/>
                                          </p:val>
                                        </p:tav>
                                        <p:tav tm="100000">
                                          <p:val>
                                            <p:strVal val="#ppt_x"/>
                                          </p:val>
                                        </p:tav>
                                      </p:tavLst>
                                    </p:anim>
                                    <p:anim calcmode="lin" valueType="num">
                                      <p:cBhvr>
                                        <p:cTn id="80" dur="700" fill="hold"/>
                                        <p:tgtEl>
                                          <p:spTgt spid="36"/>
                                        </p:tgtEl>
                                        <p:attrNameLst>
                                          <p:attrName>ppt_y</p:attrName>
                                        </p:attrNameLst>
                                      </p:cBhvr>
                                      <p:tavLst>
                                        <p:tav tm="0">
                                          <p:val>
                                            <p:strVal val="#ppt_y+.1"/>
                                          </p:val>
                                        </p:tav>
                                        <p:tav tm="100000">
                                          <p:val>
                                            <p:strVal val="#ppt_y"/>
                                          </p:val>
                                        </p:tav>
                                      </p:tavLst>
                                    </p:anim>
                                  </p:childTnLst>
                                </p:cTn>
                              </p:par>
                            </p:childTnLst>
                          </p:cTn>
                        </p:par>
                        <p:par>
                          <p:cTn id="81" fill="hold">
                            <p:stCondLst>
                              <p:cond delay="8750"/>
                            </p:stCondLst>
                            <p:childTnLst>
                              <p:par>
                                <p:cTn id="82" presetID="53" presetClass="entr" presetSubtype="16" fill="hold" nodeType="after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p:cTn id="84" dur="500" fill="hold"/>
                                        <p:tgtEl>
                                          <p:spTgt spid="21"/>
                                        </p:tgtEl>
                                        <p:attrNameLst>
                                          <p:attrName>ppt_w</p:attrName>
                                        </p:attrNameLst>
                                      </p:cBhvr>
                                      <p:tavLst>
                                        <p:tav tm="0">
                                          <p:val>
                                            <p:fltVal val="0"/>
                                          </p:val>
                                        </p:tav>
                                        <p:tav tm="100000">
                                          <p:val>
                                            <p:strVal val="#ppt_w"/>
                                          </p:val>
                                        </p:tav>
                                      </p:tavLst>
                                    </p:anim>
                                    <p:anim calcmode="lin" valueType="num">
                                      <p:cBhvr>
                                        <p:cTn id="85" dur="500" fill="hold"/>
                                        <p:tgtEl>
                                          <p:spTgt spid="21"/>
                                        </p:tgtEl>
                                        <p:attrNameLst>
                                          <p:attrName>ppt_h</p:attrName>
                                        </p:attrNameLst>
                                      </p:cBhvr>
                                      <p:tavLst>
                                        <p:tav tm="0">
                                          <p:val>
                                            <p:fltVal val="0"/>
                                          </p:val>
                                        </p:tav>
                                        <p:tav tm="100000">
                                          <p:val>
                                            <p:strVal val="#ppt_h"/>
                                          </p:val>
                                        </p:tav>
                                      </p:tavLst>
                                    </p:anim>
                                    <p:animEffect transition="in" filter="fade">
                                      <p:cBhvr>
                                        <p:cTn id="86" dur="500"/>
                                        <p:tgtEl>
                                          <p:spTgt spid="21"/>
                                        </p:tgtEl>
                                      </p:cBhvr>
                                    </p:animEffect>
                                  </p:childTnLst>
                                </p:cTn>
                              </p:par>
                            </p:childTnLst>
                          </p:cTn>
                        </p:par>
                        <p:par>
                          <p:cTn id="87" fill="hold">
                            <p:stCondLst>
                              <p:cond delay="9250"/>
                            </p:stCondLst>
                            <p:childTnLst>
                              <p:par>
                                <p:cTn id="88" presetID="22" presetClass="entr" presetSubtype="8" fill="hold" grpId="0"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wipe(left)">
                                      <p:cBhvr>
                                        <p:cTn id="90" dur="500"/>
                                        <p:tgtEl>
                                          <p:spTgt spid="38"/>
                                        </p:tgtEl>
                                      </p:cBhvr>
                                    </p:animEffect>
                                  </p:childTnLst>
                                </p:cTn>
                              </p:par>
                            </p:childTnLst>
                          </p:cTn>
                        </p:par>
                        <p:par>
                          <p:cTn id="91" fill="hold">
                            <p:stCondLst>
                              <p:cond delay="9750"/>
                            </p:stCondLst>
                            <p:childTnLst>
                              <p:par>
                                <p:cTn id="92" presetID="53" presetClass="entr" presetSubtype="16"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 calcmode="lin" valueType="num">
                                      <p:cBhvr>
                                        <p:cTn id="94" dur="500" fill="hold"/>
                                        <p:tgtEl>
                                          <p:spTgt spid="37"/>
                                        </p:tgtEl>
                                        <p:attrNameLst>
                                          <p:attrName>ppt_w</p:attrName>
                                        </p:attrNameLst>
                                      </p:cBhvr>
                                      <p:tavLst>
                                        <p:tav tm="0">
                                          <p:val>
                                            <p:fltVal val="0"/>
                                          </p:val>
                                        </p:tav>
                                        <p:tav tm="100000">
                                          <p:val>
                                            <p:strVal val="#ppt_w"/>
                                          </p:val>
                                        </p:tav>
                                      </p:tavLst>
                                    </p:anim>
                                    <p:anim calcmode="lin" valueType="num">
                                      <p:cBhvr>
                                        <p:cTn id="95" dur="500" fill="hold"/>
                                        <p:tgtEl>
                                          <p:spTgt spid="37"/>
                                        </p:tgtEl>
                                        <p:attrNameLst>
                                          <p:attrName>ppt_h</p:attrName>
                                        </p:attrNameLst>
                                      </p:cBhvr>
                                      <p:tavLst>
                                        <p:tav tm="0">
                                          <p:val>
                                            <p:fltVal val="0"/>
                                          </p:val>
                                        </p:tav>
                                        <p:tav tm="100000">
                                          <p:val>
                                            <p:strVal val="#ppt_h"/>
                                          </p:val>
                                        </p:tav>
                                      </p:tavLst>
                                    </p:anim>
                                    <p:animEffect transition="in" filter="fade">
                                      <p:cBhvr>
                                        <p:cTn id="96" dur="500"/>
                                        <p:tgtEl>
                                          <p:spTgt spid="37"/>
                                        </p:tgtEl>
                                      </p:cBhvr>
                                    </p:animEffect>
                                  </p:childTnLst>
                                </p:cTn>
                              </p:par>
                            </p:childTnLst>
                          </p:cTn>
                        </p:par>
                        <p:par>
                          <p:cTn id="97" fill="hold">
                            <p:stCondLst>
                              <p:cond delay="10250"/>
                            </p:stCondLst>
                            <p:childTnLst>
                              <p:par>
                                <p:cTn id="98" presetID="42" presetClass="entr" presetSubtype="0" fill="hold" grpId="0" nodeType="after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fade">
                                      <p:cBhvr>
                                        <p:cTn id="100" dur="700"/>
                                        <p:tgtEl>
                                          <p:spTgt spid="39"/>
                                        </p:tgtEl>
                                      </p:cBhvr>
                                    </p:animEffect>
                                    <p:anim calcmode="lin" valueType="num">
                                      <p:cBhvr>
                                        <p:cTn id="101" dur="700" fill="hold"/>
                                        <p:tgtEl>
                                          <p:spTgt spid="39"/>
                                        </p:tgtEl>
                                        <p:attrNameLst>
                                          <p:attrName>ppt_x</p:attrName>
                                        </p:attrNameLst>
                                      </p:cBhvr>
                                      <p:tavLst>
                                        <p:tav tm="0">
                                          <p:val>
                                            <p:strVal val="#ppt_x"/>
                                          </p:val>
                                        </p:tav>
                                        <p:tav tm="100000">
                                          <p:val>
                                            <p:strVal val="#ppt_x"/>
                                          </p:val>
                                        </p:tav>
                                      </p:tavLst>
                                    </p:anim>
                                    <p:anim calcmode="lin" valueType="num">
                                      <p:cBhvr>
                                        <p:cTn id="102" dur="700" fill="hold"/>
                                        <p:tgtEl>
                                          <p:spTgt spid="39"/>
                                        </p:tgtEl>
                                        <p:attrNameLst>
                                          <p:attrName>ppt_y</p:attrName>
                                        </p:attrNameLst>
                                      </p:cBhvr>
                                      <p:tavLst>
                                        <p:tav tm="0">
                                          <p:val>
                                            <p:strVal val="#ppt_y+.1"/>
                                          </p:val>
                                        </p:tav>
                                        <p:tav tm="100000">
                                          <p:val>
                                            <p:strVal val="#ppt_y"/>
                                          </p:val>
                                        </p:tav>
                                      </p:tavLst>
                                    </p:anim>
                                  </p:childTnLst>
                                </p:cTn>
                              </p:par>
                            </p:childTnLst>
                          </p:cTn>
                        </p:par>
                        <p:par>
                          <p:cTn id="103" fill="hold">
                            <p:stCondLst>
                              <p:cond delay="11250"/>
                            </p:stCondLst>
                            <p:childTnLst>
                              <p:par>
                                <p:cTn id="104" presetID="53" presetClass="entr" presetSubtype="16" fill="hold" nodeType="after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500" fill="hold"/>
                                        <p:tgtEl>
                                          <p:spTgt spid="26"/>
                                        </p:tgtEl>
                                        <p:attrNameLst>
                                          <p:attrName>ppt_w</p:attrName>
                                        </p:attrNameLst>
                                      </p:cBhvr>
                                      <p:tavLst>
                                        <p:tav tm="0">
                                          <p:val>
                                            <p:fltVal val="0"/>
                                          </p:val>
                                        </p:tav>
                                        <p:tav tm="100000">
                                          <p:val>
                                            <p:strVal val="#ppt_w"/>
                                          </p:val>
                                        </p:tav>
                                      </p:tavLst>
                                    </p:anim>
                                    <p:anim calcmode="lin" valueType="num">
                                      <p:cBhvr>
                                        <p:cTn id="107" dur="500" fill="hold"/>
                                        <p:tgtEl>
                                          <p:spTgt spid="26"/>
                                        </p:tgtEl>
                                        <p:attrNameLst>
                                          <p:attrName>ppt_h</p:attrName>
                                        </p:attrNameLst>
                                      </p:cBhvr>
                                      <p:tavLst>
                                        <p:tav tm="0">
                                          <p:val>
                                            <p:fltVal val="0"/>
                                          </p:val>
                                        </p:tav>
                                        <p:tav tm="100000">
                                          <p:val>
                                            <p:strVal val="#ppt_h"/>
                                          </p:val>
                                        </p:tav>
                                      </p:tavLst>
                                    </p:anim>
                                    <p:animEffect transition="in" filter="fade">
                                      <p:cBhvr>
                                        <p:cTn id="108" dur="500"/>
                                        <p:tgtEl>
                                          <p:spTgt spid="26"/>
                                        </p:tgtEl>
                                      </p:cBhvr>
                                    </p:animEffect>
                                  </p:childTnLst>
                                </p:cTn>
                              </p:par>
                            </p:childTnLst>
                          </p:cTn>
                        </p:par>
                        <p:par>
                          <p:cTn id="109" fill="hold">
                            <p:stCondLst>
                              <p:cond delay="11750"/>
                            </p:stCondLst>
                            <p:childTnLst>
                              <p:par>
                                <p:cTn id="110" presetID="22" presetClass="entr" presetSubtype="8" fill="hold" grpId="0" nodeType="after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wipe(left)">
                                      <p:cBhvr>
                                        <p:cTn id="112" dur="500"/>
                                        <p:tgtEl>
                                          <p:spTgt spid="41"/>
                                        </p:tgtEl>
                                      </p:cBhvr>
                                    </p:animEffect>
                                  </p:childTnLst>
                                </p:cTn>
                              </p:par>
                            </p:childTnLst>
                          </p:cTn>
                        </p:par>
                        <p:par>
                          <p:cTn id="113" fill="hold">
                            <p:stCondLst>
                              <p:cond delay="12250"/>
                            </p:stCondLst>
                            <p:childTnLst>
                              <p:par>
                                <p:cTn id="114" presetID="53" presetClass="entr" presetSubtype="16" fill="hold" grpId="0" nodeType="afterEffect">
                                  <p:stCondLst>
                                    <p:cond delay="0"/>
                                  </p:stCondLst>
                                  <p:childTnLst>
                                    <p:set>
                                      <p:cBhvr>
                                        <p:cTn id="115" dur="1" fill="hold">
                                          <p:stCondLst>
                                            <p:cond delay="0"/>
                                          </p:stCondLst>
                                        </p:cTn>
                                        <p:tgtEl>
                                          <p:spTgt spid="40"/>
                                        </p:tgtEl>
                                        <p:attrNameLst>
                                          <p:attrName>style.visibility</p:attrName>
                                        </p:attrNameLst>
                                      </p:cBhvr>
                                      <p:to>
                                        <p:strVal val="visible"/>
                                      </p:to>
                                    </p:set>
                                    <p:anim calcmode="lin" valueType="num">
                                      <p:cBhvr>
                                        <p:cTn id="116" dur="500" fill="hold"/>
                                        <p:tgtEl>
                                          <p:spTgt spid="40"/>
                                        </p:tgtEl>
                                        <p:attrNameLst>
                                          <p:attrName>ppt_w</p:attrName>
                                        </p:attrNameLst>
                                      </p:cBhvr>
                                      <p:tavLst>
                                        <p:tav tm="0">
                                          <p:val>
                                            <p:fltVal val="0"/>
                                          </p:val>
                                        </p:tav>
                                        <p:tav tm="100000">
                                          <p:val>
                                            <p:strVal val="#ppt_w"/>
                                          </p:val>
                                        </p:tav>
                                      </p:tavLst>
                                    </p:anim>
                                    <p:anim calcmode="lin" valueType="num">
                                      <p:cBhvr>
                                        <p:cTn id="117" dur="500" fill="hold"/>
                                        <p:tgtEl>
                                          <p:spTgt spid="40"/>
                                        </p:tgtEl>
                                        <p:attrNameLst>
                                          <p:attrName>ppt_h</p:attrName>
                                        </p:attrNameLst>
                                      </p:cBhvr>
                                      <p:tavLst>
                                        <p:tav tm="0">
                                          <p:val>
                                            <p:fltVal val="0"/>
                                          </p:val>
                                        </p:tav>
                                        <p:tav tm="100000">
                                          <p:val>
                                            <p:strVal val="#ppt_h"/>
                                          </p:val>
                                        </p:tav>
                                      </p:tavLst>
                                    </p:anim>
                                    <p:animEffect transition="in" filter="fade">
                                      <p:cBhvr>
                                        <p:cTn id="118" dur="500"/>
                                        <p:tgtEl>
                                          <p:spTgt spid="40"/>
                                        </p:tgtEl>
                                      </p:cBhvr>
                                    </p:animEffect>
                                  </p:childTnLst>
                                </p:cTn>
                              </p:par>
                            </p:childTnLst>
                          </p:cTn>
                        </p:par>
                        <p:par>
                          <p:cTn id="119" fill="hold">
                            <p:stCondLst>
                              <p:cond delay="12750"/>
                            </p:stCondLst>
                            <p:childTnLst>
                              <p:par>
                                <p:cTn id="120" presetID="42" presetClass="entr" presetSubtype="0" fill="hold" grpId="0" nodeType="after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fade">
                                      <p:cBhvr>
                                        <p:cTn id="122" dur="700"/>
                                        <p:tgtEl>
                                          <p:spTgt spid="42"/>
                                        </p:tgtEl>
                                      </p:cBhvr>
                                    </p:animEffect>
                                    <p:anim calcmode="lin" valueType="num">
                                      <p:cBhvr>
                                        <p:cTn id="123" dur="700" fill="hold"/>
                                        <p:tgtEl>
                                          <p:spTgt spid="42"/>
                                        </p:tgtEl>
                                        <p:attrNameLst>
                                          <p:attrName>ppt_x</p:attrName>
                                        </p:attrNameLst>
                                      </p:cBhvr>
                                      <p:tavLst>
                                        <p:tav tm="0">
                                          <p:val>
                                            <p:strVal val="#ppt_x"/>
                                          </p:val>
                                        </p:tav>
                                        <p:tav tm="100000">
                                          <p:val>
                                            <p:strVal val="#ppt_x"/>
                                          </p:val>
                                        </p:tav>
                                      </p:tavLst>
                                    </p:anim>
                                    <p:anim calcmode="lin" valueType="num">
                                      <p:cBhvr>
                                        <p:cTn id="124" dur="7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31" grpId="0"/>
      <p:bldP spid="32" grpId="0" animBg="1"/>
      <p:bldP spid="33" grpId="0"/>
      <p:bldP spid="34" grpId="0"/>
      <p:bldP spid="35" grpId="0" animBg="1"/>
      <p:bldP spid="36" grpId="0"/>
      <p:bldP spid="37" grpId="0"/>
      <p:bldP spid="38" grpId="0" animBg="1"/>
      <p:bldP spid="39" grpId="0"/>
      <p:bldP spid="40" grpId="0"/>
      <p:bldP spid="41" grpId="0" animBg="1"/>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一、基本信息</a:t>
            </a:r>
          </a:p>
        </p:txBody>
      </p:sp>
      <p:grpSp>
        <p:nvGrpSpPr>
          <p:cNvPr id="3" name="组合 2"/>
          <p:cNvGrpSpPr/>
          <p:nvPr/>
        </p:nvGrpSpPr>
        <p:grpSpPr>
          <a:xfrm>
            <a:off x="1333501" y="2133601"/>
            <a:ext cx="2654300" cy="3311527"/>
            <a:chOff x="1333500" y="2133600"/>
            <a:chExt cx="2654300" cy="3311526"/>
          </a:xfrm>
        </p:grpSpPr>
        <p:sp>
          <p:nvSpPr>
            <p:cNvPr id="4" name="任意多边形 35"/>
            <p:cNvSpPr/>
            <p:nvPr/>
          </p:nvSpPr>
          <p:spPr>
            <a:xfrm>
              <a:off x="1333500" y="2133600"/>
              <a:ext cx="2654300" cy="3311526"/>
            </a:xfrm>
            <a:custGeom>
              <a:avLst/>
              <a:gdLst>
                <a:gd name="connsiteX0" fmla="*/ 0 w 2654300"/>
                <a:gd name="connsiteY0" fmla="*/ 2493963 h 3311526"/>
                <a:gd name="connsiteX1" fmla="*/ 67207 w 2654300"/>
                <a:gd name="connsiteY1" fmla="*/ 2493963 h 3311526"/>
                <a:gd name="connsiteX2" fmla="*/ 67207 w 2654300"/>
                <a:gd name="connsiteY2" fmla="*/ 3244319 h 3311526"/>
                <a:gd name="connsiteX3" fmla="*/ 2587093 w 2654300"/>
                <a:gd name="connsiteY3" fmla="*/ 3244319 h 3311526"/>
                <a:gd name="connsiteX4" fmla="*/ 2587093 w 2654300"/>
                <a:gd name="connsiteY4" fmla="*/ 2493963 h 3311526"/>
                <a:gd name="connsiteX5" fmla="*/ 2654300 w 2654300"/>
                <a:gd name="connsiteY5" fmla="*/ 2493963 h 3311526"/>
                <a:gd name="connsiteX6" fmla="*/ 2654300 w 2654300"/>
                <a:gd name="connsiteY6" fmla="*/ 3311526 h 3311526"/>
                <a:gd name="connsiteX7" fmla="*/ 0 w 2654300"/>
                <a:gd name="connsiteY7" fmla="*/ 3311526 h 3311526"/>
                <a:gd name="connsiteX8" fmla="*/ 0 w 2654300"/>
                <a:gd name="connsiteY8" fmla="*/ 0 h 3311526"/>
                <a:gd name="connsiteX9" fmla="*/ 2654300 w 2654300"/>
                <a:gd name="connsiteY9" fmla="*/ 0 h 3311526"/>
                <a:gd name="connsiteX10" fmla="*/ 2654300 w 2654300"/>
                <a:gd name="connsiteY10" fmla="*/ 817563 h 3311526"/>
                <a:gd name="connsiteX11" fmla="*/ 2587093 w 2654300"/>
                <a:gd name="connsiteY11" fmla="*/ 817563 h 3311526"/>
                <a:gd name="connsiteX12" fmla="*/ 2587093 w 2654300"/>
                <a:gd name="connsiteY12" fmla="*/ 67207 h 3311526"/>
                <a:gd name="connsiteX13" fmla="*/ 67207 w 2654300"/>
                <a:gd name="connsiteY13" fmla="*/ 67207 h 3311526"/>
                <a:gd name="connsiteX14" fmla="*/ 67207 w 2654300"/>
                <a:gd name="connsiteY14" fmla="*/ 817563 h 3311526"/>
                <a:gd name="connsiteX15" fmla="*/ 0 w 2654300"/>
                <a:gd name="connsiteY15" fmla="*/ 817563 h 3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4300" h="3311526">
                  <a:moveTo>
                    <a:pt x="0" y="2493963"/>
                  </a:moveTo>
                  <a:lnTo>
                    <a:pt x="67207" y="2493963"/>
                  </a:lnTo>
                  <a:lnTo>
                    <a:pt x="67207" y="3244319"/>
                  </a:lnTo>
                  <a:lnTo>
                    <a:pt x="2587093" y="3244319"/>
                  </a:lnTo>
                  <a:lnTo>
                    <a:pt x="2587093" y="2493963"/>
                  </a:lnTo>
                  <a:lnTo>
                    <a:pt x="2654300" y="2493963"/>
                  </a:lnTo>
                  <a:lnTo>
                    <a:pt x="2654300" y="3311526"/>
                  </a:lnTo>
                  <a:lnTo>
                    <a:pt x="0" y="3311526"/>
                  </a:lnTo>
                  <a:close/>
                  <a:moveTo>
                    <a:pt x="0" y="0"/>
                  </a:moveTo>
                  <a:lnTo>
                    <a:pt x="2654300" y="0"/>
                  </a:lnTo>
                  <a:lnTo>
                    <a:pt x="2654300" y="817563"/>
                  </a:lnTo>
                  <a:lnTo>
                    <a:pt x="2587093" y="817563"/>
                  </a:lnTo>
                  <a:lnTo>
                    <a:pt x="2587093" y="67207"/>
                  </a:lnTo>
                  <a:lnTo>
                    <a:pt x="67207" y="67207"/>
                  </a:lnTo>
                  <a:lnTo>
                    <a:pt x="67207" y="817563"/>
                  </a:lnTo>
                  <a:lnTo>
                    <a:pt x="0" y="81756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EAD074"/>
                </a:solidFill>
                <a:cs typeface="+mn-ea"/>
                <a:sym typeface="+mn-lt"/>
              </a:endParaRPr>
            </a:p>
          </p:txBody>
        </p:sp>
        <p:sp>
          <p:nvSpPr>
            <p:cNvPr id="5" name="椭圆 38"/>
            <p:cNvSpPr/>
            <p:nvPr/>
          </p:nvSpPr>
          <p:spPr>
            <a:xfrm>
              <a:off x="2368550" y="2502332"/>
              <a:ext cx="584200" cy="583337"/>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rgbClr val="4040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a:solidFill>
                  <a:srgbClr val="EAD074"/>
                </a:solidFill>
                <a:cs typeface="+mn-ea"/>
                <a:sym typeface="+mn-lt"/>
              </a:endParaRPr>
            </a:p>
          </p:txBody>
        </p:sp>
        <p:grpSp>
          <p:nvGrpSpPr>
            <p:cNvPr id="6" name="组合 5"/>
            <p:cNvGrpSpPr/>
            <p:nvPr/>
          </p:nvGrpSpPr>
          <p:grpSpPr>
            <a:xfrm>
              <a:off x="1491419" y="3416549"/>
              <a:ext cx="2338462" cy="1217930"/>
              <a:chOff x="6215620" y="1891581"/>
              <a:chExt cx="2338462" cy="1217930"/>
            </a:xfrm>
          </p:grpSpPr>
          <p:sp>
            <p:nvSpPr>
              <p:cNvPr id="7" name="矩形 6"/>
              <p:cNvSpPr/>
              <p:nvPr/>
            </p:nvSpPr>
            <p:spPr>
              <a:xfrm>
                <a:off x="6215620" y="2407780"/>
                <a:ext cx="2338462" cy="7017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rgbClr val="404046"/>
                    </a:solidFill>
                    <a:cs typeface="+mn-ea"/>
                    <a:sym typeface="+mn-lt"/>
                  </a:rPr>
                  <a:t>您的内容打在这里，或者通过复制您的文本后，在此框中选择粘贴，并选择只保留文字。</a:t>
                </a:r>
              </a:p>
            </p:txBody>
          </p:sp>
          <p:sp>
            <p:nvSpPr>
              <p:cNvPr id="8" name="矩形 7"/>
              <p:cNvSpPr/>
              <p:nvPr/>
            </p:nvSpPr>
            <p:spPr>
              <a:xfrm>
                <a:off x="6342659" y="1891581"/>
                <a:ext cx="2084387" cy="50424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rgbClr val="404046"/>
                    </a:solidFill>
                    <a:cs typeface="+mn-ea"/>
                    <a:sym typeface="+mn-lt"/>
                  </a:rPr>
                  <a:t>添加标题文本</a:t>
                </a:r>
              </a:p>
            </p:txBody>
          </p:sp>
        </p:grpSp>
      </p:grpSp>
      <p:grpSp>
        <p:nvGrpSpPr>
          <p:cNvPr id="9" name="组合 8"/>
          <p:cNvGrpSpPr/>
          <p:nvPr/>
        </p:nvGrpSpPr>
        <p:grpSpPr>
          <a:xfrm>
            <a:off x="4775201" y="2133601"/>
            <a:ext cx="2654300" cy="3311527"/>
            <a:chOff x="4775200" y="2133600"/>
            <a:chExt cx="2654300" cy="3311526"/>
          </a:xfrm>
          <a:solidFill>
            <a:schemeClr val="tx1">
              <a:lumMod val="65000"/>
              <a:lumOff val="35000"/>
            </a:schemeClr>
          </a:solidFill>
        </p:grpSpPr>
        <p:sp>
          <p:nvSpPr>
            <p:cNvPr id="10" name="任意多边形 36"/>
            <p:cNvSpPr/>
            <p:nvPr/>
          </p:nvSpPr>
          <p:spPr>
            <a:xfrm>
              <a:off x="4775200" y="2133600"/>
              <a:ext cx="2654300" cy="3311526"/>
            </a:xfrm>
            <a:custGeom>
              <a:avLst/>
              <a:gdLst>
                <a:gd name="connsiteX0" fmla="*/ 0 w 2654300"/>
                <a:gd name="connsiteY0" fmla="*/ 2493963 h 3311526"/>
                <a:gd name="connsiteX1" fmla="*/ 67207 w 2654300"/>
                <a:gd name="connsiteY1" fmla="*/ 2493963 h 3311526"/>
                <a:gd name="connsiteX2" fmla="*/ 67207 w 2654300"/>
                <a:gd name="connsiteY2" fmla="*/ 3244319 h 3311526"/>
                <a:gd name="connsiteX3" fmla="*/ 2587093 w 2654300"/>
                <a:gd name="connsiteY3" fmla="*/ 3244319 h 3311526"/>
                <a:gd name="connsiteX4" fmla="*/ 2587093 w 2654300"/>
                <a:gd name="connsiteY4" fmla="*/ 2493963 h 3311526"/>
                <a:gd name="connsiteX5" fmla="*/ 2654300 w 2654300"/>
                <a:gd name="connsiteY5" fmla="*/ 2493963 h 3311526"/>
                <a:gd name="connsiteX6" fmla="*/ 2654300 w 2654300"/>
                <a:gd name="connsiteY6" fmla="*/ 3311526 h 3311526"/>
                <a:gd name="connsiteX7" fmla="*/ 0 w 2654300"/>
                <a:gd name="connsiteY7" fmla="*/ 3311526 h 3311526"/>
                <a:gd name="connsiteX8" fmla="*/ 0 w 2654300"/>
                <a:gd name="connsiteY8" fmla="*/ 0 h 3311526"/>
                <a:gd name="connsiteX9" fmla="*/ 2654300 w 2654300"/>
                <a:gd name="connsiteY9" fmla="*/ 0 h 3311526"/>
                <a:gd name="connsiteX10" fmla="*/ 2654300 w 2654300"/>
                <a:gd name="connsiteY10" fmla="*/ 817563 h 3311526"/>
                <a:gd name="connsiteX11" fmla="*/ 2587093 w 2654300"/>
                <a:gd name="connsiteY11" fmla="*/ 817563 h 3311526"/>
                <a:gd name="connsiteX12" fmla="*/ 2587093 w 2654300"/>
                <a:gd name="connsiteY12" fmla="*/ 67207 h 3311526"/>
                <a:gd name="connsiteX13" fmla="*/ 67207 w 2654300"/>
                <a:gd name="connsiteY13" fmla="*/ 67207 h 3311526"/>
                <a:gd name="connsiteX14" fmla="*/ 67207 w 2654300"/>
                <a:gd name="connsiteY14" fmla="*/ 817563 h 3311526"/>
                <a:gd name="connsiteX15" fmla="*/ 0 w 2654300"/>
                <a:gd name="connsiteY15" fmla="*/ 817563 h 3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4300" h="3311526">
                  <a:moveTo>
                    <a:pt x="0" y="2493963"/>
                  </a:moveTo>
                  <a:lnTo>
                    <a:pt x="67207" y="2493963"/>
                  </a:lnTo>
                  <a:lnTo>
                    <a:pt x="67207" y="3244319"/>
                  </a:lnTo>
                  <a:lnTo>
                    <a:pt x="2587093" y="3244319"/>
                  </a:lnTo>
                  <a:lnTo>
                    <a:pt x="2587093" y="2493963"/>
                  </a:lnTo>
                  <a:lnTo>
                    <a:pt x="2654300" y="2493963"/>
                  </a:lnTo>
                  <a:lnTo>
                    <a:pt x="2654300" y="3311526"/>
                  </a:lnTo>
                  <a:lnTo>
                    <a:pt x="0" y="3311526"/>
                  </a:lnTo>
                  <a:close/>
                  <a:moveTo>
                    <a:pt x="0" y="0"/>
                  </a:moveTo>
                  <a:lnTo>
                    <a:pt x="2654300" y="0"/>
                  </a:lnTo>
                  <a:lnTo>
                    <a:pt x="2654300" y="817563"/>
                  </a:lnTo>
                  <a:lnTo>
                    <a:pt x="2587093" y="817563"/>
                  </a:lnTo>
                  <a:lnTo>
                    <a:pt x="2587093" y="67207"/>
                  </a:lnTo>
                  <a:lnTo>
                    <a:pt x="67207" y="67207"/>
                  </a:lnTo>
                  <a:lnTo>
                    <a:pt x="67207" y="817563"/>
                  </a:lnTo>
                  <a:lnTo>
                    <a:pt x="0" y="8175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EAD074"/>
                </a:solidFill>
                <a:cs typeface="+mn-ea"/>
                <a:sym typeface="+mn-lt"/>
              </a:endParaRPr>
            </a:p>
          </p:txBody>
        </p:sp>
        <p:sp>
          <p:nvSpPr>
            <p:cNvPr id="11" name="椭圆 39"/>
            <p:cNvSpPr/>
            <p:nvPr/>
          </p:nvSpPr>
          <p:spPr>
            <a:xfrm>
              <a:off x="5810250" y="2502284"/>
              <a:ext cx="584200" cy="58343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a:solidFill>
                  <a:srgbClr val="EAD074"/>
                </a:solidFill>
                <a:cs typeface="+mn-ea"/>
                <a:sym typeface="+mn-lt"/>
              </a:endParaRPr>
            </a:p>
          </p:txBody>
        </p:sp>
        <p:grpSp>
          <p:nvGrpSpPr>
            <p:cNvPr id="12" name="组合 11"/>
            <p:cNvGrpSpPr/>
            <p:nvPr/>
          </p:nvGrpSpPr>
          <p:grpSpPr>
            <a:xfrm>
              <a:off x="4775200" y="3416549"/>
              <a:ext cx="2623420" cy="1217930"/>
              <a:chOff x="6057701" y="1891581"/>
              <a:chExt cx="2623420" cy="1217930"/>
            </a:xfrm>
            <a:grpFill/>
          </p:grpSpPr>
          <p:sp>
            <p:nvSpPr>
              <p:cNvPr id="13" name="矩形 12"/>
              <p:cNvSpPr/>
              <p:nvPr/>
            </p:nvSpPr>
            <p:spPr>
              <a:xfrm>
                <a:off x="6215620" y="2407780"/>
                <a:ext cx="2338463" cy="701731"/>
              </a:xfrm>
              <a:prstGeom prst="rect">
                <a:avLst/>
              </a:prstGeom>
              <a:noFill/>
            </p:spPr>
            <p:txBody>
              <a:bodyPr wrap="square">
                <a:spAutoFit/>
                <a:scene3d>
                  <a:camera prst="orthographicFront"/>
                  <a:lightRig rig="threePt" dir="t"/>
                </a:scene3d>
                <a:sp3d contourW="12700"/>
              </a:bodyPr>
              <a:lstStyle/>
              <a:p>
                <a:pPr>
                  <a:lnSpc>
                    <a:spcPct val="120000"/>
                  </a:lnSpc>
                </a:pPr>
                <a:r>
                  <a:rPr lang="zh-CN" altLang="en-US" sz="1100" dirty="0">
                    <a:solidFill>
                      <a:srgbClr val="404046"/>
                    </a:solidFill>
                    <a:cs typeface="+mn-ea"/>
                    <a:sym typeface="+mn-lt"/>
                  </a:rPr>
                  <a:t>您的内容打在这里，或者通过复制您的文本后，在此框中选择粘贴，并选择只保留文字。</a:t>
                </a:r>
              </a:p>
            </p:txBody>
          </p:sp>
          <p:sp>
            <p:nvSpPr>
              <p:cNvPr id="14" name="矩形 13"/>
              <p:cNvSpPr/>
              <p:nvPr/>
            </p:nvSpPr>
            <p:spPr>
              <a:xfrm>
                <a:off x="6057701" y="1891581"/>
                <a:ext cx="2623420" cy="504241"/>
              </a:xfrm>
              <a:prstGeom prst="rect">
                <a:avLst/>
              </a:prstGeom>
              <a:noFill/>
            </p:spPr>
            <p:txBody>
              <a:bodyPr wrap="square">
                <a:spAutoFit/>
                <a:scene3d>
                  <a:camera prst="orthographicFront"/>
                  <a:lightRig rig="threePt" dir="t"/>
                </a:scene3d>
                <a:sp3d contourW="12700"/>
              </a:bodyPr>
              <a:lstStyle/>
              <a:p>
                <a:pPr algn="ctr">
                  <a:lnSpc>
                    <a:spcPct val="120000"/>
                  </a:lnSpc>
                </a:pPr>
                <a:r>
                  <a:rPr lang="zh-CN" altLang="en-US" sz="2400" b="1" dirty="0">
                    <a:solidFill>
                      <a:srgbClr val="404046"/>
                    </a:solidFill>
                    <a:cs typeface="+mn-ea"/>
                    <a:sym typeface="+mn-lt"/>
                  </a:rPr>
                  <a:t>添加标题文本</a:t>
                </a:r>
              </a:p>
            </p:txBody>
          </p:sp>
        </p:grpSp>
      </p:grpSp>
      <p:grpSp>
        <p:nvGrpSpPr>
          <p:cNvPr id="15" name="组合 14"/>
          <p:cNvGrpSpPr/>
          <p:nvPr/>
        </p:nvGrpSpPr>
        <p:grpSpPr>
          <a:xfrm>
            <a:off x="8216901" y="2133601"/>
            <a:ext cx="2654300" cy="3311527"/>
            <a:chOff x="8216900" y="2133600"/>
            <a:chExt cx="2654300" cy="3311526"/>
          </a:xfrm>
        </p:grpSpPr>
        <p:sp>
          <p:nvSpPr>
            <p:cNvPr id="16" name="任意多边形 37"/>
            <p:cNvSpPr/>
            <p:nvPr/>
          </p:nvSpPr>
          <p:spPr>
            <a:xfrm>
              <a:off x="8216900" y="2133600"/>
              <a:ext cx="2654300" cy="3311526"/>
            </a:xfrm>
            <a:custGeom>
              <a:avLst/>
              <a:gdLst>
                <a:gd name="connsiteX0" fmla="*/ 0 w 2654300"/>
                <a:gd name="connsiteY0" fmla="*/ 2493963 h 3311526"/>
                <a:gd name="connsiteX1" fmla="*/ 67207 w 2654300"/>
                <a:gd name="connsiteY1" fmla="*/ 2493963 h 3311526"/>
                <a:gd name="connsiteX2" fmla="*/ 67207 w 2654300"/>
                <a:gd name="connsiteY2" fmla="*/ 3244319 h 3311526"/>
                <a:gd name="connsiteX3" fmla="*/ 2587093 w 2654300"/>
                <a:gd name="connsiteY3" fmla="*/ 3244319 h 3311526"/>
                <a:gd name="connsiteX4" fmla="*/ 2587093 w 2654300"/>
                <a:gd name="connsiteY4" fmla="*/ 2493963 h 3311526"/>
                <a:gd name="connsiteX5" fmla="*/ 2654300 w 2654300"/>
                <a:gd name="connsiteY5" fmla="*/ 2493963 h 3311526"/>
                <a:gd name="connsiteX6" fmla="*/ 2654300 w 2654300"/>
                <a:gd name="connsiteY6" fmla="*/ 3311526 h 3311526"/>
                <a:gd name="connsiteX7" fmla="*/ 0 w 2654300"/>
                <a:gd name="connsiteY7" fmla="*/ 3311526 h 3311526"/>
                <a:gd name="connsiteX8" fmla="*/ 0 w 2654300"/>
                <a:gd name="connsiteY8" fmla="*/ 0 h 3311526"/>
                <a:gd name="connsiteX9" fmla="*/ 2654300 w 2654300"/>
                <a:gd name="connsiteY9" fmla="*/ 0 h 3311526"/>
                <a:gd name="connsiteX10" fmla="*/ 2654300 w 2654300"/>
                <a:gd name="connsiteY10" fmla="*/ 817563 h 3311526"/>
                <a:gd name="connsiteX11" fmla="*/ 2587093 w 2654300"/>
                <a:gd name="connsiteY11" fmla="*/ 817563 h 3311526"/>
                <a:gd name="connsiteX12" fmla="*/ 2587093 w 2654300"/>
                <a:gd name="connsiteY12" fmla="*/ 67207 h 3311526"/>
                <a:gd name="connsiteX13" fmla="*/ 67207 w 2654300"/>
                <a:gd name="connsiteY13" fmla="*/ 67207 h 3311526"/>
                <a:gd name="connsiteX14" fmla="*/ 67207 w 2654300"/>
                <a:gd name="connsiteY14" fmla="*/ 817563 h 3311526"/>
                <a:gd name="connsiteX15" fmla="*/ 0 w 2654300"/>
                <a:gd name="connsiteY15" fmla="*/ 817563 h 3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4300" h="3311526">
                  <a:moveTo>
                    <a:pt x="0" y="2493963"/>
                  </a:moveTo>
                  <a:lnTo>
                    <a:pt x="67207" y="2493963"/>
                  </a:lnTo>
                  <a:lnTo>
                    <a:pt x="67207" y="3244319"/>
                  </a:lnTo>
                  <a:lnTo>
                    <a:pt x="2587093" y="3244319"/>
                  </a:lnTo>
                  <a:lnTo>
                    <a:pt x="2587093" y="2493963"/>
                  </a:lnTo>
                  <a:lnTo>
                    <a:pt x="2654300" y="2493963"/>
                  </a:lnTo>
                  <a:lnTo>
                    <a:pt x="2654300" y="3311526"/>
                  </a:lnTo>
                  <a:lnTo>
                    <a:pt x="0" y="3311526"/>
                  </a:lnTo>
                  <a:close/>
                  <a:moveTo>
                    <a:pt x="0" y="0"/>
                  </a:moveTo>
                  <a:lnTo>
                    <a:pt x="2654300" y="0"/>
                  </a:lnTo>
                  <a:lnTo>
                    <a:pt x="2654300" y="817563"/>
                  </a:lnTo>
                  <a:lnTo>
                    <a:pt x="2587093" y="817563"/>
                  </a:lnTo>
                  <a:lnTo>
                    <a:pt x="2587093" y="67207"/>
                  </a:lnTo>
                  <a:lnTo>
                    <a:pt x="67207" y="67207"/>
                  </a:lnTo>
                  <a:lnTo>
                    <a:pt x="67207" y="817563"/>
                  </a:lnTo>
                  <a:lnTo>
                    <a:pt x="0" y="81756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EAD074"/>
                </a:solidFill>
                <a:cs typeface="+mn-ea"/>
                <a:sym typeface="+mn-lt"/>
              </a:endParaRPr>
            </a:p>
          </p:txBody>
        </p:sp>
        <p:sp>
          <p:nvSpPr>
            <p:cNvPr id="17" name="椭圆 40"/>
            <p:cNvSpPr/>
            <p:nvPr/>
          </p:nvSpPr>
          <p:spPr>
            <a:xfrm>
              <a:off x="9251950" y="2502348"/>
              <a:ext cx="584200" cy="583304"/>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4040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a:solidFill>
                  <a:srgbClr val="EAD074"/>
                </a:solidFill>
                <a:cs typeface="+mn-ea"/>
                <a:sym typeface="+mn-lt"/>
              </a:endParaRPr>
            </a:p>
          </p:txBody>
        </p:sp>
        <p:grpSp>
          <p:nvGrpSpPr>
            <p:cNvPr id="18" name="组合 17"/>
            <p:cNvGrpSpPr/>
            <p:nvPr/>
          </p:nvGrpSpPr>
          <p:grpSpPr>
            <a:xfrm>
              <a:off x="8374819" y="3416549"/>
              <a:ext cx="2338462" cy="1217930"/>
              <a:chOff x="6215620" y="1891581"/>
              <a:chExt cx="2338462" cy="1217930"/>
            </a:xfrm>
          </p:grpSpPr>
          <p:sp>
            <p:nvSpPr>
              <p:cNvPr id="19" name="矩形 18"/>
              <p:cNvSpPr/>
              <p:nvPr/>
            </p:nvSpPr>
            <p:spPr>
              <a:xfrm>
                <a:off x="6215620" y="2407780"/>
                <a:ext cx="2338462" cy="701731"/>
              </a:xfrm>
              <a:prstGeom prst="rect">
                <a:avLst/>
              </a:prstGeom>
            </p:spPr>
            <p:txBody>
              <a:bodyPr wrap="square">
                <a:spAutoFit/>
                <a:scene3d>
                  <a:camera prst="orthographicFront"/>
                  <a:lightRig rig="threePt" dir="t"/>
                </a:scene3d>
                <a:sp3d contourW="12700"/>
              </a:bodyPr>
              <a:lstStyle/>
              <a:p>
                <a:pPr>
                  <a:lnSpc>
                    <a:spcPct val="120000"/>
                  </a:lnSpc>
                </a:pPr>
                <a:r>
                  <a:rPr lang="zh-CN" altLang="en-US" sz="1100" dirty="0">
                    <a:solidFill>
                      <a:srgbClr val="404046"/>
                    </a:solidFill>
                    <a:cs typeface="+mn-ea"/>
                    <a:sym typeface="+mn-lt"/>
                  </a:rPr>
                  <a:t>您的内容打在这里，或者通过复制您的文本后，在此框中选择粘贴，并选择只保留文字。</a:t>
                </a:r>
              </a:p>
            </p:txBody>
          </p:sp>
          <p:sp>
            <p:nvSpPr>
              <p:cNvPr id="20" name="矩形 19"/>
              <p:cNvSpPr/>
              <p:nvPr/>
            </p:nvSpPr>
            <p:spPr>
              <a:xfrm>
                <a:off x="6342659" y="1891581"/>
                <a:ext cx="2084387" cy="50424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rgbClr val="404046"/>
                    </a:solidFill>
                    <a:cs typeface="+mn-ea"/>
                    <a:sym typeface="+mn-lt"/>
                  </a:rPr>
                  <a:t>添加标题文本</a:t>
                </a:r>
              </a:p>
            </p:txBody>
          </p:sp>
        </p:grpSp>
      </p:gr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5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2"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275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îṣļïdê"/>
          <p:cNvSpPr/>
          <p:nvPr/>
        </p:nvSpPr>
        <p:spPr>
          <a:xfrm>
            <a:off x="1320801" y="2126593"/>
            <a:ext cx="1768751" cy="1768751"/>
          </a:xfrm>
          <a:prstGeom prst="flowChartConnector">
            <a:avLst/>
          </a:prstGeom>
          <a:blipFill>
            <a:blip r:embed="rId3"/>
            <a:srcRect/>
            <a:stretch>
              <a:fillRect/>
            </a:stretch>
          </a:blipFill>
          <a:ln w="38100" cap="flat" cmpd="sng" algn="ctr">
            <a:solidFill>
              <a:schemeClr val="tx1">
                <a:lumMod val="85000"/>
                <a:lumOff val="15000"/>
              </a:schemeClr>
            </a:solidFill>
            <a:prstDash val="solid"/>
            <a:miter lim="800000"/>
          </a:ln>
          <a:effectLst/>
        </p:spPr>
        <p:txBody>
          <a:bodyPr anchor="ctr"/>
          <a:lstStyle/>
          <a:p>
            <a:pPr algn="ctr" defTabSz="457200">
              <a:defRPr/>
            </a:pPr>
            <a:endParaRPr sz="1350" kern="0">
              <a:solidFill>
                <a:srgbClr val="FFFFFF"/>
              </a:solidFill>
              <a:cs typeface="+mn-ea"/>
              <a:sym typeface="+mn-lt"/>
            </a:endParaRPr>
          </a:p>
        </p:txBody>
      </p:sp>
      <p:sp>
        <p:nvSpPr>
          <p:cNvPr id="3" name="îsliḑe"/>
          <p:cNvSpPr/>
          <p:nvPr/>
        </p:nvSpPr>
        <p:spPr>
          <a:xfrm flipV="1">
            <a:off x="3502117" y="2259305"/>
            <a:ext cx="0" cy="3579777"/>
          </a:xfrm>
          <a:prstGeom prst="line">
            <a:avLst/>
          </a:prstGeom>
          <a:ln w="9525" cap="rnd">
            <a:solidFill>
              <a:srgbClr val="F7ED8A">
                <a:alpha val="34000"/>
              </a:srgbClr>
            </a:solidFill>
            <a:prstDash val="sysDash"/>
            <a:round/>
          </a:ln>
        </p:spPr>
        <p:txBody>
          <a:bodyPr anchor="ctr"/>
          <a:lstStyle/>
          <a:p>
            <a:pPr algn="ctr" defTabSz="457200">
              <a:defRPr/>
            </a:pPr>
            <a:endParaRPr sz="1350" kern="0">
              <a:solidFill>
                <a:srgbClr val="000000"/>
              </a:solidFill>
              <a:cs typeface="+mn-ea"/>
              <a:sym typeface="+mn-lt"/>
            </a:endParaRPr>
          </a:p>
        </p:txBody>
      </p:sp>
      <p:sp>
        <p:nvSpPr>
          <p:cNvPr id="4" name="îṣḷíḍé"/>
          <p:cNvSpPr/>
          <p:nvPr/>
        </p:nvSpPr>
        <p:spPr>
          <a:xfrm flipV="1">
            <a:off x="8689885" y="2203230"/>
            <a:ext cx="0" cy="3579777"/>
          </a:xfrm>
          <a:prstGeom prst="line">
            <a:avLst/>
          </a:prstGeom>
          <a:ln w="9525" cap="rnd">
            <a:solidFill>
              <a:srgbClr val="F7ED8A">
                <a:alpha val="34000"/>
              </a:srgbClr>
            </a:solidFill>
            <a:prstDash val="sysDash"/>
            <a:round/>
          </a:ln>
        </p:spPr>
        <p:txBody>
          <a:bodyPr anchor="ctr"/>
          <a:lstStyle/>
          <a:p>
            <a:pPr algn="ctr" defTabSz="457200">
              <a:defRPr/>
            </a:pPr>
            <a:endParaRPr sz="1350" kern="0">
              <a:solidFill>
                <a:srgbClr val="000000"/>
              </a:solidFill>
              <a:cs typeface="+mn-ea"/>
              <a:sym typeface="+mn-lt"/>
            </a:endParaRPr>
          </a:p>
        </p:txBody>
      </p:sp>
      <p:sp>
        <p:nvSpPr>
          <p:cNvPr id="5" name="íŝḻiḍé"/>
          <p:cNvSpPr/>
          <p:nvPr/>
        </p:nvSpPr>
        <p:spPr>
          <a:xfrm flipV="1">
            <a:off x="6096001" y="2203230"/>
            <a:ext cx="0" cy="3579777"/>
          </a:xfrm>
          <a:prstGeom prst="line">
            <a:avLst/>
          </a:prstGeom>
          <a:ln w="9525" cap="rnd">
            <a:solidFill>
              <a:srgbClr val="F7ED8A">
                <a:alpha val="34000"/>
              </a:srgbClr>
            </a:solidFill>
            <a:prstDash val="sysDash"/>
            <a:round/>
          </a:ln>
        </p:spPr>
        <p:txBody>
          <a:bodyPr anchor="ctr"/>
          <a:lstStyle/>
          <a:p>
            <a:pPr algn="ctr" defTabSz="457200">
              <a:defRPr/>
            </a:pPr>
            <a:endParaRPr sz="1350" kern="0">
              <a:solidFill>
                <a:srgbClr val="000000"/>
              </a:solidFill>
              <a:cs typeface="+mn-ea"/>
              <a:sym typeface="+mn-lt"/>
            </a:endParaRPr>
          </a:p>
        </p:txBody>
      </p:sp>
      <p:sp>
        <p:nvSpPr>
          <p:cNvPr id="6" name="íśḷidé"/>
          <p:cNvSpPr/>
          <p:nvPr/>
        </p:nvSpPr>
        <p:spPr>
          <a:xfrm>
            <a:off x="3914685" y="2126593"/>
            <a:ext cx="1768751" cy="1768751"/>
          </a:xfrm>
          <a:prstGeom prst="flowChartConnector">
            <a:avLst/>
          </a:prstGeom>
          <a:blipFill>
            <a:blip r:embed="rId4"/>
            <a:srcRect/>
            <a:stretch>
              <a:fillRect/>
            </a:stretch>
          </a:blipFill>
          <a:ln w="38100" cap="flat" cmpd="sng" algn="ctr">
            <a:solidFill>
              <a:schemeClr val="tx1">
                <a:lumMod val="85000"/>
                <a:lumOff val="15000"/>
              </a:schemeClr>
            </a:solidFill>
            <a:prstDash val="solid"/>
            <a:miter lim="800000"/>
          </a:ln>
          <a:effectLst/>
        </p:spPr>
        <p:txBody>
          <a:bodyPr anchor="ctr"/>
          <a:lstStyle/>
          <a:p>
            <a:pPr algn="ctr" defTabSz="457200">
              <a:defRPr/>
            </a:pPr>
            <a:endParaRPr sz="1350" kern="0">
              <a:solidFill>
                <a:srgbClr val="FFFFFF"/>
              </a:solidFill>
              <a:cs typeface="+mn-ea"/>
              <a:sym typeface="+mn-lt"/>
            </a:endParaRPr>
          </a:p>
        </p:txBody>
      </p:sp>
      <p:sp>
        <p:nvSpPr>
          <p:cNvPr id="7" name="ï$ľiďè"/>
          <p:cNvSpPr/>
          <p:nvPr/>
        </p:nvSpPr>
        <p:spPr>
          <a:xfrm>
            <a:off x="6508569" y="2126593"/>
            <a:ext cx="1768751" cy="1768751"/>
          </a:xfrm>
          <a:prstGeom prst="flowChartConnector">
            <a:avLst/>
          </a:prstGeom>
          <a:blipFill>
            <a:blip r:embed="rId5"/>
            <a:srcRect/>
            <a:stretch>
              <a:fillRect/>
            </a:stretch>
          </a:blipFill>
          <a:ln w="38100" cap="flat" cmpd="sng" algn="ctr">
            <a:solidFill>
              <a:schemeClr val="tx1">
                <a:lumMod val="85000"/>
                <a:lumOff val="15000"/>
              </a:schemeClr>
            </a:solidFill>
            <a:prstDash val="solid"/>
            <a:miter lim="800000"/>
          </a:ln>
          <a:effectLst/>
        </p:spPr>
        <p:txBody>
          <a:bodyPr anchor="ctr"/>
          <a:lstStyle/>
          <a:p>
            <a:pPr algn="ctr" defTabSz="457200">
              <a:defRPr/>
            </a:pPr>
            <a:endParaRPr sz="1350" kern="0">
              <a:solidFill>
                <a:srgbClr val="FFFFFF"/>
              </a:solidFill>
              <a:cs typeface="+mn-ea"/>
              <a:sym typeface="+mn-lt"/>
            </a:endParaRPr>
          </a:p>
        </p:txBody>
      </p:sp>
      <p:sp>
        <p:nvSpPr>
          <p:cNvPr id="8" name="îś1ïďê"/>
          <p:cNvSpPr/>
          <p:nvPr/>
        </p:nvSpPr>
        <p:spPr>
          <a:xfrm>
            <a:off x="9102450" y="2126593"/>
            <a:ext cx="1768751" cy="1768751"/>
          </a:xfrm>
          <a:prstGeom prst="flowChartConnector">
            <a:avLst/>
          </a:prstGeom>
          <a:blipFill>
            <a:blip r:embed="rId6"/>
            <a:srcRect/>
            <a:stretch>
              <a:fillRect/>
            </a:stretch>
          </a:blipFill>
          <a:ln w="38100" cap="flat" cmpd="sng" algn="ctr">
            <a:solidFill>
              <a:schemeClr val="tx1">
                <a:lumMod val="85000"/>
                <a:lumOff val="15000"/>
              </a:schemeClr>
            </a:solidFill>
            <a:prstDash val="solid"/>
            <a:miter lim="800000"/>
          </a:ln>
          <a:effectLst/>
        </p:spPr>
        <p:txBody>
          <a:bodyPr anchor="ctr"/>
          <a:lstStyle/>
          <a:p>
            <a:pPr algn="ctr" defTabSz="457200">
              <a:defRPr/>
            </a:pPr>
            <a:endParaRPr sz="1350" kern="0">
              <a:solidFill>
                <a:srgbClr val="FFFFFF"/>
              </a:solidFill>
              <a:cs typeface="+mn-ea"/>
              <a:sym typeface="+mn-lt"/>
            </a:endParaRPr>
          </a:p>
        </p:txBody>
      </p:sp>
      <p:grpSp>
        <p:nvGrpSpPr>
          <p:cNvPr id="9" name="组合 8"/>
          <p:cNvGrpSpPr/>
          <p:nvPr/>
        </p:nvGrpSpPr>
        <p:grpSpPr>
          <a:xfrm>
            <a:off x="1021689" y="4245856"/>
            <a:ext cx="2366971" cy="1062408"/>
            <a:chOff x="1541720" y="2349127"/>
            <a:chExt cx="2366970" cy="1062407"/>
          </a:xfrm>
        </p:grpSpPr>
        <p:sp>
          <p:nvSpPr>
            <p:cNvPr id="10" name="文本框 9"/>
            <p:cNvSpPr txBox="1"/>
            <p:nvPr/>
          </p:nvSpPr>
          <p:spPr>
            <a:xfrm>
              <a:off x="1658315" y="2349127"/>
              <a:ext cx="2133781" cy="300210"/>
            </a:xfrm>
            <a:prstGeom prst="rect">
              <a:avLst/>
            </a:prstGeom>
            <a:noFill/>
          </p:spPr>
          <p:txBody>
            <a:bodyPr wrap="square" rtlCol="0">
              <a:spAutoFit/>
              <a:scene3d>
                <a:camera prst="orthographicFront"/>
                <a:lightRig rig="threePt" dir="t"/>
              </a:scene3d>
              <a:sp3d contourW="12700"/>
            </a:bodyPr>
            <a:lstStyle/>
            <a:p>
              <a:pPr algn="ctr" defTabSz="457200"/>
              <a:r>
                <a:rPr lang="zh-CN" altLang="en-US" sz="1350" b="1" dirty="0">
                  <a:solidFill>
                    <a:srgbClr val="404046"/>
                  </a:solidFill>
                  <a:cs typeface="+mn-ea"/>
                  <a:sym typeface="+mn-lt"/>
                </a:rPr>
                <a:t>标题文字添加</a:t>
              </a:r>
            </a:p>
          </p:txBody>
        </p:sp>
        <p:sp>
          <p:nvSpPr>
            <p:cNvPr id="11" name="文本框 10"/>
            <p:cNvSpPr txBox="1"/>
            <p:nvPr/>
          </p:nvSpPr>
          <p:spPr>
            <a:xfrm>
              <a:off x="1541720" y="2687682"/>
              <a:ext cx="2366970" cy="723852"/>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grpSp>
        <p:nvGrpSpPr>
          <p:cNvPr id="12" name="组合 11"/>
          <p:cNvGrpSpPr/>
          <p:nvPr/>
        </p:nvGrpSpPr>
        <p:grpSpPr>
          <a:xfrm>
            <a:off x="3615573" y="4245856"/>
            <a:ext cx="2366971" cy="1062408"/>
            <a:chOff x="1541720" y="2349127"/>
            <a:chExt cx="2366970" cy="1062407"/>
          </a:xfrm>
        </p:grpSpPr>
        <p:sp>
          <p:nvSpPr>
            <p:cNvPr id="13" name="文本框 12"/>
            <p:cNvSpPr txBox="1"/>
            <p:nvPr/>
          </p:nvSpPr>
          <p:spPr>
            <a:xfrm>
              <a:off x="1658315" y="2349127"/>
              <a:ext cx="2133781" cy="300210"/>
            </a:xfrm>
            <a:prstGeom prst="rect">
              <a:avLst/>
            </a:prstGeom>
            <a:noFill/>
          </p:spPr>
          <p:txBody>
            <a:bodyPr wrap="square" rtlCol="0">
              <a:spAutoFit/>
              <a:scene3d>
                <a:camera prst="orthographicFront"/>
                <a:lightRig rig="threePt" dir="t"/>
              </a:scene3d>
              <a:sp3d contourW="12700"/>
            </a:bodyPr>
            <a:lstStyle/>
            <a:p>
              <a:pPr algn="ctr" defTabSz="457200"/>
              <a:r>
                <a:rPr lang="zh-CN" altLang="en-US" sz="1350" b="1" dirty="0">
                  <a:solidFill>
                    <a:srgbClr val="404046"/>
                  </a:solidFill>
                  <a:cs typeface="+mn-ea"/>
                  <a:sym typeface="+mn-lt"/>
                </a:rPr>
                <a:t>标题文字添加</a:t>
              </a:r>
            </a:p>
          </p:txBody>
        </p:sp>
        <p:sp>
          <p:nvSpPr>
            <p:cNvPr id="14" name="文本框 13"/>
            <p:cNvSpPr txBox="1"/>
            <p:nvPr/>
          </p:nvSpPr>
          <p:spPr>
            <a:xfrm>
              <a:off x="1541720" y="2687682"/>
              <a:ext cx="2366970" cy="723852"/>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grpSp>
        <p:nvGrpSpPr>
          <p:cNvPr id="15" name="组合 14"/>
          <p:cNvGrpSpPr/>
          <p:nvPr/>
        </p:nvGrpSpPr>
        <p:grpSpPr>
          <a:xfrm>
            <a:off x="6209457" y="4245856"/>
            <a:ext cx="2366971" cy="1062408"/>
            <a:chOff x="1541720" y="2349127"/>
            <a:chExt cx="2366970" cy="1062407"/>
          </a:xfrm>
        </p:grpSpPr>
        <p:sp>
          <p:nvSpPr>
            <p:cNvPr id="16" name="文本框 15"/>
            <p:cNvSpPr txBox="1"/>
            <p:nvPr/>
          </p:nvSpPr>
          <p:spPr>
            <a:xfrm>
              <a:off x="1658315" y="2349127"/>
              <a:ext cx="2133781" cy="300210"/>
            </a:xfrm>
            <a:prstGeom prst="rect">
              <a:avLst/>
            </a:prstGeom>
            <a:noFill/>
          </p:spPr>
          <p:txBody>
            <a:bodyPr wrap="square" rtlCol="0">
              <a:spAutoFit/>
              <a:scene3d>
                <a:camera prst="orthographicFront"/>
                <a:lightRig rig="threePt" dir="t"/>
              </a:scene3d>
              <a:sp3d contourW="12700"/>
            </a:bodyPr>
            <a:lstStyle/>
            <a:p>
              <a:pPr algn="ctr" defTabSz="457200"/>
              <a:r>
                <a:rPr lang="zh-CN" altLang="en-US" sz="1350" b="1" dirty="0">
                  <a:solidFill>
                    <a:srgbClr val="404046"/>
                  </a:solidFill>
                  <a:cs typeface="+mn-ea"/>
                  <a:sym typeface="+mn-lt"/>
                </a:rPr>
                <a:t>标题文字添加</a:t>
              </a:r>
            </a:p>
          </p:txBody>
        </p:sp>
        <p:sp>
          <p:nvSpPr>
            <p:cNvPr id="17" name="文本框 16"/>
            <p:cNvSpPr txBox="1"/>
            <p:nvPr/>
          </p:nvSpPr>
          <p:spPr>
            <a:xfrm>
              <a:off x="1541720" y="2687682"/>
              <a:ext cx="2366970" cy="723852"/>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grpSp>
        <p:nvGrpSpPr>
          <p:cNvPr id="18" name="组合 17"/>
          <p:cNvGrpSpPr/>
          <p:nvPr/>
        </p:nvGrpSpPr>
        <p:grpSpPr>
          <a:xfrm>
            <a:off x="8803340" y="4245856"/>
            <a:ext cx="2366971" cy="1062408"/>
            <a:chOff x="1541720" y="2349127"/>
            <a:chExt cx="2366970" cy="1062407"/>
          </a:xfrm>
        </p:grpSpPr>
        <p:sp>
          <p:nvSpPr>
            <p:cNvPr id="19" name="文本框 18"/>
            <p:cNvSpPr txBox="1"/>
            <p:nvPr/>
          </p:nvSpPr>
          <p:spPr>
            <a:xfrm>
              <a:off x="1658315" y="2349127"/>
              <a:ext cx="2133781" cy="300210"/>
            </a:xfrm>
            <a:prstGeom prst="rect">
              <a:avLst/>
            </a:prstGeom>
            <a:noFill/>
          </p:spPr>
          <p:txBody>
            <a:bodyPr wrap="square" rtlCol="0">
              <a:spAutoFit/>
              <a:scene3d>
                <a:camera prst="orthographicFront"/>
                <a:lightRig rig="threePt" dir="t"/>
              </a:scene3d>
              <a:sp3d contourW="12700"/>
            </a:bodyPr>
            <a:lstStyle/>
            <a:p>
              <a:pPr algn="ctr" defTabSz="457200"/>
              <a:r>
                <a:rPr lang="zh-CN" altLang="en-US" sz="1350" b="1" dirty="0">
                  <a:solidFill>
                    <a:srgbClr val="404046"/>
                  </a:solidFill>
                  <a:cs typeface="+mn-ea"/>
                  <a:sym typeface="+mn-lt"/>
                </a:rPr>
                <a:t>标题文字添加</a:t>
              </a:r>
            </a:p>
          </p:txBody>
        </p:sp>
        <p:sp>
          <p:nvSpPr>
            <p:cNvPr id="20" name="文本框 19"/>
            <p:cNvSpPr txBox="1"/>
            <p:nvPr/>
          </p:nvSpPr>
          <p:spPr>
            <a:xfrm>
              <a:off x="1541720" y="2687682"/>
              <a:ext cx="2366970" cy="723852"/>
            </a:xfrm>
            <a:prstGeom prst="rect">
              <a:avLst/>
            </a:prstGeom>
            <a:noFill/>
          </p:spPr>
          <p:txBody>
            <a:bodyPr wrap="square" rtlCol="0">
              <a:spAutoFit/>
              <a:scene3d>
                <a:camera prst="orthographicFront"/>
                <a:lightRig rig="threePt" dir="t"/>
              </a:scene3d>
              <a:sp3d contourW="12700"/>
            </a:bodyPr>
            <a:lstStyle/>
            <a:p>
              <a:pPr algn="ctr" defTabSz="457200">
                <a:lnSpc>
                  <a:spcPct val="114000"/>
                </a:lnSpc>
              </a:pPr>
              <a:r>
                <a:rPr lang="zh-CN" altLang="en-US" sz="1200" dirty="0">
                  <a:solidFill>
                    <a:srgbClr val="404046"/>
                  </a:solidFill>
                  <a:cs typeface="+mn-ea"/>
                  <a:sym typeface="+mn-lt"/>
                </a:rPr>
                <a:t>您的内容打在这里，或者通过复制您的文本后，在此框中选择粘贴，并选择只保留文字。</a:t>
              </a:r>
            </a:p>
          </p:txBody>
        </p:sp>
      </p:grpSp>
      <p:sp>
        <p:nvSpPr>
          <p:cNvPr id="21" name="文本框 20"/>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一、基本信息</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childTnLst>
                          </p:cTn>
                        </p:par>
                        <p:par>
                          <p:cTn id="11" fill="hold">
                            <p:stCondLst>
                              <p:cond delay="750"/>
                            </p:stCondLst>
                            <p:childTnLst>
                              <p:par>
                                <p:cTn id="12" presetID="53" presetClass="entr" presetSubtype="16"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par>
                          <p:cTn id="32" fill="hold">
                            <p:stCondLst>
                              <p:cond delay="1250"/>
                            </p:stCondLst>
                            <p:childTnLst>
                              <p:par>
                                <p:cTn id="33" presetID="22" presetClass="entr" presetSubtype="1"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500"/>
                                        <p:tgtEl>
                                          <p:spTgt spid="4"/>
                                        </p:tgtEl>
                                      </p:cBhvr>
                                    </p:animEffect>
                                  </p:childTnLst>
                                </p:cTn>
                              </p:par>
                            </p:childTnLst>
                          </p:cTn>
                        </p:par>
                        <p:par>
                          <p:cTn id="42" fill="hold">
                            <p:stCondLst>
                              <p:cond delay="175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72673" y="1706563"/>
            <a:ext cx="8046653" cy="3634284"/>
            <a:chOff x="2070684" y="1271048"/>
            <a:chExt cx="8046653" cy="3634284"/>
          </a:xfrm>
        </p:grpSpPr>
        <p:grpSp>
          <p:nvGrpSpPr>
            <p:cNvPr id="3" name="Group 165"/>
            <p:cNvGrpSpPr/>
            <p:nvPr/>
          </p:nvGrpSpPr>
          <p:grpSpPr>
            <a:xfrm>
              <a:off x="5723764" y="1271048"/>
              <a:ext cx="731125" cy="1154041"/>
              <a:chOff x="4311133" y="1180321"/>
              <a:chExt cx="521734" cy="823529"/>
            </a:xfrm>
          </p:grpSpPr>
          <p:grpSp>
            <p:nvGrpSpPr>
              <p:cNvPr id="49" name="Group 166"/>
              <p:cNvGrpSpPr/>
              <p:nvPr/>
            </p:nvGrpSpPr>
            <p:grpSpPr>
              <a:xfrm rot="16200000">
                <a:off x="4243940" y="1247514"/>
                <a:ext cx="656120" cy="521734"/>
                <a:chOff x="3496126" y="1826578"/>
                <a:chExt cx="799361" cy="635636"/>
              </a:xfrm>
            </p:grpSpPr>
            <p:sp>
              <p:nvSpPr>
                <p:cNvPr id="51" name="îṥļîḑé-Freeform: Shape 168"/>
                <p:cNvSpPr/>
                <p:nvPr/>
              </p:nvSpPr>
              <p:spPr bwMode="auto">
                <a:xfrm>
                  <a:off x="3496126" y="1826578"/>
                  <a:ext cx="799361" cy="635636"/>
                </a:xfrm>
                <a:custGeom>
                  <a:avLst/>
                  <a:gdLst/>
                  <a:ahLst/>
                  <a:cxnLst>
                    <a:cxn ang="0">
                      <a:pos x="180" y="64"/>
                    </a:cxn>
                    <a:cxn ang="0">
                      <a:pos x="180" y="64"/>
                    </a:cxn>
                    <a:cxn ang="0">
                      <a:pos x="178" y="66"/>
                    </a:cxn>
                    <a:cxn ang="0">
                      <a:pos x="0" y="222"/>
                    </a:cxn>
                    <a:cxn ang="0">
                      <a:pos x="178" y="378"/>
                    </a:cxn>
                    <a:cxn ang="0">
                      <a:pos x="180" y="381"/>
                    </a:cxn>
                    <a:cxn ang="0">
                      <a:pos x="180" y="381"/>
                    </a:cxn>
                    <a:cxn ang="0">
                      <a:pos x="336" y="444"/>
                    </a:cxn>
                    <a:cxn ang="0">
                      <a:pos x="558" y="222"/>
                    </a:cxn>
                    <a:cxn ang="0">
                      <a:pos x="336" y="0"/>
                    </a:cxn>
                    <a:cxn ang="0">
                      <a:pos x="180" y="64"/>
                    </a:cxn>
                  </a:cxnLst>
                  <a:rect l="0" t="0" r="r" b="b"/>
                  <a:pathLst>
                    <a:path w="558" h="444">
                      <a:moveTo>
                        <a:pt x="180" y="64"/>
                      </a:moveTo>
                      <a:cubicBezTo>
                        <a:pt x="180" y="64"/>
                        <a:pt x="180" y="64"/>
                        <a:pt x="180" y="64"/>
                      </a:cubicBezTo>
                      <a:cubicBezTo>
                        <a:pt x="180" y="64"/>
                        <a:pt x="179" y="65"/>
                        <a:pt x="178" y="66"/>
                      </a:cubicBezTo>
                      <a:cubicBezTo>
                        <a:pt x="77" y="163"/>
                        <a:pt x="0" y="222"/>
                        <a:pt x="0" y="222"/>
                      </a:cubicBezTo>
                      <a:cubicBezTo>
                        <a:pt x="0" y="222"/>
                        <a:pt x="73" y="273"/>
                        <a:pt x="178" y="378"/>
                      </a:cubicBezTo>
                      <a:cubicBezTo>
                        <a:pt x="179" y="379"/>
                        <a:pt x="180" y="381"/>
                        <a:pt x="180" y="381"/>
                      </a:cubicBezTo>
                      <a:cubicBezTo>
                        <a:pt x="180" y="381"/>
                        <a:pt x="180" y="381"/>
                        <a:pt x="180" y="381"/>
                      </a:cubicBezTo>
                      <a:cubicBezTo>
                        <a:pt x="220" y="420"/>
                        <a:pt x="275" y="444"/>
                        <a:pt x="336" y="444"/>
                      </a:cubicBezTo>
                      <a:cubicBezTo>
                        <a:pt x="458" y="444"/>
                        <a:pt x="558" y="345"/>
                        <a:pt x="558" y="222"/>
                      </a:cubicBezTo>
                      <a:cubicBezTo>
                        <a:pt x="558" y="99"/>
                        <a:pt x="458" y="0"/>
                        <a:pt x="336" y="0"/>
                      </a:cubicBezTo>
                      <a:cubicBezTo>
                        <a:pt x="275" y="0"/>
                        <a:pt x="220" y="24"/>
                        <a:pt x="180" y="64"/>
                      </a:cubicBezTo>
                      <a:close/>
                    </a:path>
                  </a:pathLst>
                </a:custGeom>
                <a:solidFill>
                  <a:schemeClr val="bg1">
                    <a:lumMod val="50000"/>
                  </a:schemeClr>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52" name="îṥļîḑé-Oval 170"/>
                <p:cNvSpPr/>
                <p:nvPr/>
              </p:nvSpPr>
              <p:spPr bwMode="auto">
                <a:xfrm>
                  <a:off x="3751418" y="1920072"/>
                  <a:ext cx="448650" cy="448650"/>
                </a:xfrm>
                <a:prstGeom prst="ellipse">
                  <a:avLst/>
                </a:prstGeom>
                <a:solidFill>
                  <a:srgbClr val="1B1B1B"/>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sp>
            <p:nvSpPr>
              <p:cNvPr id="50" name="îṥļîḑé-Oval 167"/>
              <p:cNvSpPr/>
              <p:nvPr/>
            </p:nvSpPr>
            <p:spPr bwMode="auto">
              <a:xfrm>
                <a:off x="4495800" y="1851450"/>
                <a:ext cx="152400" cy="152400"/>
              </a:xfrm>
              <a:prstGeom prst="ellipse">
                <a:avLst/>
              </a:prstGeom>
              <a:solidFill>
                <a:schemeClr val="tx1">
                  <a:lumMod val="50000"/>
                  <a:lumOff val="50000"/>
                </a:schemeClr>
              </a:solidFill>
              <a:ln w="19050">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sp>
          <p:nvSpPr>
            <p:cNvPr id="4" name="ïşḻïďê-Freeform: Shape 176"/>
            <p:cNvSpPr/>
            <p:nvPr/>
          </p:nvSpPr>
          <p:spPr bwMode="auto">
            <a:xfrm>
              <a:off x="5912638" y="1476288"/>
              <a:ext cx="353375" cy="284977"/>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5" name="ïşḻïďê-Oval 177"/>
            <p:cNvSpPr/>
            <p:nvPr/>
          </p:nvSpPr>
          <p:spPr bwMode="auto">
            <a:xfrm>
              <a:off x="2325268" y="3716455"/>
              <a:ext cx="213564" cy="213564"/>
            </a:xfrm>
            <a:prstGeom prst="ellipse">
              <a:avLst/>
            </a:prstGeom>
            <a:solidFill>
              <a:schemeClr val="tx1">
                <a:lumMod val="50000"/>
                <a:lumOff val="50000"/>
              </a:schemeClr>
            </a:solidFill>
            <a:ln w="19050">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6" name="ïşḻïďê-Oval 178"/>
            <p:cNvSpPr/>
            <p:nvPr/>
          </p:nvSpPr>
          <p:spPr bwMode="auto">
            <a:xfrm>
              <a:off x="4290053" y="3716455"/>
              <a:ext cx="213564" cy="213564"/>
            </a:xfrm>
            <a:prstGeom prst="ellipse">
              <a:avLst/>
            </a:prstGeom>
            <a:solidFill>
              <a:schemeClr val="tx1">
                <a:lumMod val="50000"/>
                <a:lumOff val="50000"/>
              </a:schemeClr>
            </a:solidFill>
            <a:ln w="19050">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7" name="ïşḻïďê-Oval 179"/>
            <p:cNvSpPr/>
            <p:nvPr/>
          </p:nvSpPr>
          <p:spPr bwMode="auto">
            <a:xfrm>
              <a:off x="5982545" y="3716455"/>
              <a:ext cx="213564" cy="213564"/>
            </a:xfrm>
            <a:prstGeom prst="ellipse">
              <a:avLst/>
            </a:prstGeom>
            <a:solidFill>
              <a:schemeClr val="tx1">
                <a:lumMod val="50000"/>
                <a:lumOff val="50000"/>
              </a:schemeClr>
            </a:solidFill>
            <a:ln w="19050">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8" name="ïşḻïďê-Oval 180"/>
            <p:cNvSpPr/>
            <p:nvPr/>
          </p:nvSpPr>
          <p:spPr bwMode="auto">
            <a:xfrm>
              <a:off x="7709740" y="3716455"/>
              <a:ext cx="213564" cy="213564"/>
            </a:xfrm>
            <a:prstGeom prst="ellipse">
              <a:avLst/>
            </a:prstGeom>
            <a:solidFill>
              <a:schemeClr val="tx1">
                <a:lumMod val="50000"/>
                <a:lumOff val="50000"/>
              </a:schemeClr>
            </a:solidFill>
            <a:ln w="19050">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9" name="ïşḻïďê-Oval 181"/>
            <p:cNvSpPr/>
            <p:nvPr/>
          </p:nvSpPr>
          <p:spPr bwMode="auto">
            <a:xfrm>
              <a:off x="9642491" y="3716455"/>
              <a:ext cx="213564" cy="213564"/>
            </a:xfrm>
            <a:prstGeom prst="ellipse">
              <a:avLst/>
            </a:prstGeom>
            <a:solidFill>
              <a:schemeClr val="tx1">
                <a:lumMod val="50000"/>
                <a:lumOff val="50000"/>
              </a:schemeClr>
            </a:solidFill>
            <a:ln w="19050">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nvGrpSpPr>
            <p:cNvPr id="10" name="Group 182"/>
            <p:cNvGrpSpPr/>
            <p:nvPr/>
          </p:nvGrpSpPr>
          <p:grpSpPr>
            <a:xfrm rot="5400000" flipV="1">
              <a:off x="1976524" y="4052482"/>
              <a:ext cx="919442" cy="731122"/>
              <a:chOff x="3496126" y="1826578"/>
              <a:chExt cx="799361" cy="635636"/>
            </a:xfrm>
          </p:grpSpPr>
          <p:sp>
            <p:nvSpPr>
              <p:cNvPr id="47" name="ïşḻïďê-Freeform: Shape 183"/>
              <p:cNvSpPr/>
              <p:nvPr/>
            </p:nvSpPr>
            <p:spPr bwMode="auto">
              <a:xfrm>
                <a:off x="3496126" y="1826578"/>
                <a:ext cx="799361" cy="635636"/>
              </a:xfrm>
              <a:custGeom>
                <a:avLst/>
                <a:gdLst/>
                <a:ahLst/>
                <a:cxnLst>
                  <a:cxn ang="0">
                    <a:pos x="180" y="64"/>
                  </a:cxn>
                  <a:cxn ang="0">
                    <a:pos x="180" y="64"/>
                  </a:cxn>
                  <a:cxn ang="0">
                    <a:pos x="178" y="66"/>
                  </a:cxn>
                  <a:cxn ang="0">
                    <a:pos x="0" y="222"/>
                  </a:cxn>
                  <a:cxn ang="0">
                    <a:pos x="178" y="378"/>
                  </a:cxn>
                  <a:cxn ang="0">
                    <a:pos x="180" y="381"/>
                  </a:cxn>
                  <a:cxn ang="0">
                    <a:pos x="180" y="381"/>
                  </a:cxn>
                  <a:cxn ang="0">
                    <a:pos x="336" y="444"/>
                  </a:cxn>
                  <a:cxn ang="0">
                    <a:pos x="558" y="222"/>
                  </a:cxn>
                  <a:cxn ang="0">
                    <a:pos x="336" y="0"/>
                  </a:cxn>
                  <a:cxn ang="0">
                    <a:pos x="180" y="64"/>
                  </a:cxn>
                </a:cxnLst>
                <a:rect l="0" t="0" r="r" b="b"/>
                <a:pathLst>
                  <a:path w="558" h="444">
                    <a:moveTo>
                      <a:pt x="180" y="64"/>
                    </a:moveTo>
                    <a:cubicBezTo>
                      <a:pt x="180" y="64"/>
                      <a:pt x="180" y="64"/>
                      <a:pt x="180" y="64"/>
                    </a:cubicBezTo>
                    <a:cubicBezTo>
                      <a:pt x="180" y="64"/>
                      <a:pt x="179" y="65"/>
                      <a:pt x="178" y="66"/>
                    </a:cubicBezTo>
                    <a:cubicBezTo>
                      <a:pt x="77" y="163"/>
                      <a:pt x="0" y="222"/>
                      <a:pt x="0" y="222"/>
                    </a:cubicBezTo>
                    <a:cubicBezTo>
                      <a:pt x="0" y="222"/>
                      <a:pt x="73" y="273"/>
                      <a:pt x="178" y="378"/>
                    </a:cubicBezTo>
                    <a:cubicBezTo>
                      <a:pt x="179" y="379"/>
                      <a:pt x="180" y="381"/>
                      <a:pt x="180" y="381"/>
                    </a:cubicBezTo>
                    <a:cubicBezTo>
                      <a:pt x="180" y="381"/>
                      <a:pt x="180" y="381"/>
                      <a:pt x="180" y="381"/>
                    </a:cubicBezTo>
                    <a:cubicBezTo>
                      <a:pt x="220" y="420"/>
                      <a:pt x="275" y="444"/>
                      <a:pt x="336" y="444"/>
                    </a:cubicBezTo>
                    <a:cubicBezTo>
                      <a:pt x="458" y="444"/>
                      <a:pt x="558" y="345"/>
                      <a:pt x="558" y="222"/>
                    </a:cubicBezTo>
                    <a:cubicBezTo>
                      <a:pt x="558" y="99"/>
                      <a:pt x="458" y="0"/>
                      <a:pt x="336" y="0"/>
                    </a:cubicBezTo>
                    <a:cubicBezTo>
                      <a:pt x="275" y="0"/>
                      <a:pt x="220" y="24"/>
                      <a:pt x="180" y="64"/>
                    </a:cubicBezTo>
                    <a:close/>
                  </a:path>
                </a:pathLst>
              </a:custGeom>
              <a:solidFill>
                <a:schemeClr val="tx1">
                  <a:lumMod val="50000"/>
                  <a:lumOff val="50000"/>
                </a:schemeClr>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48" name="ïşḻïďê-Oval 185"/>
              <p:cNvSpPr/>
              <p:nvPr/>
            </p:nvSpPr>
            <p:spPr bwMode="auto">
              <a:xfrm>
                <a:off x="3729991" y="1920070"/>
                <a:ext cx="448650" cy="448650"/>
              </a:xfrm>
              <a:prstGeom prst="ellipse">
                <a:avLst/>
              </a:prstGeom>
              <a:solidFill>
                <a:srgbClr val="1B1B1B"/>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nvGrpSpPr>
            <p:cNvPr id="11" name="Group 186"/>
            <p:cNvGrpSpPr/>
            <p:nvPr/>
          </p:nvGrpSpPr>
          <p:grpSpPr>
            <a:xfrm rot="5400000" flipV="1">
              <a:off x="3932506" y="4072948"/>
              <a:ext cx="919442" cy="731122"/>
              <a:chOff x="3513919" y="1829191"/>
              <a:chExt cx="799361" cy="635636"/>
            </a:xfrm>
          </p:grpSpPr>
          <p:sp>
            <p:nvSpPr>
              <p:cNvPr id="45" name="ïşḻïďê-Freeform: Shape 187"/>
              <p:cNvSpPr/>
              <p:nvPr/>
            </p:nvSpPr>
            <p:spPr bwMode="auto">
              <a:xfrm>
                <a:off x="3513919" y="1829191"/>
                <a:ext cx="799361" cy="635636"/>
              </a:xfrm>
              <a:custGeom>
                <a:avLst/>
                <a:gdLst/>
                <a:ahLst/>
                <a:cxnLst>
                  <a:cxn ang="0">
                    <a:pos x="180" y="64"/>
                  </a:cxn>
                  <a:cxn ang="0">
                    <a:pos x="180" y="64"/>
                  </a:cxn>
                  <a:cxn ang="0">
                    <a:pos x="178" y="66"/>
                  </a:cxn>
                  <a:cxn ang="0">
                    <a:pos x="0" y="222"/>
                  </a:cxn>
                  <a:cxn ang="0">
                    <a:pos x="178" y="378"/>
                  </a:cxn>
                  <a:cxn ang="0">
                    <a:pos x="180" y="381"/>
                  </a:cxn>
                  <a:cxn ang="0">
                    <a:pos x="180" y="381"/>
                  </a:cxn>
                  <a:cxn ang="0">
                    <a:pos x="336" y="444"/>
                  </a:cxn>
                  <a:cxn ang="0">
                    <a:pos x="558" y="222"/>
                  </a:cxn>
                  <a:cxn ang="0">
                    <a:pos x="336" y="0"/>
                  </a:cxn>
                  <a:cxn ang="0">
                    <a:pos x="180" y="64"/>
                  </a:cxn>
                </a:cxnLst>
                <a:rect l="0" t="0" r="r" b="b"/>
                <a:pathLst>
                  <a:path w="558" h="444">
                    <a:moveTo>
                      <a:pt x="180" y="64"/>
                    </a:moveTo>
                    <a:cubicBezTo>
                      <a:pt x="180" y="64"/>
                      <a:pt x="180" y="64"/>
                      <a:pt x="180" y="64"/>
                    </a:cubicBezTo>
                    <a:cubicBezTo>
                      <a:pt x="180" y="64"/>
                      <a:pt x="179" y="65"/>
                      <a:pt x="178" y="66"/>
                    </a:cubicBezTo>
                    <a:cubicBezTo>
                      <a:pt x="77" y="163"/>
                      <a:pt x="0" y="222"/>
                      <a:pt x="0" y="222"/>
                    </a:cubicBezTo>
                    <a:cubicBezTo>
                      <a:pt x="0" y="222"/>
                      <a:pt x="73" y="273"/>
                      <a:pt x="178" y="378"/>
                    </a:cubicBezTo>
                    <a:cubicBezTo>
                      <a:pt x="179" y="379"/>
                      <a:pt x="180" y="381"/>
                      <a:pt x="180" y="381"/>
                    </a:cubicBezTo>
                    <a:cubicBezTo>
                      <a:pt x="180" y="381"/>
                      <a:pt x="180" y="381"/>
                      <a:pt x="180" y="381"/>
                    </a:cubicBezTo>
                    <a:cubicBezTo>
                      <a:pt x="220" y="420"/>
                      <a:pt x="275" y="444"/>
                      <a:pt x="336" y="444"/>
                    </a:cubicBezTo>
                    <a:cubicBezTo>
                      <a:pt x="458" y="444"/>
                      <a:pt x="558" y="345"/>
                      <a:pt x="558" y="222"/>
                    </a:cubicBezTo>
                    <a:cubicBezTo>
                      <a:pt x="558" y="99"/>
                      <a:pt x="458" y="0"/>
                      <a:pt x="336" y="0"/>
                    </a:cubicBezTo>
                    <a:cubicBezTo>
                      <a:pt x="275" y="0"/>
                      <a:pt x="220" y="24"/>
                      <a:pt x="180" y="64"/>
                    </a:cubicBezTo>
                    <a:close/>
                  </a:path>
                </a:pathLst>
              </a:custGeom>
              <a:solidFill>
                <a:schemeClr val="tx1">
                  <a:lumMod val="50000"/>
                  <a:lumOff val="50000"/>
                </a:schemeClr>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46" name="ïşḻïďê-Oval 189"/>
              <p:cNvSpPr/>
              <p:nvPr/>
            </p:nvSpPr>
            <p:spPr bwMode="auto">
              <a:xfrm>
                <a:off x="3757304" y="1922684"/>
                <a:ext cx="448650" cy="448650"/>
              </a:xfrm>
              <a:prstGeom prst="ellipse">
                <a:avLst/>
              </a:prstGeom>
              <a:solidFill>
                <a:srgbClr val="1B1B1B"/>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nvGrpSpPr>
            <p:cNvPr id="12" name="Group 190"/>
            <p:cNvGrpSpPr/>
            <p:nvPr/>
          </p:nvGrpSpPr>
          <p:grpSpPr>
            <a:xfrm rot="5400000" flipV="1">
              <a:off x="5618132" y="4080051"/>
              <a:ext cx="919441" cy="731122"/>
              <a:chOff x="3520099" y="1816602"/>
              <a:chExt cx="799361" cy="635636"/>
            </a:xfrm>
          </p:grpSpPr>
          <p:sp>
            <p:nvSpPr>
              <p:cNvPr id="43" name="ïşḻïďê-Freeform: Shape 191"/>
              <p:cNvSpPr/>
              <p:nvPr/>
            </p:nvSpPr>
            <p:spPr bwMode="auto">
              <a:xfrm>
                <a:off x="3520099" y="1816602"/>
                <a:ext cx="799361" cy="635636"/>
              </a:xfrm>
              <a:custGeom>
                <a:avLst/>
                <a:gdLst/>
                <a:ahLst/>
                <a:cxnLst>
                  <a:cxn ang="0">
                    <a:pos x="180" y="64"/>
                  </a:cxn>
                  <a:cxn ang="0">
                    <a:pos x="180" y="64"/>
                  </a:cxn>
                  <a:cxn ang="0">
                    <a:pos x="178" y="66"/>
                  </a:cxn>
                  <a:cxn ang="0">
                    <a:pos x="0" y="222"/>
                  </a:cxn>
                  <a:cxn ang="0">
                    <a:pos x="178" y="378"/>
                  </a:cxn>
                  <a:cxn ang="0">
                    <a:pos x="180" y="381"/>
                  </a:cxn>
                  <a:cxn ang="0">
                    <a:pos x="180" y="381"/>
                  </a:cxn>
                  <a:cxn ang="0">
                    <a:pos x="336" y="444"/>
                  </a:cxn>
                  <a:cxn ang="0">
                    <a:pos x="558" y="222"/>
                  </a:cxn>
                  <a:cxn ang="0">
                    <a:pos x="336" y="0"/>
                  </a:cxn>
                  <a:cxn ang="0">
                    <a:pos x="180" y="64"/>
                  </a:cxn>
                </a:cxnLst>
                <a:rect l="0" t="0" r="r" b="b"/>
                <a:pathLst>
                  <a:path w="558" h="444">
                    <a:moveTo>
                      <a:pt x="180" y="64"/>
                    </a:moveTo>
                    <a:cubicBezTo>
                      <a:pt x="180" y="64"/>
                      <a:pt x="180" y="64"/>
                      <a:pt x="180" y="64"/>
                    </a:cubicBezTo>
                    <a:cubicBezTo>
                      <a:pt x="180" y="64"/>
                      <a:pt x="179" y="65"/>
                      <a:pt x="178" y="66"/>
                    </a:cubicBezTo>
                    <a:cubicBezTo>
                      <a:pt x="77" y="163"/>
                      <a:pt x="0" y="222"/>
                      <a:pt x="0" y="222"/>
                    </a:cubicBezTo>
                    <a:cubicBezTo>
                      <a:pt x="0" y="222"/>
                      <a:pt x="73" y="273"/>
                      <a:pt x="178" y="378"/>
                    </a:cubicBezTo>
                    <a:cubicBezTo>
                      <a:pt x="179" y="379"/>
                      <a:pt x="180" y="381"/>
                      <a:pt x="180" y="381"/>
                    </a:cubicBezTo>
                    <a:cubicBezTo>
                      <a:pt x="180" y="381"/>
                      <a:pt x="180" y="381"/>
                      <a:pt x="180" y="381"/>
                    </a:cubicBezTo>
                    <a:cubicBezTo>
                      <a:pt x="220" y="420"/>
                      <a:pt x="275" y="444"/>
                      <a:pt x="336" y="444"/>
                    </a:cubicBezTo>
                    <a:cubicBezTo>
                      <a:pt x="458" y="444"/>
                      <a:pt x="558" y="345"/>
                      <a:pt x="558" y="222"/>
                    </a:cubicBezTo>
                    <a:cubicBezTo>
                      <a:pt x="558" y="99"/>
                      <a:pt x="458" y="0"/>
                      <a:pt x="336" y="0"/>
                    </a:cubicBezTo>
                    <a:cubicBezTo>
                      <a:pt x="275" y="0"/>
                      <a:pt x="220" y="24"/>
                      <a:pt x="180" y="64"/>
                    </a:cubicBezTo>
                    <a:close/>
                  </a:path>
                </a:pathLst>
              </a:custGeom>
              <a:solidFill>
                <a:schemeClr val="tx1">
                  <a:lumMod val="50000"/>
                  <a:lumOff val="50000"/>
                </a:schemeClr>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44" name="ïşḻïďê-Oval 193"/>
              <p:cNvSpPr/>
              <p:nvPr/>
            </p:nvSpPr>
            <p:spPr bwMode="auto">
              <a:xfrm>
                <a:off x="3785572" y="1903199"/>
                <a:ext cx="448650" cy="448650"/>
              </a:xfrm>
              <a:prstGeom prst="ellipse">
                <a:avLst/>
              </a:prstGeom>
              <a:solidFill>
                <a:srgbClr val="1B1B1B"/>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nvGrpSpPr>
            <p:cNvPr id="13" name="Group 194"/>
            <p:cNvGrpSpPr/>
            <p:nvPr/>
          </p:nvGrpSpPr>
          <p:grpSpPr>
            <a:xfrm rot="5400000" flipV="1">
              <a:off x="7364209" y="4072945"/>
              <a:ext cx="919442" cy="731122"/>
              <a:chOff x="3513917" y="1830841"/>
              <a:chExt cx="799361" cy="635636"/>
            </a:xfrm>
          </p:grpSpPr>
          <p:sp>
            <p:nvSpPr>
              <p:cNvPr id="41" name="ïşḻïďê-Freeform: Shape 195"/>
              <p:cNvSpPr/>
              <p:nvPr/>
            </p:nvSpPr>
            <p:spPr bwMode="auto">
              <a:xfrm>
                <a:off x="3513917" y="1830841"/>
                <a:ext cx="799361" cy="635636"/>
              </a:xfrm>
              <a:custGeom>
                <a:avLst/>
                <a:gdLst/>
                <a:ahLst/>
                <a:cxnLst>
                  <a:cxn ang="0">
                    <a:pos x="180" y="64"/>
                  </a:cxn>
                  <a:cxn ang="0">
                    <a:pos x="180" y="64"/>
                  </a:cxn>
                  <a:cxn ang="0">
                    <a:pos x="178" y="66"/>
                  </a:cxn>
                  <a:cxn ang="0">
                    <a:pos x="0" y="222"/>
                  </a:cxn>
                  <a:cxn ang="0">
                    <a:pos x="178" y="378"/>
                  </a:cxn>
                  <a:cxn ang="0">
                    <a:pos x="180" y="381"/>
                  </a:cxn>
                  <a:cxn ang="0">
                    <a:pos x="180" y="381"/>
                  </a:cxn>
                  <a:cxn ang="0">
                    <a:pos x="336" y="444"/>
                  </a:cxn>
                  <a:cxn ang="0">
                    <a:pos x="558" y="222"/>
                  </a:cxn>
                  <a:cxn ang="0">
                    <a:pos x="336" y="0"/>
                  </a:cxn>
                  <a:cxn ang="0">
                    <a:pos x="180" y="64"/>
                  </a:cxn>
                </a:cxnLst>
                <a:rect l="0" t="0" r="r" b="b"/>
                <a:pathLst>
                  <a:path w="558" h="444">
                    <a:moveTo>
                      <a:pt x="180" y="64"/>
                    </a:moveTo>
                    <a:cubicBezTo>
                      <a:pt x="180" y="64"/>
                      <a:pt x="180" y="64"/>
                      <a:pt x="180" y="64"/>
                    </a:cubicBezTo>
                    <a:cubicBezTo>
                      <a:pt x="180" y="64"/>
                      <a:pt x="179" y="65"/>
                      <a:pt x="178" y="66"/>
                    </a:cubicBezTo>
                    <a:cubicBezTo>
                      <a:pt x="77" y="163"/>
                      <a:pt x="0" y="222"/>
                      <a:pt x="0" y="222"/>
                    </a:cubicBezTo>
                    <a:cubicBezTo>
                      <a:pt x="0" y="222"/>
                      <a:pt x="73" y="273"/>
                      <a:pt x="178" y="378"/>
                    </a:cubicBezTo>
                    <a:cubicBezTo>
                      <a:pt x="179" y="379"/>
                      <a:pt x="180" y="381"/>
                      <a:pt x="180" y="381"/>
                    </a:cubicBezTo>
                    <a:cubicBezTo>
                      <a:pt x="180" y="381"/>
                      <a:pt x="180" y="381"/>
                      <a:pt x="180" y="381"/>
                    </a:cubicBezTo>
                    <a:cubicBezTo>
                      <a:pt x="220" y="420"/>
                      <a:pt x="275" y="444"/>
                      <a:pt x="336" y="444"/>
                    </a:cubicBezTo>
                    <a:cubicBezTo>
                      <a:pt x="458" y="444"/>
                      <a:pt x="558" y="345"/>
                      <a:pt x="558" y="222"/>
                    </a:cubicBezTo>
                    <a:cubicBezTo>
                      <a:pt x="558" y="99"/>
                      <a:pt x="458" y="0"/>
                      <a:pt x="336" y="0"/>
                    </a:cubicBezTo>
                    <a:cubicBezTo>
                      <a:pt x="275" y="0"/>
                      <a:pt x="220" y="24"/>
                      <a:pt x="180" y="64"/>
                    </a:cubicBezTo>
                    <a:close/>
                  </a:path>
                </a:pathLst>
              </a:custGeom>
              <a:solidFill>
                <a:schemeClr val="tx1">
                  <a:lumMod val="50000"/>
                  <a:lumOff val="50000"/>
                </a:schemeClr>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42" name="ïşḻïďê-Oval 197"/>
              <p:cNvSpPr/>
              <p:nvPr/>
            </p:nvSpPr>
            <p:spPr bwMode="auto">
              <a:xfrm>
                <a:off x="3738629" y="1924333"/>
                <a:ext cx="448650" cy="448650"/>
              </a:xfrm>
              <a:prstGeom prst="ellipse">
                <a:avLst/>
              </a:prstGeom>
              <a:solidFill>
                <a:srgbClr val="1B1B1B"/>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nvGrpSpPr>
            <p:cNvPr id="14" name="Group 198"/>
            <p:cNvGrpSpPr/>
            <p:nvPr/>
          </p:nvGrpSpPr>
          <p:grpSpPr>
            <a:xfrm rot="5400000" flipV="1">
              <a:off x="9292055" y="4052482"/>
              <a:ext cx="919442" cy="731122"/>
              <a:chOff x="3496126" y="1826578"/>
              <a:chExt cx="799361" cy="635636"/>
            </a:xfrm>
          </p:grpSpPr>
          <p:sp>
            <p:nvSpPr>
              <p:cNvPr id="39" name="ïşḻïďê-Freeform: Shape 199"/>
              <p:cNvSpPr/>
              <p:nvPr/>
            </p:nvSpPr>
            <p:spPr bwMode="auto">
              <a:xfrm>
                <a:off x="3496126" y="1826578"/>
                <a:ext cx="799361" cy="635636"/>
              </a:xfrm>
              <a:custGeom>
                <a:avLst/>
                <a:gdLst/>
                <a:ahLst/>
                <a:cxnLst>
                  <a:cxn ang="0">
                    <a:pos x="180" y="64"/>
                  </a:cxn>
                  <a:cxn ang="0">
                    <a:pos x="180" y="64"/>
                  </a:cxn>
                  <a:cxn ang="0">
                    <a:pos x="178" y="66"/>
                  </a:cxn>
                  <a:cxn ang="0">
                    <a:pos x="0" y="222"/>
                  </a:cxn>
                  <a:cxn ang="0">
                    <a:pos x="178" y="378"/>
                  </a:cxn>
                  <a:cxn ang="0">
                    <a:pos x="180" y="381"/>
                  </a:cxn>
                  <a:cxn ang="0">
                    <a:pos x="180" y="381"/>
                  </a:cxn>
                  <a:cxn ang="0">
                    <a:pos x="336" y="444"/>
                  </a:cxn>
                  <a:cxn ang="0">
                    <a:pos x="558" y="222"/>
                  </a:cxn>
                  <a:cxn ang="0">
                    <a:pos x="336" y="0"/>
                  </a:cxn>
                  <a:cxn ang="0">
                    <a:pos x="180" y="64"/>
                  </a:cxn>
                </a:cxnLst>
                <a:rect l="0" t="0" r="r" b="b"/>
                <a:pathLst>
                  <a:path w="558" h="444">
                    <a:moveTo>
                      <a:pt x="180" y="64"/>
                    </a:moveTo>
                    <a:cubicBezTo>
                      <a:pt x="180" y="64"/>
                      <a:pt x="180" y="64"/>
                      <a:pt x="180" y="64"/>
                    </a:cubicBezTo>
                    <a:cubicBezTo>
                      <a:pt x="180" y="64"/>
                      <a:pt x="179" y="65"/>
                      <a:pt x="178" y="66"/>
                    </a:cubicBezTo>
                    <a:cubicBezTo>
                      <a:pt x="77" y="163"/>
                      <a:pt x="0" y="222"/>
                      <a:pt x="0" y="222"/>
                    </a:cubicBezTo>
                    <a:cubicBezTo>
                      <a:pt x="0" y="222"/>
                      <a:pt x="73" y="273"/>
                      <a:pt x="178" y="378"/>
                    </a:cubicBezTo>
                    <a:cubicBezTo>
                      <a:pt x="179" y="379"/>
                      <a:pt x="180" y="381"/>
                      <a:pt x="180" y="381"/>
                    </a:cubicBezTo>
                    <a:cubicBezTo>
                      <a:pt x="180" y="381"/>
                      <a:pt x="180" y="381"/>
                      <a:pt x="180" y="381"/>
                    </a:cubicBezTo>
                    <a:cubicBezTo>
                      <a:pt x="220" y="420"/>
                      <a:pt x="275" y="444"/>
                      <a:pt x="336" y="444"/>
                    </a:cubicBezTo>
                    <a:cubicBezTo>
                      <a:pt x="458" y="444"/>
                      <a:pt x="558" y="345"/>
                      <a:pt x="558" y="222"/>
                    </a:cubicBezTo>
                    <a:cubicBezTo>
                      <a:pt x="558" y="99"/>
                      <a:pt x="458" y="0"/>
                      <a:pt x="336" y="0"/>
                    </a:cubicBezTo>
                    <a:cubicBezTo>
                      <a:pt x="275" y="0"/>
                      <a:pt x="220" y="24"/>
                      <a:pt x="180" y="64"/>
                    </a:cubicBezTo>
                    <a:close/>
                  </a:path>
                </a:pathLst>
              </a:custGeom>
              <a:solidFill>
                <a:schemeClr val="tx1">
                  <a:lumMod val="50000"/>
                  <a:lumOff val="50000"/>
                </a:schemeClr>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40" name="ïşḻïďê-Oval 201"/>
              <p:cNvSpPr/>
              <p:nvPr/>
            </p:nvSpPr>
            <p:spPr bwMode="auto">
              <a:xfrm>
                <a:off x="3751418" y="1920072"/>
                <a:ext cx="448650" cy="448650"/>
              </a:xfrm>
              <a:prstGeom prst="ellipse">
                <a:avLst/>
              </a:prstGeom>
              <a:solidFill>
                <a:srgbClr val="1B1B1B"/>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nvGrpSpPr>
            <p:cNvPr id="15" name="Group 202"/>
            <p:cNvGrpSpPr/>
            <p:nvPr/>
          </p:nvGrpSpPr>
          <p:grpSpPr>
            <a:xfrm>
              <a:off x="4209967" y="4320768"/>
              <a:ext cx="367817" cy="370501"/>
              <a:chOff x="1905000" y="3457575"/>
              <a:chExt cx="217488" cy="219075"/>
            </a:xfrm>
            <a:solidFill>
              <a:schemeClr val="accent3"/>
            </a:solidFill>
          </p:grpSpPr>
          <p:sp>
            <p:nvSpPr>
              <p:cNvPr id="34" name="ïşḻïďê-Freeform: Shape 203"/>
              <p:cNvSpPr/>
              <p:nvPr/>
            </p:nvSpPr>
            <p:spPr bwMode="auto">
              <a:xfrm>
                <a:off x="1905000" y="3457575"/>
                <a:ext cx="217488" cy="219075"/>
              </a:xfrm>
              <a:custGeom>
                <a:avLst/>
                <a:gdLst/>
                <a:ahLst/>
                <a:cxnLst>
                  <a:cxn ang="0">
                    <a:pos x="76" y="9"/>
                  </a:cxn>
                  <a:cxn ang="0">
                    <a:pos x="53" y="0"/>
                  </a:cxn>
                  <a:cxn ang="0">
                    <a:pos x="30" y="9"/>
                  </a:cxn>
                  <a:cxn ang="0">
                    <a:pos x="21" y="32"/>
                  </a:cxn>
                  <a:cxn ang="0">
                    <a:pos x="25" y="48"/>
                  </a:cxn>
                  <a:cxn ang="0">
                    <a:pos x="1" y="73"/>
                  </a:cxn>
                  <a:cxn ang="0">
                    <a:pos x="0" y="75"/>
                  </a:cxn>
                  <a:cxn ang="0">
                    <a:pos x="1" y="77"/>
                  </a:cxn>
                  <a:cxn ang="0">
                    <a:pos x="8" y="85"/>
                  </a:cxn>
                  <a:cxn ang="0">
                    <a:pos x="10" y="85"/>
                  </a:cxn>
                  <a:cxn ang="0">
                    <a:pos x="12" y="85"/>
                  </a:cxn>
                  <a:cxn ang="0">
                    <a:pos x="37" y="60"/>
                  </a:cxn>
                  <a:cxn ang="0">
                    <a:pos x="53" y="64"/>
                  </a:cxn>
                  <a:cxn ang="0">
                    <a:pos x="76" y="55"/>
                  </a:cxn>
                  <a:cxn ang="0">
                    <a:pos x="85" y="32"/>
                  </a:cxn>
                  <a:cxn ang="0">
                    <a:pos x="76" y="9"/>
                  </a:cxn>
                  <a:cxn ang="0">
                    <a:pos x="10" y="79"/>
                  </a:cxn>
                  <a:cxn ang="0">
                    <a:pos x="6" y="75"/>
                  </a:cxn>
                  <a:cxn ang="0">
                    <a:pos x="28" y="53"/>
                  </a:cxn>
                  <a:cxn ang="0">
                    <a:pos x="30" y="55"/>
                  </a:cxn>
                  <a:cxn ang="0">
                    <a:pos x="32" y="57"/>
                  </a:cxn>
                  <a:cxn ang="0">
                    <a:pos x="10" y="79"/>
                  </a:cxn>
                  <a:cxn ang="0">
                    <a:pos x="72" y="51"/>
                  </a:cxn>
                  <a:cxn ang="0">
                    <a:pos x="53" y="59"/>
                  </a:cxn>
                  <a:cxn ang="0">
                    <a:pos x="34" y="51"/>
                  </a:cxn>
                  <a:cxn ang="0">
                    <a:pos x="26" y="32"/>
                  </a:cxn>
                  <a:cxn ang="0">
                    <a:pos x="34" y="13"/>
                  </a:cxn>
                  <a:cxn ang="0">
                    <a:pos x="53" y="5"/>
                  </a:cxn>
                  <a:cxn ang="0">
                    <a:pos x="72" y="13"/>
                  </a:cxn>
                  <a:cxn ang="0">
                    <a:pos x="80" y="32"/>
                  </a:cxn>
                  <a:cxn ang="0">
                    <a:pos x="72" y="51"/>
                  </a:cxn>
                </a:cxnLst>
                <a:rect l="0" t="0" r="r" b="b"/>
                <a:pathLst>
                  <a:path w="85" h="85">
                    <a:moveTo>
                      <a:pt x="76" y="9"/>
                    </a:moveTo>
                    <a:cubicBezTo>
                      <a:pt x="70" y="3"/>
                      <a:pt x="62" y="0"/>
                      <a:pt x="53" y="0"/>
                    </a:cubicBezTo>
                    <a:cubicBezTo>
                      <a:pt x="44" y="0"/>
                      <a:pt x="36" y="3"/>
                      <a:pt x="30" y="9"/>
                    </a:cubicBezTo>
                    <a:cubicBezTo>
                      <a:pt x="24" y="15"/>
                      <a:pt x="21" y="23"/>
                      <a:pt x="21" y="32"/>
                    </a:cubicBezTo>
                    <a:cubicBezTo>
                      <a:pt x="21" y="38"/>
                      <a:pt x="22" y="43"/>
                      <a:pt x="25" y="48"/>
                    </a:cubicBezTo>
                    <a:cubicBezTo>
                      <a:pt x="1" y="73"/>
                      <a:pt x="1" y="73"/>
                      <a:pt x="1" y="73"/>
                    </a:cubicBezTo>
                    <a:cubicBezTo>
                      <a:pt x="0" y="74"/>
                      <a:pt x="0" y="74"/>
                      <a:pt x="0" y="75"/>
                    </a:cubicBezTo>
                    <a:cubicBezTo>
                      <a:pt x="0" y="76"/>
                      <a:pt x="0" y="76"/>
                      <a:pt x="1" y="77"/>
                    </a:cubicBezTo>
                    <a:cubicBezTo>
                      <a:pt x="8" y="85"/>
                      <a:pt x="8" y="85"/>
                      <a:pt x="8" y="85"/>
                    </a:cubicBezTo>
                    <a:cubicBezTo>
                      <a:pt x="9" y="85"/>
                      <a:pt x="9" y="85"/>
                      <a:pt x="10" y="85"/>
                    </a:cubicBezTo>
                    <a:cubicBezTo>
                      <a:pt x="11" y="85"/>
                      <a:pt x="12" y="85"/>
                      <a:pt x="12" y="85"/>
                    </a:cubicBezTo>
                    <a:cubicBezTo>
                      <a:pt x="37" y="60"/>
                      <a:pt x="37" y="60"/>
                      <a:pt x="37" y="60"/>
                    </a:cubicBezTo>
                    <a:cubicBezTo>
                      <a:pt x="42" y="63"/>
                      <a:pt x="47" y="64"/>
                      <a:pt x="53" y="64"/>
                    </a:cubicBezTo>
                    <a:cubicBezTo>
                      <a:pt x="62" y="64"/>
                      <a:pt x="70" y="61"/>
                      <a:pt x="76" y="55"/>
                    </a:cubicBezTo>
                    <a:cubicBezTo>
                      <a:pt x="82" y="49"/>
                      <a:pt x="85" y="41"/>
                      <a:pt x="85" y="32"/>
                    </a:cubicBezTo>
                    <a:cubicBezTo>
                      <a:pt x="85" y="23"/>
                      <a:pt x="82" y="15"/>
                      <a:pt x="76" y="9"/>
                    </a:cubicBezTo>
                    <a:close/>
                    <a:moveTo>
                      <a:pt x="10" y="79"/>
                    </a:moveTo>
                    <a:cubicBezTo>
                      <a:pt x="6" y="75"/>
                      <a:pt x="6" y="75"/>
                      <a:pt x="6" y="75"/>
                    </a:cubicBezTo>
                    <a:cubicBezTo>
                      <a:pt x="28" y="53"/>
                      <a:pt x="28" y="53"/>
                      <a:pt x="28" y="53"/>
                    </a:cubicBezTo>
                    <a:cubicBezTo>
                      <a:pt x="29" y="53"/>
                      <a:pt x="30" y="54"/>
                      <a:pt x="30" y="55"/>
                    </a:cubicBezTo>
                    <a:cubicBezTo>
                      <a:pt x="31" y="56"/>
                      <a:pt x="32" y="56"/>
                      <a:pt x="32" y="57"/>
                    </a:cubicBezTo>
                    <a:lnTo>
                      <a:pt x="10" y="79"/>
                    </a:lnTo>
                    <a:close/>
                    <a:moveTo>
                      <a:pt x="72" y="51"/>
                    </a:moveTo>
                    <a:cubicBezTo>
                      <a:pt x="67" y="56"/>
                      <a:pt x="60" y="59"/>
                      <a:pt x="53" y="59"/>
                    </a:cubicBezTo>
                    <a:cubicBezTo>
                      <a:pt x="46" y="59"/>
                      <a:pt x="39" y="56"/>
                      <a:pt x="34" y="51"/>
                    </a:cubicBezTo>
                    <a:cubicBezTo>
                      <a:pt x="29" y="46"/>
                      <a:pt x="26" y="39"/>
                      <a:pt x="26" y="32"/>
                    </a:cubicBezTo>
                    <a:cubicBezTo>
                      <a:pt x="26" y="25"/>
                      <a:pt x="29" y="18"/>
                      <a:pt x="34" y="13"/>
                    </a:cubicBezTo>
                    <a:cubicBezTo>
                      <a:pt x="39" y="8"/>
                      <a:pt x="46" y="5"/>
                      <a:pt x="53" y="5"/>
                    </a:cubicBezTo>
                    <a:cubicBezTo>
                      <a:pt x="60" y="5"/>
                      <a:pt x="67" y="8"/>
                      <a:pt x="72" y="13"/>
                    </a:cubicBezTo>
                    <a:cubicBezTo>
                      <a:pt x="77" y="18"/>
                      <a:pt x="80" y="25"/>
                      <a:pt x="80" y="32"/>
                    </a:cubicBezTo>
                    <a:cubicBezTo>
                      <a:pt x="80" y="39"/>
                      <a:pt x="77" y="46"/>
                      <a:pt x="72" y="51"/>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35" name="ïşḻïďê-Freeform: Shape 204"/>
              <p:cNvSpPr/>
              <p:nvPr/>
            </p:nvSpPr>
            <p:spPr bwMode="auto">
              <a:xfrm>
                <a:off x="1992313" y="3548063"/>
                <a:ext cx="107950" cy="50800"/>
              </a:xfrm>
              <a:custGeom>
                <a:avLst/>
                <a:gdLst/>
                <a:ahLst/>
                <a:cxnLst>
                  <a:cxn ang="0">
                    <a:pos x="40" y="0"/>
                  </a:cxn>
                  <a:cxn ang="0">
                    <a:pos x="38" y="2"/>
                  </a:cxn>
                  <a:cxn ang="0">
                    <a:pos x="33" y="11"/>
                  </a:cxn>
                  <a:cxn ang="0">
                    <a:pos x="19" y="17"/>
                  </a:cxn>
                  <a:cxn ang="0">
                    <a:pos x="5" y="11"/>
                  </a:cxn>
                  <a:cxn ang="0">
                    <a:pos x="3" y="9"/>
                  </a:cxn>
                  <a:cxn ang="0">
                    <a:pos x="1" y="8"/>
                  </a:cxn>
                  <a:cxn ang="0">
                    <a:pos x="1" y="11"/>
                  </a:cxn>
                  <a:cxn ang="0">
                    <a:pos x="3" y="13"/>
                  </a:cxn>
                  <a:cxn ang="0">
                    <a:pos x="19" y="20"/>
                  </a:cxn>
                  <a:cxn ang="0">
                    <a:pos x="35" y="13"/>
                  </a:cxn>
                  <a:cxn ang="0">
                    <a:pos x="42" y="2"/>
                  </a:cxn>
                  <a:cxn ang="0">
                    <a:pos x="40" y="0"/>
                  </a:cxn>
                </a:cxnLst>
                <a:rect l="0" t="0" r="r" b="b"/>
                <a:pathLst>
                  <a:path w="42" h="20">
                    <a:moveTo>
                      <a:pt x="40" y="0"/>
                    </a:moveTo>
                    <a:cubicBezTo>
                      <a:pt x="39" y="0"/>
                      <a:pt x="38" y="1"/>
                      <a:pt x="38" y="2"/>
                    </a:cubicBezTo>
                    <a:cubicBezTo>
                      <a:pt x="37" y="5"/>
                      <a:pt x="35" y="8"/>
                      <a:pt x="33" y="11"/>
                    </a:cubicBezTo>
                    <a:cubicBezTo>
                      <a:pt x="29" y="15"/>
                      <a:pt x="24" y="17"/>
                      <a:pt x="19" y="17"/>
                    </a:cubicBezTo>
                    <a:cubicBezTo>
                      <a:pt x="14" y="17"/>
                      <a:pt x="9" y="15"/>
                      <a:pt x="5" y="11"/>
                    </a:cubicBezTo>
                    <a:cubicBezTo>
                      <a:pt x="5" y="10"/>
                      <a:pt x="4" y="9"/>
                      <a:pt x="3" y="9"/>
                    </a:cubicBezTo>
                    <a:cubicBezTo>
                      <a:pt x="3" y="8"/>
                      <a:pt x="2" y="8"/>
                      <a:pt x="1" y="8"/>
                    </a:cubicBezTo>
                    <a:cubicBezTo>
                      <a:pt x="0" y="9"/>
                      <a:pt x="0" y="10"/>
                      <a:pt x="1" y="11"/>
                    </a:cubicBezTo>
                    <a:cubicBezTo>
                      <a:pt x="1" y="12"/>
                      <a:pt x="2" y="13"/>
                      <a:pt x="3" y="13"/>
                    </a:cubicBezTo>
                    <a:cubicBezTo>
                      <a:pt x="7" y="18"/>
                      <a:pt x="13" y="20"/>
                      <a:pt x="19" y="20"/>
                    </a:cubicBezTo>
                    <a:cubicBezTo>
                      <a:pt x="25" y="20"/>
                      <a:pt x="31" y="18"/>
                      <a:pt x="35" y="13"/>
                    </a:cubicBezTo>
                    <a:cubicBezTo>
                      <a:pt x="38" y="10"/>
                      <a:pt x="41" y="7"/>
                      <a:pt x="42" y="2"/>
                    </a:cubicBezTo>
                    <a:cubicBezTo>
                      <a:pt x="42" y="1"/>
                      <a:pt x="41" y="0"/>
                      <a:pt x="40" y="0"/>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36" name="ïşḻïďê-Freeform: Shape 205"/>
              <p:cNvSpPr/>
              <p:nvPr/>
            </p:nvSpPr>
            <p:spPr bwMode="auto">
              <a:xfrm>
                <a:off x="1976438" y="3481388"/>
                <a:ext cx="123825" cy="79375"/>
              </a:xfrm>
              <a:custGeom>
                <a:avLst/>
                <a:gdLst/>
                <a:ahLst/>
                <a:cxnLst>
                  <a:cxn ang="0">
                    <a:pos x="6" y="29"/>
                  </a:cxn>
                  <a:cxn ang="0">
                    <a:pos x="11" y="9"/>
                  </a:cxn>
                  <a:cxn ang="0">
                    <a:pos x="25" y="3"/>
                  </a:cxn>
                  <a:cxn ang="0">
                    <a:pos x="39" y="9"/>
                  </a:cxn>
                  <a:cxn ang="0">
                    <a:pos x="44" y="18"/>
                  </a:cxn>
                  <a:cxn ang="0">
                    <a:pos x="46" y="19"/>
                  </a:cxn>
                  <a:cxn ang="0">
                    <a:pos x="47" y="17"/>
                  </a:cxn>
                  <a:cxn ang="0">
                    <a:pos x="41" y="7"/>
                  </a:cxn>
                  <a:cxn ang="0">
                    <a:pos x="25" y="0"/>
                  </a:cxn>
                  <a:cxn ang="0">
                    <a:pos x="9" y="7"/>
                  </a:cxn>
                  <a:cxn ang="0">
                    <a:pos x="3" y="30"/>
                  </a:cxn>
                  <a:cxn ang="0">
                    <a:pos x="5" y="31"/>
                  </a:cxn>
                  <a:cxn ang="0">
                    <a:pos x="5" y="31"/>
                  </a:cxn>
                  <a:cxn ang="0">
                    <a:pos x="6" y="29"/>
                  </a:cxn>
                </a:cxnLst>
                <a:rect l="0" t="0" r="r" b="b"/>
                <a:pathLst>
                  <a:path w="48" h="31">
                    <a:moveTo>
                      <a:pt x="6" y="29"/>
                    </a:moveTo>
                    <a:cubicBezTo>
                      <a:pt x="4" y="22"/>
                      <a:pt x="6" y="14"/>
                      <a:pt x="11" y="9"/>
                    </a:cubicBezTo>
                    <a:cubicBezTo>
                      <a:pt x="15" y="6"/>
                      <a:pt x="20" y="3"/>
                      <a:pt x="25" y="3"/>
                    </a:cubicBezTo>
                    <a:cubicBezTo>
                      <a:pt x="30" y="3"/>
                      <a:pt x="35" y="6"/>
                      <a:pt x="39" y="9"/>
                    </a:cubicBezTo>
                    <a:cubicBezTo>
                      <a:pt x="41" y="12"/>
                      <a:pt x="43" y="15"/>
                      <a:pt x="44" y="18"/>
                    </a:cubicBezTo>
                    <a:cubicBezTo>
                      <a:pt x="44" y="19"/>
                      <a:pt x="45" y="20"/>
                      <a:pt x="46" y="19"/>
                    </a:cubicBezTo>
                    <a:cubicBezTo>
                      <a:pt x="47" y="19"/>
                      <a:pt x="48" y="18"/>
                      <a:pt x="47" y="17"/>
                    </a:cubicBezTo>
                    <a:cubicBezTo>
                      <a:pt x="46" y="13"/>
                      <a:pt x="44" y="10"/>
                      <a:pt x="41" y="7"/>
                    </a:cubicBezTo>
                    <a:cubicBezTo>
                      <a:pt x="37" y="2"/>
                      <a:pt x="31" y="0"/>
                      <a:pt x="25" y="0"/>
                    </a:cubicBezTo>
                    <a:cubicBezTo>
                      <a:pt x="19" y="0"/>
                      <a:pt x="13" y="2"/>
                      <a:pt x="9" y="7"/>
                    </a:cubicBezTo>
                    <a:cubicBezTo>
                      <a:pt x="3" y="13"/>
                      <a:pt x="0" y="22"/>
                      <a:pt x="3" y="30"/>
                    </a:cubicBezTo>
                    <a:cubicBezTo>
                      <a:pt x="3" y="31"/>
                      <a:pt x="4" y="31"/>
                      <a:pt x="5" y="31"/>
                    </a:cubicBezTo>
                    <a:cubicBezTo>
                      <a:pt x="5" y="31"/>
                      <a:pt x="5" y="31"/>
                      <a:pt x="5" y="31"/>
                    </a:cubicBezTo>
                    <a:cubicBezTo>
                      <a:pt x="6" y="31"/>
                      <a:pt x="7" y="30"/>
                      <a:pt x="6" y="29"/>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37" name="ïşḻïďê-Freeform: Shape 206"/>
              <p:cNvSpPr/>
              <p:nvPr/>
            </p:nvSpPr>
            <p:spPr bwMode="auto">
              <a:xfrm>
                <a:off x="2043113" y="3498850"/>
                <a:ext cx="28575" cy="20638"/>
              </a:xfrm>
              <a:custGeom>
                <a:avLst/>
                <a:gdLst/>
                <a:ahLst/>
                <a:cxnLst>
                  <a:cxn ang="0">
                    <a:pos x="3" y="1"/>
                  </a:cxn>
                  <a:cxn ang="0">
                    <a:pos x="0" y="2"/>
                  </a:cxn>
                  <a:cxn ang="0">
                    <a:pos x="2" y="4"/>
                  </a:cxn>
                  <a:cxn ang="0">
                    <a:pos x="8" y="7"/>
                  </a:cxn>
                  <a:cxn ang="0">
                    <a:pos x="9" y="8"/>
                  </a:cxn>
                  <a:cxn ang="0">
                    <a:pos x="10" y="7"/>
                  </a:cxn>
                  <a:cxn ang="0">
                    <a:pos x="10" y="5"/>
                  </a:cxn>
                  <a:cxn ang="0">
                    <a:pos x="3" y="1"/>
                  </a:cxn>
                </a:cxnLst>
                <a:rect l="0" t="0" r="r" b="b"/>
                <a:pathLst>
                  <a:path w="11" h="8">
                    <a:moveTo>
                      <a:pt x="3" y="1"/>
                    </a:moveTo>
                    <a:cubicBezTo>
                      <a:pt x="2" y="0"/>
                      <a:pt x="1" y="1"/>
                      <a:pt x="0" y="2"/>
                    </a:cubicBezTo>
                    <a:cubicBezTo>
                      <a:pt x="0" y="3"/>
                      <a:pt x="1" y="4"/>
                      <a:pt x="2" y="4"/>
                    </a:cubicBezTo>
                    <a:cubicBezTo>
                      <a:pt x="4" y="5"/>
                      <a:pt x="6" y="6"/>
                      <a:pt x="8" y="7"/>
                    </a:cubicBezTo>
                    <a:cubicBezTo>
                      <a:pt x="8" y="8"/>
                      <a:pt x="8" y="8"/>
                      <a:pt x="9" y="8"/>
                    </a:cubicBezTo>
                    <a:cubicBezTo>
                      <a:pt x="9" y="8"/>
                      <a:pt x="10" y="8"/>
                      <a:pt x="10" y="7"/>
                    </a:cubicBezTo>
                    <a:cubicBezTo>
                      <a:pt x="11" y="7"/>
                      <a:pt x="11" y="6"/>
                      <a:pt x="10" y="5"/>
                    </a:cubicBezTo>
                    <a:cubicBezTo>
                      <a:pt x="8" y="3"/>
                      <a:pt x="5" y="1"/>
                      <a:pt x="3" y="1"/>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38" name="ïşḻïďê-Freeform: Shape 207"/>
              <p:cNvSpPr/>
              <p:nvPr/>
            </p:nvSpPr>
            <p:spPr bwMode="auto">
              <a:xfrm>
                <a:off x="2070100" y="3522663"/>
                <a:ext cx="12700" cy="17463"/>
              </a:xfrm>
              <a:custGeom>
                <a:avLst/>
                <a:gdLst/>
                <a:ahLst/>
                <a:cxnLst>
                  <a:cxn ang="0">
                    <a:pos x="1" y="6"/>
                  </a:cxn>
                  <a:cxn ang="0">
                    <a:pos x="3" y="7"/>
                  </a:cxn>
                  <a:cxn ang="0">
                    <a:pos x="3" y="7"/>
                  </a:cxn>
                  <a:cxn ang="0">
                    <a:pos x="5" y="5"/>
                  </a:cxn>
                  <a:cxn ang="0">
                    <a:pos x="4" y="2"/>
                  </a:cxn>
                  <a:cxn ang="0">
                    <a:pos x="2" y="1"/>
                  </a:cxn>
                  <a:cxn ang="0">
                    <a:pos x="1" y="3"/>
                  </a:cxn>
                  <a:cxn ang="0">
                    <a:pos x="1" y="6"/>
                  </a:cxn>
                </a:cxnLst>
                <a:rect l="0" t="0" r="r" b="b"/>
                <a:pathLst>
                  <a:path w="5" h="7">
                    <a:moveTo>
                      <a:pt x="1" y="6"/>
                    </a:moveTo>
                    <a:cubicBezTo>
                      <a:pt x="1" y="7"/>
                      <a:pt x="2" y="7"/>
                      <a:pt x="3" y="7"/>
                    </a:cubicBezTo>
                    <a:cubicBezTo>
                      <a:pt x="3" y="7"/>
                      <a:pt x="3" y="7"/>
                      <a:pt x="3" y="7"/>
                    </a:cubicBezTo>
                    <a:cubicBezTo>
                      <a:pt x="4" y="7"/>
                      <a:pt x="5" y="6"/>
                      <a:pt x="5" y="5"/>
                    </a:cubicBezTo>
                    <a:cubicBezTo>
                      <a:pt x="5" y="4"/>
                      <a:pt x="4" y="3"/>
                      <a:pt x="4" y="2"/>
                    </a:cubicBezTo>
                    <a:cubicBezTo>
                      <a:pt x="4" y="1"/>
                      <a:pt x="3" y="0"/>
                      <a:pt x="2" y="1"/>
                    </a:cubicBezTo>
                    <a:cubicBezTo>
                      <a:pt x="1" y="1"/>
                      <a:pt x="0" y="2"/>
                      <a:pt x="1" y="3"/>
                    </a:cubicBezTo>
                    <a:cubicBezTo>
                      <a:pt x="1" y="4"/>
                      <a:pt x="1" y="5"/>
                      <a:pt x="1" y="6"/>
                    </a:cubicBezTo>
                    <a:close/>
                  </a:path>
                </a:pathLst>
              </a:custGeom>
              <a:solidFill>
                <a:srgbClr val="EAD074"/>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nvGrpSpPr>
            <p:cNvPr id="16" name="Group 208"/>
            <p:cNvGrpSpPr/>
            <p:nvPr/>
          </p:nvGrpSpPr>
          <p:grpSpPr>
            <a:xfrm>
              <a:off x="2271878" y="4302091"/>
              <a:ext cx="310352" cy="407892"/>
              <a:chOff x="2513013" y="3457576"/>
              <a:chExt cx="166688" cy="219075"/>
            </a:xfrm>
            <a:solidFill>
              <a:schemeClr val="accent2"/>
            </a:solidFill>
          </p:grpSpPr>
          <p:sp>
            <p:nvSpPr>
              <p:cNvPr id="32" name="ïşḻïďê-Freeform: Shape 209"/>
              <p:cNvSpPr/>
              <p:nvPr/>
            </p:nvSpPr>
            <p:spPr bwMode="auto">
              <a:xfrm>
                <a:off x="2544763" y="3482975"/>
                <a:ext cx="80963" cy="73025"/>
              </a:xfrm>
              <a:custGeom>
                <a:avLst/>
                <a:gdLst/>
                <a:ahLst/>
                <a:cxnLst>
                  <a:cxn ang="0">
                    <a:pos x="3" y="28"/>
                  </a:cxn>
                  <a:cxn ang="0">
                    <a:pos x="4" y="26"/>
                  </a:cxn>
                  <a:cxn ang="0">
                    <a:pos x="4" y="19"/>
                  </a:cxn>
                  <a:cxn ang="0">
                    <a:pos x="23" y="5"/>
                  </a:cxn>
                  <a:cxn ang="0">
                    <a:pos x="29" y="8"/>
                  </a:cxn>
                  <a:cxn ang="0">
                    <a:pos x="31" y="7"/>
                  </a:cxn>
                  <a:cxn ang="0">
                    <a:pos x="31" y="5"/>
                  </a:cxn>
                  <a:cxn ang="0">
                    <a:pos x="24" y="2"/>
                  </a:cxn>
                  <a:cxn ang="0">
                    <a:pos x="0" y="19"/>
                  </a:cxn>
                  <a:cxn ang="0">
                    <a:pos x="1" y="26"/>
                  </a:cxn>
                  <a:cxn ang="0">
                    <a:pos x="2" y="28"/>
                  </a:cxn>
                  <a:cxn ang="0">
                    <a:pos x="3" y="28"/>
                  </a:cxn>
                </a:cxnLst>
                <a:rect l="0" t="0" r="r" b="b"/>
                <a:pathLst>
                  <a:path w="32" h="28">
                    <a:moveTo>
                      <a:pt x="3" y="28"/>
                    </a:moveTo>
                    <a:cubicBezTo>
                      <a:pt x="4" y="27"/>
                      <a:pt x="4" y="26"/>
                      <a:pt x="4" y="26"/>
                    </a:cubicBezTo>
                    <a:cubicBezTo>
                      <a:pt x="4" y="23"/>
                      <a:pt x="4" y="21"/>
                      <a:pt x="4" y="19"/>
                    </a:cubicBezTo>
                    <a:cubicBezTo>
                      <a:pt x="5" y="10"/>
                      <a:pt x="14" y="4"/>
                      <a:pt x="23" y="5"/>
                    </a:cubicBezTo>
                    <a:cubicBezTo>
                      <a:pt x="25" y="6"/>
                      <a:pt x="27" y="7"/>
                      <a:pt x="29" y="8"/>
                    </a:cubicBezTo>
                    <a:cubicBezTo>
                      <a:pt x="30" y="8"/>
                      <a:pt x="31" y="8"/>
                      <a:pt x="31" y="7"/>
                    </a:cubicBezTo>
                    <a:cubicBezTo>
                      <a:pt x="32" y="6"/>
                      <a:pt x="32" y="5"/>
                      <a:pt x="31" y="5"/>
                    </a:cubicBezTo>
                    <a:cubicBezTo>
                      <a:pt x="29" y="3"/>
                      <a:pt x="26" y="2"/>
                      <a:pt x="24" y="2"/>
                    </a:cubicBezTo>
                    <a:cubicBezTo>
                      <a:pt x="13" y="0"/>
                      <a:pt x="2" y="8"/>
                      <a:pt x="0" y="19"/>
                    </a:cubicBezTo>
                    <a:cubicBezTo>
                      <a:pt x="0" y="21"/>
                      <a:pt x="0" y="24"/>
                      <a:pt x="1" y="26"/>
                    </a:cubicBezTo>
                    <a:cubicBezTo>
                      <a:pt x="1" y="27"/>
                      <a:pt x="2" y="28"/>
                      <a:pt x="2" y="28"/>
                    </a:cubicBezTo>
                    <a:cubicBezTo>
                      <a:pt x="3" y="28"/>
                      <a:pt x="3" y="28"/>
                      <a:pt x="3" y="28"/>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33" name="ïşḻïďê-Freeform: Shape 210"/>
              <p:cNvSpPr/>
              <p:nvPr/>
            </p:nvSpPr>
            <p:spPr bwMode="auto">
              <a:xfrm>
                <a:off x="2513013" y="3457576"/>
                <a:ext cx="166688" cy="219075"/>
              </a:xfrm>
              <a:custGeom>
                <a:avLst/>
                <a:gdLst/>
                <a:ahLst/>
                <a:cxnLst>
                  <a:cxn ang="0">
                    <a:pos x="62" y="45"/>
                  </a:cxn>
                  <a:cxn ang="0">
                    <a:pos x="32" y="0"/>
                  </a:cxn>
                  <a:cxn ang="0">
                    <a:pos x="13" y="58"/>
                  </a:cxn>
                  <a:cxn ang="0">
                    <a:pos x="15" y="62"/>
                  </a:cxn>
                  <a:cxn ang="0">
                    <a:pos x="38" y="85"/>
                  </a:cxn>
                  <a:cxn ang="0">
                    <a:pos x="42" y="85"/>
                  </a:cxn>
                  <a:cxn ang="0">
                    <a:pos x="46" y="85"/>
                  </a:cxn>
                  <a:cxn ang="0">
                    <a:pos x="48" y="85"/>
                  </a:cxn>
                  <a:cxn ang="0">
                    <a:pos x="64" y="70"/>
                  </a:cxn>
                  <a:cxn ang="0">
                    <a:pos x="65" y="57"/>
                  </a:cxn>
                  <a:cxn ang="0">
                    <a:pos x="6" y="32"/>
                  </a:cxn>
                  <a:cxn ang="0">
                    <a:pos x="59" y="32"/>
                  </a:cxn>
                  <a:cxn ang="0">
                    <a:pos x="56" y="42"/>
                  </a:cxn>
                  <a:cxn ang="0">
                    <a:pos x="51" y="41"/>
                  </a:cxn>
                  <a:cxn ang="0">
                    <a:pos x="52" y="35"/>
                  </a:cxn>
                  <a:cxn ang="0">
                    <a:pos x="48" y="21"/>
                  </a:cxn>
                  <a:cxn ang="0">
                    <a:pos x="49" y="34"/>
                  </a:cxn>
                  <a:cxn ang="0">
                    <a:pos x="46" y="41"/>
                  </a:cxn>
                  <a:cxn ang="0">
                    <a:pos x="41" y="38"/>
                  </a:cxn>
                  <a:cxn ang="0">
                    <a:pos x="41" y="32"/>
                  </a:cxn>
                  <a:cxn ang="0">
                    <a:pos x="32" y="24"/>
                  </a:cxn>
                  <a:cxn ang="0">
                    <a:pos x="24" y="33"/>
                  </a:cxn>
                  <a:cxn ang="0">
                    <a:pos x="20" y="43"/>
                  </a:cxn>
                  <a:cxn ang="0">
                    <a:pos x="17" y="45"/>
                  </a:cxn>
                  <a:cxn ang="0">
                    <a:pos x="15" y="52"/>
                  </a:cxn>
                  <a:cxn ang="0">
                    <a:pos x="6" y="32"/>
                  </a:cxn>
                  <a:cxn ang="0">
                    <a:pos x="59" y="69"/>
                  </a:cxn>
                  <a:cxn ang="0">
                    <a:pos x="46" y="80"/>
                  </a:cxn>
                  <a:cxn ang="0">
                    <a:pos x="39" y="80"/>
                  </a:cxn>
                  <a:cxn ang="0">
                    <a:pos x="19" y="59"/>
                  </a:cxn>
                  <a:cxn ang="0">
                    <a:pos x="21" y="53"/>
                  </a:cxn>
                  <a:cxn ang="0">
                    <a:pos x="25" y="54"/>
                  </a:cxn>
                  <a:cxn ang="0">
                    <a:pos x="29" y="60"/>
                  </a:cxn>
                  <a:cxn ang="0">
                    <a:pos x="29" y="59"/>
                  </a:cxn>
                  <a:cxn ang="0">
                    <a:pos x="30" y="32"/>
                  </a:cxn>
                  <a:cxn ang="0">
                    <a:pos x="33" y="29"/>
                  </a:cxn>
                  <a:cxn ang="0">
                    <a:pos x="35" y="50"/>
                  </a:cxn>
                  <a:cxn ang="0">
                    <a:pos x="36" y="51"/>
                  </a:cxn>
                  <a:cxn ang="0">
                    <a:pos x="37" y="51"/>
                  </a:cxn>
                  <a:cxn ang="0">
                    <a:pos x="37" y="48"/>
                  </a:cxn>
                  <a:cxn ang="0">
                    <a:pos x="37" y="47"/>
                  </a:cxn>
                  <a:cxn ang="0">
                    <a:pos x="40" y="44"/>
                  </a:cxn>
                  <a:cxn ang="0">
                    <a:pos x="41" y="44"/>
                  </a:cxn>
                  <a:cxn ang="0">
                    <a:pos x="43" y="49"/>
                  </a:cxn>
                  <a:cxn ang="0">
                    <a:pos x="43" y="50"/>
                  </a:cxn>
                  <a:cxn ang="0">
                    <a:pos x="44" y="51"/>
                  </a:cxn>
                  <a:cxn ang="0">
                    <a:pos x="45" y="50"/>
                  </a:cxn>
                  <a:cxn ang="0">
                    <a:pos x="45" y="50"/>
                  </a:cxn>
                  <a:cxn ang="0">
                    <a:pos x="46" y="47"/>
                  </a:cxn>
                  <a:cxn ang="0">
                    <a:pos x="49" y="46"/>
                  </a:cxn>
                  <a:cxn ang="0">
                    <a:pos x="51" y="51"/>
                  </a:cxn>
                  <a:cxn ang="0">
                    <a:pos x="51" y="52"/>
                  </a:cxn>
                  <a:cxn ang="0">
                    <a:pos x="52" y="53"/>
                  </a:cxn>
                  <a:cxn ang="0">
                    <a:pos x="53" y="53"/>
                  </a:cxn>
                  <a:cxn ang="0">
                    <a:pos x="53" y="51"/>
                  </a:cxn>
                  <a:cxn ang="0">
                    <a:pos x="53" y="51"/>
                  </a:cxn>
                  <a:cxn ang="0">
                    <a:pos x="56" y="48"/>
                  </a:cxn>
                  <a:cxn ang="0">
                    <a:pos x="59" y="51"/>
                  </a:cxn>
                </a:cxnLst>
                <a:rect l="0" t="0" r="r" b="b"/>
                <a:pathLst>
                  <a:path w="65" h="85">
                    <a:moveTo>
                      <a:pt x="65" y="51"/>
                    </a:moveTo>
                    <a:cubicBezTo>
                      <a:pt x="65" y="48"/>
                      <a:pt x="64" y="46"/>
                      <a:pt x="62" y="45"/>
                    </a:cubicBezTo>
                    <a:cubicBezTo>
                      <a:pt x="64" y="41"/>
                      <a:pt x="65" y="36"/>
                      <a:pt x="65" y="32"/>
                    </a:cubicBezTo>
                    <a:cubicBezTo>
                      <a:pt x="65" y="14"/>
                      <a:pt x="50" y="0"/>
                      <a:pt x="32" y="0"/>
                    </a:cubicBezTo>
                    <a:cubicBezTo>
                      <a:pt x="15" y="0"/>
                      <a:pt x="0" y="14"/>
                      <a:pt x="0" y="32"/>
                    </a:cubicBezTo>
                    <a:cubicBezTo>
                      <a:pt x="0" y="43"/>
                      <a:pt x="5" y="52"/>
                      <a:pt x="13" y="58"/>
                    </a:cubicBezTo>
                    <a:cubicBezTo>
                      <a:pt x="13" y="58"/>
                      <a:pt x="14" y="58"/>
                      <a:pt x="14" y="59"/>
                    </a:cubicBezTo>
                    <a:cubicBezTo>
                      <a:pt x="14" y="60"/>
                      <a:pt x="14" y="61"/>
                      <a:pt x="15" y="62"/>
                    </a:cubicBezTo>
                    <a:cubicBezTo>
                      <a:pt x="18" y="66"/>
                      <a:pt x="21" y="71"/>
                      <a:pt x="24" y="76"/>
                    </a:cubicBezTo>
                    <a:cubicBezTo>
                      <a:pt x="28" y="81"/>
                      <a:pt x="32" y="84"/>
                      <a:pt x="38" y="85"/>
                    </a:cubicBezTo>
                    <a:cubicBezTo>
                      <a:pt x="39" y="85"/>
                      <a:pt x="40" y="85"/>
                      <a:pt x="41" y="85"/>
                    </a:cubicBezTo>
                    <a:cubicBezTo>
                      <a:pt x="41" y="85"/>
                      <a:pt x="41" y="85"/>
                      <a:pt x="42" y="85"/>
                    </a:cubicBezTo>
                    <a:cubicBezTo>
                      <a:pt x="42" y="85"/>
                      <a:pt x="42" y="85"/>
                      <a:pt x="42" y="85"/>
                    </a:cubicBezTo>
                    <a:cubicBezTo>
                      <a:pt x="46" y="85"/>
                      <a:pt x="46" y="85"/>
                      <a:pt x="46" y="85"/>
                    </a:cubicBezTo>
                    <a:cubicBezTo>
                      <a:pt x="46" y="85"/>
                      <a:pt x="47" y="85"/>
                      <a:pt x="47" y="85"/>
                    </a:cubicBezTo>
                    <a:cubicBezTo>
                      <a:pt x="47" y="85"/>
                      <a:pt x="47" y="85"/>
                      <a:pt x="48" y="85"/>
                    </a:cubicBezTo>
                    <a:cubicBezTo>
                      <a:pt x="48" y="85"/>
                      <a:pt x="49" y="85"/>
                      <a:pt x="49" y="85"/>
                    </a:cubicBezTo>
                    <a:cubicBezTo>
                      <a:pt x="57" y="84"/>
                      <a:pt x="63" y="78"/>
                      <a:pt x="64" y="70"/>
                    </a:cubicBezTo>
                    <a:cubicBezTo>
                      <a:pt x="64" y="69"/>
                      <a:pt x="65" y="67"/>
                      <a:pt x="65" y="66"/>
                    </a:cubicBezTo>
                    <a:cubicBezTo>
                      <a:pt x="65" y="60"/>
                      <a:pt x="65" y="59"/>
                      <a:pt x="65" y="57"/>
                    </a:cubicBezTo>
                    <a:cubicBezTo>
                      <a:pt x="65" y="56"/>
                      <a:pt x="65" y="54"/>
                      <a:pt x="65" y="51"/>
                    </a:cubicBezTo>
                    <a:close/>
                    <a:moveTo>
                      <a:pt x="6" y="32"/>
                    </a:moveTo>
                    <a:cubicBezTo>
                      <a:pt x="6" y="17"/>
                      <a:pt x="18" y="5"/>
                      <a:pt x="32" y="5"/>
                    </a:cubicBezTo>
                    <a:cubicBezTo>
                      <a:pt x="47" y="5"/>
                      <a:pt x="59" y="17"/>
                      <a:pt x="59" y="32"/>
                    </a:cubicBezTo>
                    <a:cubicBezTo>
                      <a:pt x="59" y="36"/>
                      <a:pt x="58" y="39"/>
                      <a:pt x="57" y="42"/>
                    </a:cubicBezTo>
                    <a:cubicBezTo>
                      <a:pt x="57" y="42"/>
                      <a:pt x="57" y="42"/>
                      <a:pt x="56" y="42"/>
                    </a:cubicBezTo>
                    <a:cubicBezTo>
                      <a:pt x="56" y="42"/>
                      <a:pt x="55" y="43"/>
                      <a:pt x="54" y="43"/>
                    </a:cubicBezTo>
                    <a:cubicBezTo>
                      <a:pt x="53" y="42"/>
                      <a:pt x="52" y="41"/>
                      <a:pt x="51" y="41"/>
                    </a:cubicBezTo>
                    <a:cubicBezTo>
                      <a:pt x="51" y="41"/>
                      <a:pt x="51" y="41"/>
                      <a:pt x="51" y="41"/>
                    </a:cubicBezTo>
                    <a:cubicBezTo>
                      <a:pt x="51" y="39"/>
                      <a:pt x="52" y="37"/>
                      <a:pt x="52" y="35"/>
                    </a:cubicBezTo>
                    <a:cubicBezTo>
                      <a:pt x="53" y="31"/>
                      <a:pt x="52" y="26"/>
                      <a:pt x="50" y="22"/>
                    </a:cubicBezTo>
                    <a:cubicBezTo>
                      <a:pt x="50" y="21"/>
                      <a:pt x="49" y="21"/>
                      <a:pt x="48" y="21"/>
                    </a:cubicBezTo>
                    <a:cubicBezTo>
                      <a:pt x="47" y="22"/>
                      <a:pt x="46" y="23"/>
                      <a:pt x="47" y="24"/>
                    </a:cubicBezTo>
                    <a:cubicBezTo>
                      <a:pt x="49" y="27"/>
                      <a:pt x="49" y="31"/>
                      <a:pt x="49" y="34"/>
                    </a:cubicBezTo>
                    <a:cubicBezTo>
                      <a:pt x="48" y="37"/>
                      <a:pt x="48" y="39"/>
                      <a:pt x="46" y="41"/>
                    </a:cubicBezTo>
                    <a:cubicBezTo>
                      <a:pt x="46" y="41"/>
                      <a:pt x="46" y="41"/>
                      <a:pt x="46" y="41"/>
                    </a:cubicBezTo>
                    <a:cubicBezTo>
                      <a:pt x="45" y="40"/>
                      <a:pt x="45" y="40"/>
                      <a:pt x="44" y="39"/>
                    </a:cubicBezTo>
                    <a:cubicBezTo>
                      <a:pt x="43" y="39"/>
                      <a:pt x="42" y="38"/>
                      <a:pt x="41" y="38"/>
                    </a:cubicBezTo>
                    <a:cubicBezTo>
                      <a:pt x="41" y="38"/>
                      <a:pt x="41" y="38"/>
                      <a:pt x="41" y="38"/>
                    </a:cubicBezTo>
                    <a:cubicBezTo>
                      <a:pt x="41" y="36"/>
                      <a:pt x="41" y="34"/>
                      <a:pt x="41" y="32"/>
                    </a:cubicBezTo>
                    <a:cubicBezTo>
                      <a:pt x="41" y="28"/>
                      <a:pt x="38" y="25"/>
                      <a:pt x="34" y="24"/>
                    </a:cubicBezTo>
                    <a:cubicBezTo>
                      <a:pt x="33" y="24"/>
                      <a:pt x="33" y="24"/>
                      <a:pt x="32" y="24"/>
                    </a:cubicBezTo>
                    <a:cubicBezTo>
                      <a:pt x="28" y="24"/>
                      <a:pt x="25" y="27"/>
                      <a:pt x="24" y="31"/>
                    </a:cubicBezTo>
                    <a:cubicBezTo>
                      <a:pt x="24" y="32"/>
                      <a:pt x="24" y="32"/>
                      <a:pt x="24" y="33"/>
                    </a:cubicBezTo>
                    <a:cubicBezTo>
                      <a:pt x="24" y="46"/>
                      <a:pt x="24" y="46"/>
                      <a:pt x="24" y="46"/>
                    </a:cubicBezTo>
                    <a:cubicBezTo>
                      <a:pt x="22" y="45"/>
                      <a:pt x="21" y="44"/>
                      <a:pt x="20" y="43"/>
                    </a:cubicBezTo>
                    <a:cubicBezTo>
                      <a:pt x="19" y="42"/>
                      <a:pt x="18" y="42"/>
                      <a:pt x="17" y="42"/>
                    </a:cubicBezTo>
                    <a:cubicBezTo>
                      <a:pt x="16" y="43"/>
                      <a:pt x="16" y="44"/>
                      <a:pt x="17" y="45"/>
                    </a:cubicBezTo>
                    <a:cubicBezTo>
                      <a:pt x="18" y="46"/>
                      <a:pt x="19" y="47"/>
                      <a:pt x="20" y="48"/>
                    </a:cubicBezTo>
                    <a:cubicBezTo>
                      <a:pt x="18" y="48"/>
                      <a:pt x="16" y="50"/>
                      <a:pt x="15" y="52"/>
                    </a:cubicBezTo>
                    <a:cubicBezTo>
                      <a:pt x="15" y="52"/>
                      <a:pt x="15" y="52"/>
                      <a:pt x="14" y="52"/>
                    </a:cubicBezTo>
                    <a:cubicBezTo>
                      <a:pt x="9" y="47"/>
                      <a:pt x="6" y="40"/>
                      <a:pt x="6" y="32"/>
                    </a:cubicBezTo>
                    <a:close/>
                    <a:moveTo>
                      <a:pt x="59" y="66"/>
                    </a:moveTo>
                    <a:cubicBezTo>
                      <a:pt x="59" y="67"/>
                      <a:pt x="59" y="68"/>
                      <a:pt x="59" y="69"/>
                    </a:cubicBezTo>
                    <a:cubicBezTo>
                      <a:pt x="58" y="75"/>
                      <a:pt x="54" y="79"/>
                      <a:pt x="49" y="80"/>
                    </a:cubicBezTo>
                    <a:cubicBezTo>
                      <a:pt x="48" y="80"/>
                      <a:pt x="47" y="80"/>
                      <a:pt x="46" y="80"/>
                    </a:cubicBezTo>
                    <a:cubicBezTo>
                      <a:pt x="45" y="80"/>
                      <a:pt x="44" y="80"/>
                      <a:pt x="42" y="80"/>
                    </a:cubicBezTo>
                    <a:cubicBezTo>
                      <a:pt x="41" y="80"/>
                      <a:pt x="40" y="80"/>
                      <a:pt x="39" y="80"/>
                    </a:cubicBezTo>
                    <a:cubicBezTo>
                      <a:pt x="35" y="79"/>
                      <a:pt x="31" y="77"/>
                      <a:pt x="29" y="73"/>
                    </a:cubicBezTo>
                    <a:cubicBezTo>
                      <a:pt x="26" y="68"/>
                      <a:pt x="22" y="63"/>
                      <a:pt x="19" y="59"/>
                    </a:cubicBezTo>
                    <a:cubicBezTo>
                      <a:pt x="19" y="58"/>
                      <a:pt x="19" y="58"/>
                      <a:pt x="19" y="57"/>
                    </a:cubicBezTo>
                    <a:cubicBezTo>
                      <a:pt x="18" y="55"/>
                      <a:pt x="19" y="53"/>
                      <a:pt x="21" y="53"/>
                    </a:cubicBezTo>
                    <a:cubicBezTo>
                      <a:pt x="22" y="53"/>
                      <a:pt x="22" y="53"/>
                      <a:pt x="22" y="53"/>
                    </a:cubicBezTo>
                    <a:cubicBezTo>
                      <a:pt x="23" y="53"/>
                      <a:pt x="24" y="53"/>
                      <a:pt x="25" y="54"/>
                    </a:cubicBezTo>
                    <a:cubicBezTo>
                      <a:pt x="26" y="56"/>
                      <a:pt x="28" y="58"/>
                      <a:pt x="29" y="59"/>
                    </a:cubicBezTo>
                    <a:cubicBezTo>
                      <a:pt x="29" y="60"/>
                      <a:pt x="29" y="60"/>
                      <a:pt x="29" y="60"/>
                    </a:cubicBezTo>
                    <a:cubicBezTo>
                      <a:pt x="29" y="60"/>
                      <a:pt x="29" y="60"/>
                      <a:pt x="29" y="60"/>
                    </a:cubicBezTo>
                    <a:cubicBezTo>
                      <a:pt x="29" y="60"/>
                      <a:pt x="29" y="60"/>
                      <a:pt x="29" y="59"/>
                    </a:cubicBezTo>
                    <a:cubicBezTo>
                      <a:pt x="29" y="52"/>
                      <a:pt x="29" y="40"/>
                      <a:pt x="29" y="33"/>
                    </a:cubicBezTo>
                    <a:cubicBezTo>
                      <a:pt x="29" y="32"/>
                      <a:pt x="29" y="32"/>
                      <a:pt x="30" y="32"/>
                    </a:cubicBezTo>
                    <a:cubicBezTo>
                      <a:pt x="30" y="30"/>
                      <a:pt x="31" y="29"/>
                      <a:pt x="32" y="29"/>
                    </a:cubicBezTo>
                    <a:cubicBezTo>
                      <a:pt x="33" y="29"/>
                      <a:pt x="33" y="29"/>
                      <a:pt x="33" y="29"/>
                    </a:cubicBezTo>
                    <a:cubicBezTo>
                      <a:pt x="34" y="29"/>
                      <a:pt x="35" y="31"/>
                      <a:pt x="35" y="32"/>
                    </a:cubicBezTo>
                    <a:cubicBezTo>
                      <a:pt x="35" y="37"/>
                      <a:pt x="35" y="45"/>
                      <a:pt x="35" y="50"/>
                    </a:cubicBezTo>
                    <a:cubicBezTo>
                      <a:pt x="35" y="50"/>
                      <a:pt x="35" y="50"/>
                      <a:pt x="36" y="51"/>
                    </a:cubicBezTo>
                    <a:cubicBezTo>
                      <a:pt x="36" y="51"/>
                      <a:pt x="36" y="51"/>
                      <a:pt x="36" y="51"/>
                    </a:cubicBezTo>
                    <a:cubicBezTo>
                      <a:pt x="36" y="51"/>
                      <a:pt x="36" y="51"/>
                      <a:pt x="36" y="51"/>
                    </a:cubicBezTo>
                    <a:cubicBezTo>
                      <a:pt x="37" y="51"/>
                      <a:pt x="37" y="51"/>
                      <a:pt x="37" y="51"/>
                    </a:cubicBezTo>
                    <a:cubicBezTo>
                      <a:pt x="37" y="50"/>
                      <a:pt x="37" y="50"/>
                      <a:pt x="37" y="50"/>
                    </a:cubicBezTo>
                    <a:cubicBezTo>
                      <a:pt x="37" y="48"/>
                      <a:pt x="37" y="48"/>
                      <a:pt x="37" y="48"/>
                    </a:cubicBezTo>
                    <a:cubicBezTo>
                      <a:pt x="37" y="49"/>
                      <a:pt x="37" y="49"/>
                      <a:pt x="37" y="49"/>
                    </a:cubicBezTo>
                    <a:cubicBezTo>
                      <a:pt x="37" y="49"/>
                      <a:pt x="37" y="49"/>
                      <a:pt x="37" y="47"/>
                    </a:cubicBezTo>
                    <a:cubicBezTo>
                      <a:pt x="37" y="46"/>
                      <a:pt x="38" y="45"/>
                      <a:pt x="39" y="44"/>
                    </a:cubicBezTo>
                    <a:cubicBezTo>
                      <a:pt x="39" y="44"/>
                      <a:pt x="39" y="44"/>
                      <a:pt x="40" y="44"/>
                    </a:cubicBezTo>
                    <a:cubicBezTo>
                      <a:pt x="40" y="44"/>
                      <a:pt x="41" y="44"/>
                      <a:pt x="41" y="44"/>
                    </a:cubicBezTo>
                    <a:cubicBezTo>
                      <a:pt x="41" y="44"/>
                      <a:pt x="41" y="44"/>
                      <a:pt x="41" y="44"/>
                    </a:cubicBezTo>
                    <a:cubicBezTo>
                      <a:pt x="43" y="44"/>
                      <a:pt x="43" y="46"/>
                      <a:pt x="43" y="47"/>
                    </a:cubicBezTo>
                    <a:cubicBezTo>
                      <a:pt x="43" y="49"/>
                      <a:pt x="43" y="49"/>
                      <a:pt x="43" y="49"/>
                    </a:cubicBezTo>
                    <a:cubicBezTo>
                      <a:pt x="43" y="48"/>
                      <a:pt x="43" y="48"/>
                      <a:pt x="43" y="48"/>
                    </a:cubicBezTo>
                    <a:cubicBezTo>
                      <a:pt x="43" y="48"/>
                      <a:pt x="43" y="48"/>
                      <a:pt x="43" y="50"/>
                    </a:cubicBezTo>
                    <a:cubicBezTo>
                      <a:pt x="43" y="50"/>
                      <a:pt x="43" y="50"/>
                      <a:pt x="43" y="50"/>
                    </a:cubicBezTo>
                    <a:cubicBezTo>
                      <a:pt x="43" y="51"/>
                      <a:pt x="44" y="51"/>
                      <a:pt x="44" y="51"/>
                    </a:cubicBezTo>
                    <a:cubicBezTo>
                      <a:pt x="44" y="51"/>
                      <a:pt x="44" y="51"/>
                      <a:pt x="44" y="51"/>
                    </a:cubicBezTo>
                    <a:cubicBezTo>
                      <a:pt x="45" y="51"/>
                      <a:pt x="45" y="51"/>
                      <a:pt x="45" y="50"/>
                    </a:cubicBezTo>
                    <a:cubicBezTo>
                      <a:pt x="45" y="50"/>
                      <a:pt x="45" y="50"/>
                      <a:pt x="45" y="50"/>
                    </a:cubicBezTo>
                    <a:cubicBezTo>
                      <a:pt x="45" y="50"/>
                      <a:pt x="45" y="50"/>
                      <a:pt x="45" y="50"/>
                    </a:cubicBezTo>
                    <a:cubicBezTo>
                      <a:pt x="45" y="50"/>
                      <a:pt x="45" y="49"/>
                      <a:pt x="45" y="49"/>
                    </a:cubicBezTo>
                    <a:cubicBezTo>
                      <a:pt x="45" y="48"/>
                      <a:pt x="46" y="48"/>
                      <a:pt x="46" y="47"/>
                    </a:cubicBezTo>
                    <a:cubicBezTo>
                      <a:pt x="47" y="46"/>
                      <a:pt x="47" y="46"/>
                      <a:pt x="48" y="46"/>
                    </a:cubicBezTo>
                    <a:cubicBezTo>
                      <a:pt x="49" y="46"/>
                      <a:pt x="49" y="46"/>
                      <a:pt x="49" y="46"/>
                    </a:cubicBezTo>
                    <a:cubicBezTo>
                      <a:pt x="51" y="46"/>
                      <a:pt x="51" y="48"/>
                      <a:pt x="51" y="49"/>
                    </a:cubicBezTo>
                    <a:cubicBezTo>
                      <a:pt x="51" y="51"/>
                      <a:pt x="51" y="51"/>
                      <a:pt x="51" y="51"/>
                    </a:cubicBezTo>
                    <a:cubicBezTo>
                      <a:pt x="51" y="50"/>
                      <a:pt x="51" y="50"/>
                      <a:pt x="51" y="50"/>
                    </a:cubicBezTo>
                    <a:cubicBezTo>
                      <a:pt x="51" y="50"/>
                      <a:pt x="51" y="50"/>
                      <a:pt x="51" y="52"/>
                    </a:cubicBezTo>
                    <a:cubicBezTo>
                      <a:pt x="51" y="52"/>
                      <a:pt x="51" y="52"/>
                      <a:pt x="51" y="52"/>
                    </a:cubicBezTo>
                    <a:cubicBezTo>
                      <a:pt x="51" y="53"/>
                      <a:pt x="52" y="53"/>
                      <a:pt x="52" y="53"/>
                    </a:cubicBezTo>
                    <a:cubicBezTo>
                      <a:pt x="52" y="53"/>
                      <a:pt x="52" y="53"/>
                      <a:pt x="52" y="53"/>
                    </a:cubicBezTo>
                    <a:cubicBezTo>
                      <a:pt x="53" y="53"/>
                      <a:pt x="53" y="53"/>
                      <a:pt x="53" y="53"/>
                    </a:cubicBezTo>
                    <a:cubicBezTo>
                      <a:pt x="53" y="52"/>
                      <a:pt x="53" y="52"/>
                      <a:pt x="53" y="52"/>
                    </a:cubicBezTo>
                    <a:cubicBezTo>
                      <a:pt x="53" y="52"/>
                      <a:pt x="53" y="51"/>
                      <a:pt x="53" y="51"/>
                    </a:cubicBezTo>
                    <a:cubicBezTo>
                      <a:pt x="53" y="52"/>
                      <a:pt x="53" y="52"/>
                      <a:pt x="53" y="52"/>
                    </a:cubicBezTo>
                    <a:cubicBezTo>
                      <a:pt x="53" y="52"/>
                      <a:pt x="53" y="52"/>
                      <a:pt x="53" y="51"/>
                    </a:cubicBezTo>
                    <a:cubicBezTo>
                      <a:pt x="53" y="51"/>
                      <a:pt x="53" y="50"/>
                      <a:pt x="54" y="49"/>
                    </a:cubicBezTo>
                    <a:cubicBezTo>
                      <a:pt x="54" y="48"/>
                      <a:pt x="55" y="48"/>
                      <a:pt x="56" y="48"/>
                    </a:cubicBezTo>
                    <a:cubicBezTo>
                      <a:pt x="57" y="48"/>
                      <a:pt x="57" y="48"/>
                      <a:pt x="57" y="48"/>
                    </a:cubicBezTo>
                    <a:cubicBezTo>
                      <a:pt x="58" y="48"/>
                      <a:pt x="59" y="49"/>
                      <a:pt x="59" y="51"/>
                    </a:cubicBezTo>
                    <a:cubicBezTo>
                      <a:pt x="59" y="60"/>
                      <a:pt x="59" y="57"/>
                      <a:pt x="59" y="66"/>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nvGrpSpPr>
            <p:cNvPr id="17" name="Group 211"/>
            <p:cNvGrpSpPr/>
            <p:nvPr/>
          </p:nvGrpSpPr>
          <p:grpSpPr>
            <a:xfrm>
              <a:off x="7626984" y="4311346"/>
              <a:ext cx="397975" cy="389324"/>
              <a:chOff x="6516688" y="1757363"/>
              <a:chExt cx="219075" cy="214313"/>
            </a:xfrm>
            <a:solidFill>
              <a:schemeClr val="accent5"/>
            </a:solidFill>
          </p:grpSpPr>
          <p:sp>
            <p:nvSpPr>
              <p:cNvPr id="28" name="ïşḻïďê-Freeform: Shape 212"/>
              <p:cNvSpPr/>
              <p:nvPr/>
            </p:nvSpPr>
            <p:spPr bwMode="auto">
              <a:xfrm>
                <a:off x="6583363" y="1822450"/>
                <a:ext cx="87313" cy="87313"/>
              </a:xfrm>
              <a:custGeom>
                <a:avLst/>
                <a:gdLst/>
                <a:ahLst/>
                <a:cxnLst>
                  <a:cxn ang="0">
                    <a:pos x="0" y="17"/>
                  </a:cxn>
                  <a:cxn ang="0">
                    <a:pos x="17" y="34"/>
                  </a:cxn>
                  <a:cxn ang="0">
                    <a:pos x="34" y="17"/>
                  </a:cxn>
                  <a:cxn ang="0">
                    <a:pos x="17" y="0"/>
                  </a:cxn>
                  <a:cxn ang="0">
                    <a:pos x="0" y="17"/>
                  </a:cxn>
                  <a:cxn ang="0">
                    <a:pos x="29" y="17"/>
                  </a:cxn>
                  <a:cxn ang="0">
                    <a:pos x="17" y="29"/>
                  </a:cxn>
                  <a:cxn ang="0">
                    <a:pos x="5" y="17"/>
                  </a:cxn>
                  <a:cxn ang="0">
                    <a:pos x="17" y="6"/>
                  </a:cxn>
                  <a:cxn ang="0">
                    <a:pos x="29" y="17"/>
                  </a:cxn>
                </a:cxnLst>
                <a:rect l="0" t="0" r="r" b="b"/>
                <a:pathLst>
                  <a:path w="34" h="34">
                    <a:moveTo>
                      <a:pt x="0" y="17"/>
                    </a:moveTo>
                    <a:cubicBezTo>
                      <a:pt x="0" y="27"/>
                      <a:pt x="7" y="34"/>
                      <a:pt x="17" y="34"/>
                    </a:cubicBezTo>
                    <a:cubicBezTo>
                      <a:pt x="26" y="34"/>
                      <a:pt x="34" y="27"/>
                      <a:pt x="34" y="17"/>
                    </a:cubicBezTo>
                    <a:cubicBezTo>
                      <a:pt x="34" y="8"/>
                      <a:pt x="26" y="0"/>
                      <a:pt x="17" y="0"/>
                    </a:cubicBezTo>
                    <a:cubicBezTo>
                      <a:pt x="7" y="0"/>
                      <a:pt x="0" y="8"/>
                      <a:pt x="0" y="17"/>
                    </a:cubicBezTo>
                    <a:close/>
                    <a:moveTo>
                      <a:pt x="29" y="17"/>
                    </a:moveTo>
                    <a:cubicBezTo>
                      <a:pt x="29" y="24"/>
                      <a:pt x="23" y="29"/>
                      <a:pt x="17" y="29"/>
                    </a:cubicBezTo>
                    <a:cubicBezTo>
                      <a:pt x="10" y="29"/>
                      <a:pt x="5" y="24"/>
                      <a:pt x="5" y="17"/>
                    </a:cubicBezTo>
                    <a:cubicBezTo>
                      <a:pt x="5" y="11"/>
                      <a:pt x="10" y="6"/>
                      <a:pt x="17" y="6"/>
                    </a:cubicBezTo>
                    <a:cubicBezTo>
                      <a:pt x="23" y="6"/>
                      <a:pt x="29" y="11"/>
                      <a:pt x="29" y="17"/>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29" name="ïşḻïďê-Freeform: Shape 213"/>
              <p:cNvSpPr/>
              <p:nvPr/>
            </p:nvSpPr>
            <p:spPr bwMode="auto">
              <a:xfrm>
                <a:off x="6516688" y="1757363"/>
                <a:ext cx="219075" cy="214313"/>
              </a:xfrm>
              <a:custGeom>
                <a:avLst/>
                <a:gdLst/>
                <a:ahLst/>
                <a:cxnLst>
                  <a:cxn ang="0">
                    <a:pos x="77" y="39"/>
                  </a:cxn>
                  <a:cxn ang="0">
                    <a:pos x="79" y="27"/>
                  </a:cxn>
                  <a:cxn ang="0">
                    <a:pos x="73" y="12"/>
                  </a:cxn>
                  <a:cxn ang="0">
                    <a:pos x="67" y="11"/>
                  </a:cxn>
                  <a:cxn ang="0">
                    <a:pos x="54" y="10"/>
                  </a:cxn>
                  <a:cxn ang="0">
                    <a:pos x="48" y="0"/>
                  </a:cxn>
                  <a:cxn ang="0">
                    <a:pos x="38" y="0"/>
                  </a:cxn>
                  <a:cxn ang="0">
                    <a:pos x="32" y="10"/>
                  </a:cxn>
                  <a:cxn ang="0">
                    <a:pos x="18" y="11"/>
                  </a:cxn>
                  <a:cxn ang="0">
                    <a:pos x="12" y="12"/>
                  </a:cxn>
                  <a:cxn ang="0">
                    <a:pos x="6" y="27"/>
                  </a:cxn>
                  <a:cxn ang="0">
                    <a:pos x="8" y="39"/>
                  </a:cxn>
                  <a:cxn ang="0">
                    <a:pos x="0" y="47"/>
                  </a:cxn>
                  <a:cxn ang="0">
                    <a:pos x="8" y="61"/>
                  </a:cxn>
                  <a:cxn ang="0">
                    <a:pos x="19" y="67"/>
                  </a:cxn>
                  <a:cxn ang="0">
                    <a:pos x="20" y="78"/>
                  </a:cxn>
                  <a:cxn ang="0">
                    <a:pos x="31" y="83"/>
                  </a:cxn>
                  <a:cxn ang="0">
                    <a:pos x="39" y="77"/>
                  </a:cxn>
                  <a:cxn ang="0">
                    <a:pos x="46" y="77"/>
                  </a:cxn>
                  <a:cxn ang="0">
                    <a:pos x="54" y="83"/>
                  </a:cxn>
                  <a:cxn ang="0">
                    <a:pos x="66" y="78"/>
                  </a:cxn>
                  <a:cxn ang="0">
                    <a:pos x="67" y="67"/>
                  </a:cxn>
                  <a:cxn ang="0">
                    <a:pos x="78" y="61"/>
                  </a:cxn>
                  <a:cxn ang="0">
                    <a:pos x="85" y="47"/>
                  </a:cxn>
                  <a:cxn ang="0">
                    <a:pos x="61" y="20"/>
                  </a:cxn>
                  <a:cxn ang="0">
                    <a:pos x="75" y="23"/>
                  </a:cxn>
                  <a:cxn ang="0">
                    <a:pos x="71" y="26"/>
                  </a:cxn>
                  <a:cxn ang="0">
                    <a:pos x="68" y="27"/>
                  </a:cxn>
                  <a:cxn ang="0">
                    <a:pos x="46" y="71"/>
                  </a:cxn>
                  <a:cxn ang="0">
                    <a:pos x="14" y="46"/>
                  </a:cxn>
                  <a:cxn ang="0">
                    <a:pos x="25" y="19"/>
                  </a:cxn>
                  <a:cxn ang="0">
                    <a:pos x="26" y="19"/>
                  </a:cxn>
                  <a:cxn ang="0">
                    <a:pos x="36" y="14"/>
                  </a:cxn>
                  <a:cxn ang="0">
                    <a:pos x="49" y="14"/>
                  </a:cxn>
                  <a:cxn ang="0">
                    <a:pos x="61" y="20"/>
                  </a:cxn>
                  <a:cxn ang="0">
                    <a:pos x="43" y="5"/>
                  </a:cxn>
                  <a:cxn ang="0">
                    <a:pos x="48" y="10"/>
                  </a:cxn>
                  <a:cxn ang="0">
                    <a:pos x="37" y="10"/>
                  </a:cxn>
                  <a:cxn ang="0">
                    <a:pos x="16" y="16"/>
                  </a:cxn>
                  <a:cxn ang="0">
                    <a:pos x="17" y="22"/>
                  </a:cxn>
                  <a:cxn ang="0">
                    <a:pos x="11" y="23"/>
                  </a:cxn>
                  <a:cxn ang="0">
                    <a:pos x="6" y="47"/>
                  </a:cxn>
                  <a:cxn ang="0">
                    <a:pos x="11" y="46"/>
                  </a:cxn>
                  <a:cxn ang="0">
                    <a:pos x="8" y="56"/>
                  </a:cxn>
                  <a:cxn ang="0">
                    <a:pos x="23" y="74"/>
                  </a:cxn>
                  <a:cxn ang="0">
                    <a:pos x="35" y="74"/>
                  </a:cxn>
                  <a:cxn ang="0">
                    <a:pos x="23" y="74"/>
                  </a:cxn>
                  <a:cxn ang="0">
                    <a:pos x="51" y="74"/>
                  </a:cxn>
                  <a:cxn ang="0">
                    <a:pos x="63" y="74"/>
                  </a:cxn>
                  <a:cxn ang="0">
                    <a:pos x="78" y="56"/>
                  </a:cxn>
                  <a:cxn ang="0">
                    <a:pos x="75" y="44"/>
                  </a:cxn>
                  <a:cxn ang="0">
                    <a:pos x="78" y="56"/>
                  </a:cxn>
                </a:cxnLst>
                <a:rect l="0" t="0" r="r" b="b"/>
                <a:pathLst>
                  <a:path w="85" h="83">
                    <a:moveTo>
                      <a:pt x="82" y="42"/>
                    </a:moveTo>
                    <a:cubicBezTo>
                      <a:pt x="77" y="39"/>
                      <a:pt x="77" y="39"/>
                      <a:pt x="77" y="39"/>
                    </a:cubicBezTo>
                    <a:cubicBezTo>
                      <a:pt x="77" y="37"/>
                      <a:pt x="76" y="34"/>
                      <a:pt x="75" y="31"/>
                    </a:cubicBezTo>
                    <a:cubicBezTo>
                      <a:pt x="79" y="27"/>
                      <a:pt x="79" y="27"/>
                      <a:pt x="79" y="27"/>
                    </a:cubicBezTo>
                    <a:cubicBezTo>
                      <a:pt x="81" y="25"/>
                      <a:pt x="81" y="23"/>
                      <a:pt x="80" y="21"/>
                    </a:cubicBezTo>
                    <a:cubicBezTo>
                      <a:pt x="78" y="18"/>
                      <a:pt x="76" y="15"/>
                      <a:pt x="73" y="12"/>
                    </a:cubicBezTo>
                    <a:cubicBezTo>
                      <a:pt x="72" y="11"/>
                      <a:pt x="71" y="11"/>
                      <a:pt x="70" y="11"/>
                    </a:cubicBezTo>
                    <a:cubicBezTo>
                      <a:pt x="69" y="11"/>
                      <a:pt x="68" y="11"/>
                      <a:pt x="67" y="11"/>
                    </a:cubicBezTo>
                    <a:cubicBezTo>
                      <a:pt x="62" y="14"/>
                      <a:pt x="62" y="14"/>
                      <a:pt x="62" y="14"/>
                    </a:cubicBezTo>
                    <a:cubicBezTo>
                      <a:pt x="59" y="12"/>
                      <a:pt x="57" y="11"/>
                      <a:pt x="54" y="10"/>
                    </a:cubicBezTo>
                    <a:cubicBezTo>
                      <a:pt x="52" y="4"/>
                      <a:pt x="52" y="4"/>
                      <a:pt x="52" y="4"/>
                    </a:cubicBezTo>
                    <a:cubicBezTo>
                      <a:pt x="52" y="2"/>
                      <a:pt x="50" y="0"/>
                      <a:pt x="48" y="0"/>
                    </a:cubicBezTo>
                    <a:cubicBezTo>
                      <a:pt x="46" y="0"/>
                      <a:pt x="44" y="0"/>
                      <a:pt x="43" y="0"/>
                    </a:cubicBezTo>
                    <a:cubicBezTo>
                      <a:pt x="41" y="0"/>
                      <a:pt x="40" y="0"/>
                      <a:pt x="38" y="0"/>
                    </a:cubicBezTo>
                    <a:cubicBezTo>
                      <a:pt x="36" y="0"/>
                      <a:pt x="34" y="2"/>
                      <a:pt x="33" y="4"/>
                    </a:cubicBezTo>
                    <a:cubicBezTo>
                      <a:pt x="32" y="10"/>
                      <a:pt x="32" y="10"/>
                      <a:pt x="32" y="10"/>
                    </a:cubicBezTo>
                    <a:cubicBezTo>
                      <a:pt x="29" y="11"/>
                      <a:pt x="26" y="12"/>
                      <a:pt x="24" y="14"/>
                    </a:cubicBezTo>
                    <a:cubicBezTo>
                      <a:pt x="18" y="11"/>
                      <a:pt x="18" y="11"/>
                      <a:pt x="18" y="11"/>
                    </a:cubicBezTo>
                    <a:cubicBezTo>
                      <a:pt x="18" y="11"/>
                      <a:pt x="17" y="11"/>
                      <a:pt x="16" y="11"/>
                    </a:cubicBezTo>
                    <a:cubicBezTo>
                      <a:pt x="15" y="11"/>
                      <a:pt x="13" y="11"/>
                      <a:pt x="12" y="12"/>
                    </a:cubicBezTo>
                    <a:cubicBezTo>
                      <a:pt x="10" y="15"/>
                      <a:pt x="8" y="18"/>
                      <a:pt x="6" y="21"/>
                    </a:cubicBezTo>
                    <a:cubicBezTo>
                      <a:pt x="5" y="23"/>
                      <a:pt x="5" y="25"/>
                      <a:pt x="6" y="27"/>
                    </a:cubicBezTo>
                    <a:cubicBezTo>
                      <a:pt x="10" y="31"/>
                      <a:pt x="10" y="31"/>
                      <a:pt x="10" y="31"/>
                    </a:cubicBezTo>
                    <a:cubicBezTo>
                      <a:pt x="9" y="34"/>
                      <a:pt x="9" y="37"/>
                      <a:pt x="8" y="39"/>
                    </a:cubicBezTo>
                    <a:cubicBezTo>
                      <a:pt x="3" y="42"/>
                      <a:pt x="3" y="42"/>
                      <a:pt x="3" y="42"/>
                    </a:cubicBezTo>
                    <a:cubicBezTo>
                      <a:pt x="1" y="43"/>
                      <a:pt x="0" y="45"/>
                      <a:pt x="0" y="47"/>
                    </a:cubicBezTo>
                    <a:cubicBezTo>
                      <a:pt x="1" y="51"/>
                      <a:pt x="2" y="54"/>
                      <a:pt x="3" y="58"/>
                    </a:cubicBezTo>
                    <a:cubicBezTo>
                      <a:pt x="4" y="60"/>
                      <a:pt x="6" y="61"/>
                      <a:pt x="8" y="61"/>
                    </a:cubicBezTo>
                    <a:cubicBezTo>
                      <a:pt x="14" y="61"/>
                      <a:pt x="14" y="61"/>
                      <a:pt x="14" y="61"/>
                    </a:cubicBezTo>
                    <a:cubicBezTo>
                      <a:pt x="15" y="63"/>
                      <a:pt x="17" y="65"/>
                      <a:pt x="19" y="67"/>
                    </a:cubicBezTo>
                    <a:cubicBezTo>
                      <a:pt x="17" y="73"/>
                      <a:pt x="17" y="73"/>
                      <a:pt x="17" y="73"/>
                    </a:cubicBezTo>
                    <a:cubicBezTo>
                      <a:pt x="17" y="75"/>
                      <a:pt x="18" y="77"/>
                      <a:pt x="20" y="78"/>
                    </a:cubicBezTo>
                    <a:cubicBezTo>
                      <a:pt x="23" y="80"/>
                      <a:pt x="26" y="82"/>
                      <a:pt x="30" y="83"/>
                    </a:cubicBezTo>
                    <a:cubicBezTo>
                      <a:pt x="30" y="83"/>
                      <a:pt x="31" y="83"/>
                      <a:pt x="31" y="83"/>
                    </a:cubicBezTo>
                    <a:cubicBezTo>
                      <a:pt x="33" y="83"/>
                      <a:pt x="34" y="82"/>
                      <a:pt x="35" y="81"/>
                    </a:cubicBezTo>
                    <a:cubicBezTo>
                      <a:pt x="39" y="77"/>
                      <a:pt x="39" y="77"/>
                      <a:pt x="39" y="77"/>
                    </a:cubicBezTo>
                    <a:cubicBezTo>
                      <a:pt x="41" y="77"/>
                      <a:pt x="42" y="77"/>
                      <a:pt x="43" y="77"/>
                    </a:cubicBezTo>
                    <a:cubicBezTo>
                      <a:pt x="44" y="77"/>
                      <a:pt x="45" y="77"/>
                      <a:pt x="46" y="77"/>
                    </a:cubicBezTo>
                    <a:cubicBezTo>
                      <a:pt x="50" y="81"/>
                      <a:pt x="50" y="81"/>
                      <a:pt x="50" y="81"/>
                    </a:cubicBezTo>
                    <a:cubicBezTo>
                      <a:pt x="51" y="82"/>
                      <a:pt x="53" y="83"/>
                      <a:pt x="54" y="83"/>
                    </a:cubicBezTo>
                    <a:cubicBezTo>
                      <a:pt x="55" y="83"/>
                      <a:pt x="55" y="83"/>
                      <a:pt x="56" y="83"/>
                    </a:cubicBezTo>
                    <a:cubicBezTo>
                      <a:pt x="59" y="82"/>
                      <a:pt x="63" y="80"/>
                      <a:pt x="66" y="78"/>
                    </a:cubicBezTo>
                    <a:cubicBezTo>
                      <a:pt x="68" y="77"/>
                      <a:pt x="69" y="75"/>
                      <a:pt x="68" y="73"/>
                    </a:cubicBezTo>
                    <a:cubicBezTo>
                      <a:pt x="67" y="67"/>
                      <a:pt x="67" y="67"/>
                      <a:pt x="67" y="67"/>
                    </a:cubicBezTo>
                    <a:cubicBezTo>
                      <a:pt x="69" y="65"/>
                      <a:pt x="70" y="63"/>
                      <a:pt x="72" y="61"/>
                    </a:cubicBezTo>
                    <a:cubicBezTo>
                      <a:pt x="78" y="61"/>
                      <a:pt x="78" y="61"/>
                      <a:pt x="78" y="61"/>
                    </a:cubicBezTo>
                    <a:cubicBezTo>
                      <a:pt x="80" y="61"/>
                      <a:pt x="82" y="60"/>
                      <a:pt x="83" y="58"/>
                    </a:cubicBezTo>
                    <a:cubicBezTo>
                      <a:pt x="84" y="54"/>
                      <a:pt x="85" y="51"/>
                      <a:pt x="85" y="47"/>
                    </a:cubicBezTo>
                    <a:cubicBezTo>
                      <a:pt x="85" y="45"/>
                      <a:pt x="84" y="43"/>
                      <a:pt x="82" y="42"/>
                    </a:cubicBezTo>
                    <a:close/>
                    <a:moveTo>
                      <a:pt x="61" y="20"/>
                    </a:moveTo>
                    <a:cubicBezTo>
                      <a:pt x="70" y="16"/>
                      <a:pt x="70" y="16"/>
                      <a:pt x="70" y="16"/>
                    </a:cubicBezTo>
                    <a:cubicBezTo>
                      <a:pt x="72" y="18"/>
                      <a:pt x="73" y="21"/>
                      <a:pt x="75" y="23"/>
                    </a:cubicBezTo>
                    <a:cubicBezTo>
                      <a:pt x="72" y="28"/>
                      <a:pt x="72" y="28"/>
                      <a:pt x="72" y="28"/>
                    </a:cubicBezTo>
                    <a:cubicBezTo>
                      <a:pt x="71" y="27"/>
                      <a:pt x="71" y="26"/>
                      <a:pt x="71" y="26"/>
                    </a:cubicBezTo>
                    <a:cubicBezTo>
                      <a:pt x="70" y="25"/>
                      <a:pt x="69" y="24"/>
                      <a:pt x="68" y="25"/>
                    </a:cubicBezTo>
                    <a:cubicBezTo>
                      <a:pt x="67" y="25"/>
                      <a:pt x="67" y="27"/>
                      <a:pt x="68" y="27"/>
                    </a:cubicBezTo>
                    <a:cubicBezTo>
                      <a:pt x="70" y="31"/>
                      <a:pt x="71" y="35"/>
                      <a:pt x="72" y="39"/>
                    </a:cubicBezTo>
                    <a:cubicBezTo>
                      <a:pt x="73" y="55"/>
                      <a:pt x="62" y="69"/>
                      <a:pt x="46" y="71"/>
                    </a:cubicBezTo>
                    <a:cubicBezTo>
                      <a:pt x="38" y="72"/>
                      <a:pt x="31" y="70"/>
                      <a:pt x="25" y="65"/>
                    </a:cubicBezTo>
                    <a:cubicBezTo>
                      <a:pt x="19" y="60"/>
                      <a:pt x="15" y="53"/>
                      <a:pt x="14" y="46"/>
                    </a:cubicBezTo>
                    <a:cubicBezTo>
                      <a:pt x="13" y="38"/>
                      <a:pt x="15" y="30"/>
                      <a:pt x="20" y="24"/>
                    </a:cubicBezTo>
                    <a:cubicBezTo>
                      <a:pt x="22" y="22"/>
                      <a:pt x="23" y="21"/>
                      <a:pt x="25" y="19"/>
                    </a:cubicBezTo>
                    <a:cubicBezTo>
                      <a:pt x="25" y="19"/>
                      <a:pt x="25" y="19"/>
                      <a:pt x="25" y="19"/>
                    </a:cubicBezTo>
                    <a:cubicBezTo>
                      <a:pt x="26" y="19"/>
                      <a:pt x="26" y="19"/>
                      <a:pt x="26" y="19"/>
                    </a:cubicBezTo>
                    <a:cubicBezTo>
                      <a:pt x="29" y="17"/>
                      <a:pt x="32" y="15"/>
                      <a:pt x="36" y="14"/>
                    </a:cubicBezTo>
                    <a:cubicBezTo>
                      <a:pt x="36" y="14"/>
                      <a:pt x="36" y="14"/>
                      <a:pt x="36" y="14"/>
                    </a:cubicBezTo>
                    <a:cubicBezTo>
                      <a:pt x="37" y="14"/>
                      <a:pt x="38" y="14"/>
                      <a:pt x="40" y="14"/>
                    </a:cubicBezTo>
                    <a:cubicBezTo>
                      <a:pt x="43" y="13"/>
                      <a:pt x="46" y="13"/>
                      <a:pt x="49" y="14"/>
                    </a:cubicBezTo>
                    <a:cubicBezTo>
                      <a:pt x="49" y="14"/>
                      <a:pt x="49" y="14"/>
                      <a:pt x="49" y="14"/>
                    </a:cubicBezTo>
                    <a:cubicBezTo>
                      <a:pt x="54" y="15"/>
                      <a:pt x="58" y="17"/>
                      <a:pt x="61" y="20"/>
                    </a:cubicBezTo>
                    <a:close/>
                    <a:moveTo>
                      <a:pt x="38" y="5"/>
                    </a:moveTo>
                    <a:cubicBezTo>
                      <a:pt x="40" y="5"/>
                      <a:pt x="41" y="5"/>
                      <a:pt x="43" y="5"/>
                    </a:cubicBezTo>
                    <a:cubicBezTo>
                      <a:pt x="44" y="5"/>
                      <a:pt x="46" y="5"/>
                      <a:pt x="47" y="5"/>
                    </a:cubicBezTo>
                    <a:cubicBezTo>
                      <a:pt x="48" y="10"/>
                      <a:pt x="48" y="10"/>
                      <a:pt x="48" y="10"/>
                    </a:cubicBezTo>
                    <a:cubicBezTo>
                      <a:pt x="45" y="10"/>
                      <a:pt x="42" y="10"/>
                      <a:pt x="39" y="10"/>
                    </a:cubicBezTo>
                    <a:cubicBezTo>
                      <a:pt x="39" y="10"/>
                      <a:pt x="38" y="10"/>
                      <a:pt x="37" y="10"/>
                    </a:cubicBezTo>
                    <a:lnTo>
                      <a:pt x="38" y="5"/>
                    </a:lnTo>
                    <a:close/>
                    <a:moveTo>
                      <a:pt x="16" y="16"/>
                    </a:moveTo>
                    <a:cubicBezTo>
                      <a:pt x="21" y="18"/>
                      <a:pt x="21" y="18"/>
                      <a:pt x="21" y="18"/>
                    </a:cubicBezTo>
                    <a:cubicBezTo>
                      <a:pt x="20" y="19"/>
                      <a:pt x="18" y="21"/>
                      <a:pt x="17" y="22"/>
                    </a:cubicBezTo>
                    <a:cubicBezTo>
                      <a:pt x="16" y="24"/>
                      <a:pt x="15" y="26"/>
                      <a:pt x="14" y="28"/>
                    </a:cubicBezTo>
                    <a:cubicBezTo>
                      <a:pt x="11" y="23"/>
                      <a:pt x="11" y="23"/>
                      <a:pt x="11" y="23"/>
                    </a:cubicBezTo>
                    <a:cubicBezTo>
                      <a:pt x="12" y="21"/>
                      <a:pt x="14" y="18"/>
                      <a:pt x="16" y="16"/>
                    </a:cubicBezTo>
                    <a:close/>
                    <a:moveTo>
                      <a:pt x="6" y="47"/>
                    </a:moveTo>
                    <a:cubicBezTo>
                      <a:pt x="10" y="44"/>
                      <a:pt x="10" y="44"/>
                      <a:pt x="10" y="44"/>
                    </a:cubicBezTo>
                    <a:cubicBezTo>
                      <a:pt x="10" y="45"/>
                      <a:pt x="11" y="45"/>
                      <a:pt x="11" y="46"/>
                    </a:cubicBezTo>
                    <a:cubicBezTo>
                      <a:pt x="11" y="49"/>
                      <a:pt x="12" y="53"/>
                      <a:pt x="13" y="56"/>
                    </a:cubicBezTo>
                    <a:cubicBezTo>
                      <a:pt x="8" y="56"/>
                      <a:pt x="8" y="56"/>
                      <a:pt x="8" y="56"/>
                    </a:cubicBezTo>
                    <a:cubicBezTo>
                      <a:pt x="7" y="53"/>
                      <a:pt x="6" y="50"/>
                      <a:pt x="6" y="47"/>
                    </a:cubicBezTo>
                    <a:close/>
                    <a:moveTo>
                      <a:pt x="23" y="74"/>
                    </a:moveTo>
                    <a:cubicBezTo>
                      <a:pt x="24" y="69"/>
                      <a:pt x="24" y="69"/>
                      <a:pt x="24" y="69"/>
                    </a:cubicBezTo>
                    <a:cubicBezTo>
                      <a:pt x="27" y="71"/>
                      <a:pt x="31" y="73"/>
                      <a:pt x="35" y="74"/>
                    </a:cubicBezTo>
                    <a:cubicBezTo>
                      <a:pt x="31" y="78"/>
                      <a:pt x="31" y="78"/>
                      <a:pt x="31" y="78"/>
                    </a:cubicBezTo>
                    <a:cubicBezTo>
                      <a:pt x="28" y="77"/>
                      <a:pt x="25" y="75"/>
                      <a:pt x="23" y="74"/>
                    </a:cubicBezTo>
                    <a:close/>
                    <a:moveTo>
                      <a:pt x="54" y="78"/>
                    </a:moveTo>
                    <a:cubicBezTo>
                      <a:pt x="51" y="74"/>
                      <a:pt x="51" y="74"/>
                      <a:pt x="51" y="74"/>
                    </a:cubicBezTo>
                    <a:cubicBezTo>
                      <a:pt x="55" y="73"/>
                      <a:pt x="59" y="71"/>
                      <a:pt x="62" y="69"/>
                    </a:cubicBezTo>
                    <a:cubicBezTo>
                      <a:pt x="63" y="74"/>
                      <a:pt x="63" y="74"/>
                      <a:pt x="63" y="74"/>
                    </a:cubicBezTo>
                    <a:cubicBezTo>
                      <a:pt x="60" y="75"/>
                      <a:pt x="57" y="77"/>
                      <a:pt x="54" y="78"/>
                    </a:cubicBezTo>
                    <a:close/>
                    <a:moveTo>
                      <a:pt x="78" y="56"/>
                    </a:moveTo>
                    <a:cubicBezTo>
                      <a:pt x="72" y="56"/>
                      <a:pt x="72" y="56"/>
                      <a:pt x="72" y="56"/>
                    </a:cubicBezTo>
                    <a:cubicBezTo>
                      <a:pt x="74" y="52"/>
                      <a:pt x="75" y="48"/>
                      <a:pt x="75" y="44"/>
                    </a:cubicBezTo>
                    <a:cubicBezTo>
                      <a:pt x="80" y="47"/>
                      <a:pt x="80" y="47"/>
                      <a:pt x="80" y="47"/>
                    </a:cubicBezTo>
                    <a:cubicBezTo>
                      <a:pt x="80" y="50"/>
                      <a:pt x="79" y="53"/>
                      <a:pt x="78" y="56"/>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30" name="ïşḻïďê-Freeform: Shape 214"/>
              <p:cNvSpPr/>
              <p:nvPr/>
            </p:nvSpPr>
            <p:spPr bwMode="auto">
              <a:xfrm>
                <a:off x="6562725" y="1804988"/>
                <a:ext cx="87313" cy="101600"/>
              </a:xfrm>
              <a:custGeom>
                <a:avLst/>
                <a:gdLst/>
                <a:ahLst/>
                <a:cxnLst>
                  <a:cxn ang="0">
                    <a:pos x="0" y="24"/>
                  </a:cxn>
                  <a:cxn ang="0">
                    <a:pos x="5" y="40"/>
                  </a:cxn>
                  <a:cxn ang="0">
                    <a:pos x="7" y="40"/>
                  </a:cxn>
                  <a:cxn ang="0">
                    <a:pos x="8" y="40"/>
                  </a:cxn>
                  <a:cxn ang="0">
                    <a:pos x="8" y="37"/>
                  </a:cxn>
                  <a:cxn ang="0">
                    <a:pos x="4" y="24"/>
                  </a:cxn>
                  <a:cxn ang="0">
                    <a:pos x="25" y="3"/>
                  </a:cxn>
                  <a:cxn ang="0">
                    <a:pos x="31" y="4"/>
                  </a:cxn>
                  <a:cxn ang="0">
                    <a:pos x="34" y="3"/>
                  </a:cxn>
                  <a:cxn ang="0">
                    <a:pos x="33" y="1"/>
                  </a:cxn>
                  <a:cxn ang="0">
                    <a:pos x="25" y="0"/>
                  </a:cxn>
                  <a:cxn ang="0">
                    <a:pos x="0" y="24"/>
                  </a:cxn>
                </a:cxnLst>
                <a:rect l="0" t="0" r="r" b="b"/>
                <a:pathLst>
                  <a:path w="34" h="40">
                    <a:moveTo>
                      <a:pt x="0" y="24"/>
                    </a:moveTo>
                    <a:cubicBezTo>
                      <a:pt x="0" y="30"/>
                      <a:pt x="2" y="35"/>
                      <a:pt x="5" y="40"/>
                    </a:cubicBezTo>
                    <a:cubicBezTo>
                      <a:pt x="6" y="40"/>
                      <a:pt x="6" y="40"/>
                      <a:pt x="7" y="40"/>
                    </a:cubicBezTo>
                    <a:cubicBezTo>
                      <a:pt x="7" y="40"/>
                      <a:pt x="8" y="40"/>
                      <a:pt x="8" y="40"/>
                    </a:cubicBezTo>
                    <a:cubicBezTo>
                      <a:pt x="9" y="39"/>
                      <a:pt x="9" y="38"/>
                      <a:pt x="8" y="37"/>
                    </a:cubicBezTo>
                    <a:cubicBezTo>
                      <a:pt x="5" y="34"/>
                      <a:pt x="4" y="29"/>
                      <a:pt x="4" y="24"/>
                    </a:cubicBezTo>
                    <a:cubicBezTo>
                      <a:pt x="4" y="13"/>
                      <a:pt x="13" y="3"/>
                      <a:pt x="25" y="3"/>
                    </a:cubicBezTo>
                    <a:cubicBezTo>
                      <a:pt x="27" y="3"/>
                      <a:pt x="29" y="3"/>
                      <a:pt x="31" y="4"/>
                    </a:cubicBezTo>
                    <a:cubicBezTo>
                      <a:pt x="32" y="4"/>
                      <a:pt x="33" y="4"/>
                      <a:pt x="34" y="3"/>
                    </a:cubicBezTo>
                    <a:cubicBezTo>
                      <a:pt x="34" y="2"/>
                      <a:pt x="33" y="1"/>
                      <a:pt x="33" y="1"/>
                    </a:cubicBezTo>
                    <a:cubicBezTo>
                      <a:pt x="30" y="0"/>
                      <a:pt x="27" y="0"/>
                      <a:pt x="25" y="0"/>
                    </a:cubicBezTo>
                    <a:cubicBezTo>
                      <a:pt x="11" y="0"/>
                      <a:pt x="0" y="11"/>
                      <a:pt x="0" y="24"/>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31" name="ïşḻïďê-Freeform: Shape 215"/>
              <p:cNvSpPr/>
              <p:nvPr/>
            </p:nvSpPr>
            <p:spPr bwMode="auto">
              <a:xfrm>
                <a:off x="6594475" y="1822450"/>
                <a:ext cx="96838" cy="107950"/>
              </a:xfrm>
              <a:custGeom>
                <a:avLst/>
                <a:gdLst/>
                <a:ahLst/>
                <a:cxnLst>
                  <a:cxn ang="0">
                    <a:pos x="34" y="17"/>
                  </a:cxn>
                  <a:cxn ang="0">
                    <a:pos x="13" y="38"/>
                  </a:cxn>
                  <a:cxn ang="0">
                    <a:pos x="3" y="36"/>
                  </a:cxn>
                  <a:cxn ang="0">
                    <a:pos x="1" y="37"/>
                  </a:cxn>
                  <a:cxn ang="0">
                    <a:pos x="2" y="39"/>
                  </a:cxn>
                  <a:cxn ang="0">
                    <a:pos x="13" y="42"/>
                  </a:cxn>
                  <a:cxn ang="0">
                    <a:pos x="38" y="17"/>
                  </a:cxn>
                  <a:cxn ang="0">
                    <a:pos x="31" y="1"/>
                  </a:cxn>
                  <a:cxn ang="0">
                    <a:pos x="29" y="1"/>
                  </a:cxn>
                  <a:cxn ang="0">
                    <a:pos x="29" y="3"/>
                  </a:cxn>
                  <a:cxn ang="0">
                    <a:pos x="34" y="17"/>
                  </a:cxn>
                </a:cxnLst>
                <a:rect l="0" t="0" r="r" b="b"/>
                <a:pathLst>
                  <a:path w="38" h="42">
                    <a:moveTo>
                      <a:pt x="34" y="17"/>
                    </a:moveTo>
                    <a:cubicBezTo>
                      <a:pt x="34" y="29"/>
                      <a:pt x="25" y="38"/>
                      <a:pt x="13" y="38"/>
                    </a:cubicBezTo>
                    <a:cubicBezTo>
                      <a:pt x="9" y="38"/>
                      <a:pt x="6" y="38"/>
                      <a:pt x="3" y="36"/>
                    </a:cubicBezTo>
                    <a:cubicBezTo>
                      <a:pt x="2" y="36"/>
                      <a:pt x="1" y="36"/>
                      <a:pt x="1" y="37"/>
                    </a:cubicBezTo>
                    <a:cubicBezTo>
                      <a:pt x="0" y="38"/>
                      <a:pt x="1" y="39"/>
                      <a:pt x="2" y="39"/>
                    </a:cubicBezTo>
                    <a:cubicBezTo>
                      <a:pt x="5" y="41"/>
                      <a:pt x="9" y="42"/>
                      <a:pt x="13" y="42"/>
                    </a:cubicBezTo>
                    <a:cubicBezTo>
                      <a:pt x="26" y="42"/>
                      <a:pt x="38" y="31"/>
                      <a:pt x="38" y="17"/>
                    </a:cubicBezTo>
                    <a:cubicBezTo>
                      <a:pt x="38" y="11"/>
                      <a:pt x="35" y="5"/>
                      <a:pt x="31" y="1"/>
                    </a:cubicBezTo>
                    <a:cubicBezTo>
                      <a:pt x="31" y="0"/>
                      <a:pt x="30" y="0"/>
                      <a:pt x="29" y="1"/>
                    </a:cubicBezTo>
                    <a:cubicBezTo>
                      <a:pt x="28" y="1"/>
                      <a:pt x="28" y="3"/>
                      <a:pt x="29" y="3"/>
                    </a:cubicBezTo>
                    <a:cubicBezTo>
                      <a:pt x="32" y="7"/>
                      <a:pt x="34" y="12"/>
                      <a:pt x="34" y="17"/>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nvGrpSpPr>
            <p:cNvPr id="18" name="Group 216"/>
            <p:cNvGrpSpPr/>
            <p:nvPr/>
          </p:nvGrpSpPr>
          <p:grpSpPr>
            <a:xfrm>
              <a:off x="5915806" y="4329347"/>
              <a:ext cx="333233" cy="353341"/>
              <a:chOff x="2498725" y="4422775"/>
              <a:chExt cx="184151" cy="195263"/>
            </a:xfrm>
            <a:solidFill>
              <a:schemeClr val="accent4"/>
            </a:solidFill>
          </p:grpSpPr>
          <p:sp>
            <p:nvSpPr>
              <p:cNvPr id="24" name="ïşḻïďê-Freeform: Shape 217"/>
              <p:cNvSpPr/>
              <p:nvPr/>
            </p:nvSpPr>
            <p:spPr bwMode="auto">
              <a:xfrm>
                <a:off x="2528888" y="4422775"/>
                <a:ext cx="123825" cy="74613"/>
              </a:xfrm>
              <a:custGeom>
                <a:avLst/>
                <a:gdLst/>
                <a:ahLst/>
                <a:cxnLst>
                  <a:cxn ang="0">
                    <a:pos x="2" y="29"/>
                  </a:cxn>
                  <a:cxn ang="0">
                    <a:pos x="5" y="26"/>
                  </a:cxn>
                  <a:cxn ang="0">
                    <a:pos x="5" y="24"/>
                  </a:cxn>
                  <a:cxn ang="0">
                    <a:pos x="24" y="21"/>
                  </a:cxn>
                  <a:cxn ang="0">
                    <a:pos x="43" y="24"/>
                  </a:cxn>
                  <a:cxn ang="0">
                    <a:pos x="43" y="26"/>
                  </a:cxn>
                  <a:cxn ang="0">
                    <a:pos x="46" y="29"/>
                  </a:cxn>
                  <a:cxn ang="0">
                    <a:pos x="48" y="26"/>
                  </a:cxn>
                  <a:cxn ang="0">
                    <a:pos x="48" y="24"/>
                  </a:cxn>
                  <a:cxn ang="0">
                    <a:pos x="26" y="16"/>
                  </a:cxn>
                  <a:cxn ang="0">
                    <a:pos x="26" y="14"/>
                  </a:cxn>
                  <a:cxn ang="0">
                    <a:pos x="31" y="7"/>
                  </a:cxn>
                  <a:cxn ang="0">
                    <a:pos x="24" y="0"/>
                  </a:cxn>
                  <a:cxn ang="0">
                    <a:pos x="17" y="7"/>
                  </a:cxn>
                  <a:cxn ang="0">
                    <a:pos x="21" y="14"/>
                  </a:cxn>
                  <a:cxn ang="0">
                    <a:pos x="21" y="16"/>
                  </a:cxn>
                  <a:cxn ang="0">
                    <a:pos x="0" y="24"/>
                  </a:cxn>
                  <a:cxn ang="0">
                    <a:pos x="0" y="26"/>
                  </a:cxn>
                  <a:cxn ang="0">
                    <a:pos x="2" y="29"/>
                  </a:cxn>
                  <a:cxn ang="0">
                    <a:pos x="24" y="5"/>
                  </a:cxn>
                  <a:cxn ang="0">
                    <a:pos x="26" y="7"/>
                  </a:cxn>
                  <a:cxn ang="0">
                    <a:pos x="24" y="9"/>
                  </a:cxn>
                  <a:cxn ang="0">
                    <a:pos x="22" y="7"/>
                  </a:cxn>
                  <a:cxn ang="0">
                    <a:pos x="24" y="5"/>
                  </a:cxn>
                </a:cxnLst>
                <a:rect l="0" t="0" r="r" b="b"/>
                <a:pathLst>
                  <a:path w="48" h="29">
                    <a:moveTo>
                      <a:pt x="2" y="29"/>
                    </a:moveTo>
                    <a:cubicBezTo>
                      <a:pt x="3" y="29"/>
                      <a:pt x="5" y="28"/>
                      <a:pt x="5" y="26"/>
                    </a:cubicBezTo>
                    <a:cubicBezTo>
                      <a:pt x="5" y="24"/>
                      <a:pt x="5" y="24"/>
                      <a:pt x="5" y="24"/>
                    </a:cubicBezTo>
                    <a:cubicBezTo>
                      <a:pt x="5" y="23"/>
                      <a:pt x="12" y="21"/>
                      <a:pt x="24" y="21"/>
                    </a:cubicBezTo>
                    <a:cubicBezTo>
                      <a:pt x="36" y="21"/>
                      <a:pt x="43" y="23"/>
                      <a:pt x="43" y="24"/>
                    </a:cubicBezTo>
                    <a:cubicBezTo>
                      <a:pt x="43" y="26"/>
                      <a:pt x="43" y="26"/>
                      <a:pt x="43" y="26"/>
                    </a:cubicBezTo>
                    <a:cubicBezTo>
                      <a:pt x="43" y="28"/>
                      <a:pt x="44" y="29"/>
                      <a:pt x="46" y="29"/>
                    </a:cubicBezTo>
                    <a:cubicBezTo>
                      <a:pt x="47" y="29"/>
                      <a:pt x="48" y="28"/>
                      <a:pt x="48" y="26"/>
                    </a:cubicBezTo>
                    <a:cubicBezTo>
                      <a:pt x="48" y="24"/>
                      <a:pt x="48" y="24"/>
                      <a:pt x="48" y="24"/>
                    </a:cubicBezTo>
                    <a:cubicBezTo>
                      <a:pt x="48" y="18"/>
                      <a:pt x="35" y="16"/>
                      <a:pt x="26" y="16"/>
                    </a:cubicBezTo>
                    <a:cubicBezTo>
                      <a:pt x="26" y="14"/>
                      <a:pt x="26" y="14"/>
                      <a:pt x="26" y="14"/>
                    </a:cubicBezTo>
                    <a:cubicBezTo>
                      <a:pt x="29" y="13"/>
                      <a:pt x="31" y="10"/>
                      <a:pt x="31" y="7"/>
                    </a:cubicBezTo>
                    <a:cubicBezTo>
                      <a:pt x="31" y="3"/>
                      <a:pt x="28" y="0"/>
                      <a:pt x="24" y="0"/>
                    </a:cubicBezTo>
                    <a:cubicBezTo>
                      <a:pt x="20" y="0"/>
                      <a:pt x="17" y="3"/>
                      <a:pt x="17" y="7"/>
                    </a:cubicBezTo>
                    <a:cubicBezTo>
                      <a:pt x="17" y="10"/>
                      <a:pt x="19" y="13"/>
                      <a:pt x="21" y="14"/>
                    </a:cubicBezTo>
                    <a:cubicBezTo>
                      <a:pt x="21" y="16"/>
                      <a:pt x="21" y="16"/>
                      <a:pt x="21" y="16"/>
                    </a:cubicBezTo>
                    <a:cubicBezTo>
                      <a:pt x="12" y="16"/>
                      <a:pt x="0" y="18"/>
                      <a:pt x="0" y="24"/>
                    </a:cubicBezTo>
                    <a:cubicBezTo>
                      <a:pt x="0" y="26"/>
                      <a:pt x="0" y="26"/>
                      <a:pt x="0" y="26"/>
                    </a:cubicBezTo>
                    <a:cubicBezTo>
                      <a:pt x="0" y="28"/>
                      <a:pt x="1" y="29"/>
                      <a:pt x="2" y="29"/>
                    </a:cubicBezTo>
                    <a:close/>
                    <a:moveTo>
                      <a:pt x="24" y="5"/>
                    </a:moveTo>
                    <a:cubicBezTo>
                      <a:pt x="25" y="5"/>
                      <a:pt x="26" y="6"/>
                      <a:pt x="26" y="7"/>
                    </a:cubicBezTo>
                    <a:cubicBezTo>
                      <a:pt x="26" y="8"/>
                      <a:pt x="25" y="9"/>
                      <a:pt x="24" y="9"/>
                    </a:cubicBezTo>
                    <a:cubicBezTo>
                      <a:pt x="23" y="9"/>
                      <a:pt x="22" y="8"/>
                      <a:pt x="22" y="7"/>
                    </a:cubicBezTo>
                    <a:cubicBezTo>
                      <a:pt x="22" y="6"/>
                      <a:pt x="23" y="5"/>
                      <a:pt x="24" y="5"/>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25" name="ïşḻïďê-Freeform: Shape 218"/>
              <p:cNvSpPr/>
              <p:nvPr/>
            </p:nvSpPr>
            <p:spPr bwMode="auto">
              <a:xfrm>
                <a:off x="2498725" y="4500563"/>
                <a:ext cx="71438" cy="76200"/>
              </a:xfrm>
              <a:custGeom>
                <a:avLst/>
                <a:gdLst/>
                <a:ahLst/>
                <a:cxnLst>
                  <a:cxn ang="0">
                    <a:pos x="25" y="23"/>
                  </a:cxn>
                  <a:cxn ang="0">
                    <a:pos x="28" y="18"/>
                  </a:cxn>
                  <a:cxn ang="0">
                    <a:pos x="28" y="13"/>
                  </a:cxn>
                  <a:cxn ang="0">
                    <a:pos x="24" y="8"/>
                  </a:cxn>
                  <a:cxn ang="0">
                    <a:pos x="24" y="8"/>
                  </a:cxn>
                  <a:cxn ang="0">
                    <a:pos x="15" y="1"/>
                  </a:cxn>
                  <a:cxn ang="0">
                    <a:pos x="15" y="1"/>
                  </a:cxn>
                  <a:cxn ang="0">
                    <a:pos x="15" y="1"/>
                  </a:cxn>
                  <a:cxn ang="0">
                    <a:pos x="15" y="1"/>
                  </a:cxn>
                  <a:cxn ang="0">
                    <a:pos x="15" y="1"/>
                  </a:cxn>
                  <a:cxn ang="0">
                    <a:pos x="15" y="1"/>
                  </a:cxn>
                  <a:cxn ang="0">
                    <a:pos x="14" y="0"/>
                  </a:cxn>
                  <a:cxn ang="0">
                    <a:pos x="14" y="0"/>
                  </a:cxn>
                  <a:cxn ang="0">
                    <a:pos x="14" y="0"/>
                  </a:cxn>
                  <a:cxn ang="0">
                    <a:pos x="14" y="0"/>
                  </a:cxn>
                  <a:cxn ang="0">
                    <a:pos x="14" y="0"/>
                  </a:cxn>
                  <a:cxn ang="0">
                    <a:pos x="14" y="1"/>
                  </a:cxn>
                  <a:cxn ang="0">
                    <a:pos x="14" y="1"/>
                  </a:cxn>
                  <a:cxn ang="0">
                    <a:pos x="13" y="1"/>
                  </a:cxn>
                  <a:cxn ang="0">
                    <a:pos x="13" y="1"/>
                  </a:cxn>
                  <a:cxn ang="0">
                    <a:pos x="13" y="1"/>
                  </a:cxn>
                  <a:cxn ang="0">
                    <a:pos x="13" y="1"/>
                  </a:cxn>
                  <a:cxn ang="0">
                    <a:pos x="5" y="8"/>
                  </a:cxn>
                  <a:cxn ang="0">
                    <a:pos x="5" y="8"/>
                  </a:cxn>
                  <a:cxn ang="0">
                    <a:pos x="0" y="13"/>
                  </a:cxn>
                  <a:cxn ang="0">
                    <a:pos x="0" y="18"/>
                  </a:cxn>
                  <a:cxn ang="0">
                    <a:pos x="3" y="23"/>
                  </a:cxn>
                  <a:cxn ang="0">
                    <a:pos x="14" y="30"/>
                  </a:cxn>
                  <a:cxn ang="0">
                    <a:pos x="25" y="23"/>
                  </a:cxn>
                  <a:cxn ang="0">
                    <a:pos x="14" y="4"/>
                  </a:cxn>
                  <a:cxn ang="0">
                    <a:pos x="19" y="8"/>
                  </a:cxn>
                  <a:cxn ang="0">
                    <a:pos x="10" y="8"/>
                  </a:cxn>
                  <a:cxn ang="0">
                    <a:pos x="14" y="4"/>
                  </a:cxn>
                  <a:cxn ang="0">
                    <a:pos x="14" y="25"/>
                  </a:cxn>
                  <a:cxn ang="0">
                    <a:pos x="8" y="21"/>
                  </a:cxn>
                  <a:cxn ang="0">
                    <a:pos x="14" y="21"/>
                  </a:cxn>
                  <a:cxn ang="0">
                    <a:pos x="16" y="20"/>
                  </a:cxn>
                  <a:cxn ang="0">
                    <a:pos x="14" y="18"/>
                  </a:cxn>
                  <a:cxn ang="0">
                    <a:pos x="5" y="18"/>
                  </a:cxn>
                  <a:cxn ang="0">
                    <a:pos x="5" y="18"/>
                  </a:cxn>
                  <a:cxn ang="0">
                    <a:pos x="5" y="13"/>
                  </a:cxn>
                  <a:cxn ang="0">
                    <a:pos x="24" y="13"/>
                  </a:cxn>
                  <a:cxn ang="0">
                    <a:pos x="24" y="18"/>
                  </a:cxn>
                  <a:cxn ang="0">
                    <a:pos x="23" y="18"/>
                  </a:cxn>
                  <a:cxn ang="0">
                    <a:pos x="20" y="18"/>
                  </a:cxn>
                  <a:cxn ang="0">
                    <a:pos x="18" y="20"/>
                  </a:cxn>
                  <a:cxn ang="0">
                    <a:pos x="20" y="21"/>
                  </a:cxn>
                  <a:cxn ang="0">
                    <a:pos x="21" y="21"/>
                  </a:cxn>
                  <a:cxn ang="0">
                    <a:pos x="14" y="25"/>
                  </a:cxn>
                </a:cxnLst>
                <a:rect l="0" t="0" r="r" b="b"/>
                <a:pathLst>
                  <a:path w="28" h="30">
                    <a:moveTo>
                      <a:pt x="25" y="23"/>
                    </a:moveTo>
                    <a:cubicBezTo>
                      <a:pt x="27" y="22"/>
                      <a:pt x="28" y="20"/>
                      <a:pt x="28" y="18"/>
                    </a:cubicBezTo>
                    <a:cubicBezTo>
                      <a:pt x="28" y="13"/>
                      <a:pt x="28" y="13"/>
                      <a:pt x="28" y="13"/>
                    </a:cubicBezTo>
                    <a:cubicBezTo>
                      <a:pt x="28" y="11"/>
                      <a:pt x="26" y="8"/>
                      <a:pt x="24" y="8"/>
                    </a:cubicBezTo>
                    <a:cubicBezTo>
                      <a:pt x="24" y="8"/>
                      <a:pt x="24" y="8"/>
                      <a:pt x="24" y="8"/>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0"/>
                      <a:pt x="15"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4" y="1"/>
                    </a:cubicBezTo>
                    <a:cubicBezTo>
                      <a:pt x="14" y="1"/>
                      <a:pt x="14" y="1"/>
                      <a:pt x="14" y="1"/>
                    </a:cubicBezTo>
                    <a:cubicBezTo>
                      <a:pt x="14" y="1"/>
                      <a:pt x="13" y="1"/>
                      <a:pt x="13" y="1"/>
                    </a:cubicBezTo>
                    <a:cubicBezTo>
                      <a:pt x="13" y="1"/>
                      <a:pt x="13" y="1"/>
                      <a:pt x="13" y="1"/>
                    </a:cubicBezTo>
                    <a:cubicBezTo>
                      <a:pt x="13" y="1"/>
                      <a:pt x="13" y="1"/>
                      <a:pt x="13" y="1"/>
                    </a:cubicBezTo>
                    <a:cubicBezTo>
                      <a:pt x="13" y="1"/>
                      <a:pt x="13" y="1"/>
                      <a:pt x="13" y="1"/>
                    </a:cubicBezTo>
                    <a:cubicBezTo>
                      <a:pt x="5" y="8"/>
                      <a:pt x="5" y="8"/>
                      <a:pt x="5" y="8"/>
                    </a:cubicBezTo>
                    <a:cubicBezTo>
                      <a:pt x="5" y="8"/>
                      <a:pt x="5" y="8"/>
                      <a:pt x="5" y="8"/>
                    </a:cubicBezTo>
                    <a:cubicBezTo>
                      <a:pt x="2" y="8"/>
                      <a:pt x="0" y="11"/>
                      <a:pt x="0" y="13"/>
                    </a:cubicBezTo>
                    <a:cubicBezTo>
                      <a:pt x="0" y="18"/>
                      <a:pt x="0" y="18"/>
                      <a:pt x="0" y="18"/>
                    </a:cubicBezTo>
                    <a:cubicBezTo>
                      <a:pt x="0" y="20"/>
                      <a:pt x="1" y="22"/>
                      <a:pt x="3" y="23"/>
                    </a:cubicBezTo>
                    <a:cubicBezTo>
                      <a:pt x="5" y="27"/>
                      <a:pt x="9" y="30"/>
                      <a:pt x="14" y="30"/>
                    </a:cubicBezTo>
                    <a:cubicBezTo>
                      <a:pt x="19" y="30"/>
                      <a:pt x="23" y="27"/>
                      <a:pt x="25" y="23"/>
                    </a:cubicBezTo>
                    <a:close/>
                    <a:moveTo>
                      <a:pt x="14" y="4"/>
                    </a:moveTo>
                    <a:cubicBezTo>
                      <a:pt x="19" y="8"/>
                      <a:pt x="19" y="8"/>
                      <a:pt x="19" y="8"/>
                    </a:cubicBezTo>
                    <a:cubicBezTo>
                      <a:pt x="10" y="8"/>
                      <a:pt x="10" y="8"/>
                      <a:pt x="10" y="8"/>
                    </a:cubicBezTo>
                    <a:lnTo>
                      <a:pt x="14" y="4"/>
                    </a:lnTo>
                    <a:close/>
                    <a:moveTo>
                      <a:pt x="14" y="25"/>
                    </a:moveTo>
                    <a:cubicBezTo>
                      <a:pt x="11" y="25"/>
                      <a:pt x="9" y="24"/>
                      <a:pt x="8" y="21"/>
                    </a:cubicBezTo>
                    <a:cubicBezTo>
                      <a:pt x="14" y="21"/>
                      <a:pt x="14" y="21"/>
                      <a:pt x="14" y="21"/>
                    </a:cubicBezTo>
                    <a:cubicBezTo>
                      <a:pt x="15" y="21"/>
                      <a:pt x="16" y="20"/>
                      <a:pt x="16" y="20"/>
                    </a:cubicBezTo>
                    <a:cubicBezTo>
                      <a:pt x="16" y="19"/>
                      <a:pt x="15" y="18"/>
                      <a:pt x="14" y="18"/>
                    </a:cubicBezTo>
                    <a:cubicBezTo>
                      <a:pt x="5" y="18"/>
                      <a:pt x="5" y="18"/>
                      <a:pt x="5" y="18"/>
                    </a:cubicBezTo>
                    <a:cubicBezTo>
                      <a:pt x="5" y="18"/>
                      <a:pt x="5" y="18"/>
                      <a:pt x="5" y="18"/>
                    </a:cubicBezTo>
                    <a:cubicBezTo>
                      <a:pt x="5" y="13"/>
                      <a:pt x="5" y="13"/>
                      <a:pt x="5" y="13"/>
                    </a:cubicBezTo>
                    <a:cubicBezTo>
                      <a:pt x="24" y="13"/>
                      <a:pt x="24" y="13"/>
                      <a:pt x="24" y="13"/>
                    </a:cubicBezTo>
                    <a:cubicBezTo>
                      <a:pt x="24" y="18"/>
                      <a:pt x="24" y="18"/>
                      <a:pt x="24" y="18"/>
                    </a:cubicBezTo>
                    <a:cubicBezTo>
                      <a:pt x="24" y="18"/>
                      <a:pt x="24" y="18"/>
                      <a:pt x="23" y="18"/>
                    </a:cubicBezTo>
                    <a:cubicBezTo>
                      <a:pt x="20" y="18"/>
                      <a:pt x="20" y="18"/>
                      <a:pt x="20" y="18"/>
                    </a:cubicBezTo>
                    <a:cubicBezTo>
                      <a:pt x="19" y="18"/>
                      <a:pt x="18" y="19"/>
                      <a:pt x="18" y="20"/>
                    </a:cubicBezTo>
                    <a:cubicBezTo>
                      <a:pt x="18" y="20"/>
                      <a:pt x="19" y="21"/>
                      <a:pt x="20" y="21"/>
                    </a:cubicBezTo>
                    <a:cubicBezTo>
                      <a:pt x="21" y="21"/>
                      <a:pt x="21" y="21"/>
                      <a:pt x="21" y="21"/>
                    </a:cubicBezTo>
                    <a:cubicBezTo>
                      <a:pt x="20" y="24"/>
                      <a:pt x="17" y="25"/>
                      <a:pt x="14" y="25"/>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26" name="ïşḻïďê-Freeform: Shape 219"/>
              <p:cNvSpPr/>
              <p:nvPr/>
            </p:nvSpPr>
            <p:spPr bwMode="auto">
              <a:xfrm>
                <a:off x="2608263" y="4500563"/>
                <a:ext cx="74613" cy="76200"/>
              </a:xfrm>
              <a:custGeom>
                <a:avLst/>
                <a:gdLst/>
                <a:ahLst/>
                <a:cxnLst>
                  <a:cxn ang="0">
                    <a:pos x="24" y="8"/>
                  </a:cxn>
                  <a:cxn ang="0">
                    <a:pos x="16" y="1"/>
                  </a:cxn>
                  <a:cxn ang="0">
                    <a:pos x="16" y="1"/>
                  </a:cxn>
                  <a:cxn ang="0">
                    <a:pos x="16" y="1"/>
                  </a:cxn>
                  <a:cxn ang="0">
                    <a:pos x="16" y="1"/>
                  </a:cxn>
                  <a:cxn ang="0">
                    <a:pos x="15" y="1"/>
                  </a:cxn>
                  <a:cxn ang="0">
                    <a:pos x="15" y="1"/>
                  </a:cxn>
                  <a:cxn ang="0">
                    <a:pos x="15" y="0"/>
                  </a:cxn>
                  <a:cxn ang="0">
                    <a:pos x="15" y="0"/>
                  </a:cxn>
                  <a:cxn ang="0">
                    <a:pos x="15" y="0"/>
                  </a:cxn>
                  <a:cxn ang="0">
                    <a:pos x="15" y="0"/>
                  </a:cxn>
                  <a:cxn ang="0">
                    <a:pos x="14" y="0"/>
                  </a:cxn>
                  <a:cxn ang="0">
                    <a:pos x="14" y="1"/>
                  </a:cxn>
                  <a:cxn ang="0">
                    <a:pos x="14" y="1"/>
                  </a:cxn>
                  <a:cxn ang="0">
                    <a:pos x="14" y="1"/>
                  </a:cxn>
                  <a:cxn ang="0">
                    <a:pos x="14" y="1"/>
                  </a:cxn>
                  <a:cxn ang="0">
                    <a:pos x="14" y="1"/>
                  </a:cxn>
                  <a:cxn ang="0">
                    <a:pos x="14" y="1"/>
                  </a:cxn>
                  <a:cxn ang="0">
                    <a:pos x="5" y="8"/>
                  </a:cxn>
                  <a:cxn ang="0">
                    <a:pos x="5" y="8"/>
                  </a:cxn>
                  <a:cxn ang="0">
                    <a:pos x="0" y="13"/>
                  </a:cxn>
                  <a:cxn ang="0">
                    <a:pos x="0" y="18"/>
                  </a:cxn>
                  <a:cxn ang="0">
                    <a:pos x="4" y="23"/>
                  </a:cxn>
                  <a:cxn ang="0">
                    <a:pos x="15" y="30"/>
                  </a:cxn>
                  <a:cxn ang="0">
                    <a:pos x="26" y="23"/>
                  </a:cxn>
                  <a:cxn ang="0">
                    <a:pos x="29" y="18"/>
                  </a:cxn>
                  <a:cxn ang="0">
                    <a:pos x="29" y="13"/>
                  </a:cxn>
                  <a:cxn ang="0">
                    <a:pos x="24" y="8"/>
                  </a:cxn>
                  <a:cxn ang="0">
                    <a:pos x="15" y="4"/>
                  </a:cxn>
                  <a:cxn ang="0">
                    <a:pos x="19" y="8"/>
                  </a:cxn>
                  <a:cxn ang="0">
                    <a:pos x="10" y="8"/>
                  </a:cxn>
                  <a:cxn ang="0">
                    <a:pos x="15" y="4"/>
                  </a:cxn>
                  <a:cxn ang="0">
                    <a:pos x="15" y="25"/>
                  </a:cxn>
                  <a:cxn ang="0">
                    <a:pos x="8" y="21"/>
                  </a:cxn>
                  <a:cxn ang="0">
                    <a:pos x="15" y="21"/>
                  </a:cxn>
                  <a:cxn ang="0">
                    <a:pos x="16" y="20"/>
                  </a:cxn>
                  <a:cxn ang="0">
                    <a:pos x="15" y="18"/>
                  </a:cxn>
                  <a:cxn ang="0">
                    <a:pos x="5" y="18"/>
                  </a:cxn>
                  <a:cxn ang="0">
                    <a:pos x="5" y="18"/>
                  </a:cxn>
                  <a:cxn ang="0">
                    <a:pos x="5" y="13"/>
                  </a:cxn>
                  <a:cxn ang="0">
                    <a:pos x="24" y="13"/>
                  </a:cxn>
                  <a:cxn ang="0">
                    <a:pos x="24" y="18"/>
                  </a:cxn>
                  <a:cxn ang="0">
                    <a:pos x="24" y="18"/>
                  </a:cxn>
                  <a:cxn ang="0">
                    <a:pos x="20" y="18"/>
                  </a:cxn>
                  <a:cxn ang="0">
                    <a:pos x="19" y="20"/>
                  </a:cxn>
                  <a:cxn ang="0">
                    <a:pos x="20" y="21"/>
                  </a:cxn>
                  <a:cxn ang="0">
                    <a:pos x="21" y="21"/>
                  </a:cxn>
                  <a:cxn ang="0">
                    <a:pos x="15" y="25"/>
                  </a:cxn>
                </a:cxnLst>
                <a:rect l="0" t="0" r="r" b="b"/>
                <a:pathLst>
                  <a:path w="29" h="30">
                    <a:moveTo>
                      <a:pt x="24" y="8"/>
                    </a:moveTo>
                    <a:cubicBezTo>
                      <a:pt x="16" y="1"/>
                      <a:pt x="16" y="1"/>
                      <a:pt x="16" y="1"/>
                    </a:cubicBezTo>
                    <a:cubicBezTo>
                      <a:pt x="16" y="1"/>
                      <a:pt x="16" y="1"/>
                      <a:pt x="16" y="1"/>
                    </a:cubicBezTo>
                    <a:cubicBezTo>
                      <a:pt x="16" y="1"/>
                      <a:pt x="16" y="1"/>
                      <a:pt x="16" y="1"/>
                    </a:cubicBezTo>
                    <a:cubicBezTo>
                      <a:pt x="16" y="1"/>
                      <a:pt x="16" y="1"/>
                      <a:pt x="16" y="1"/>
                    </a:cubicBezTo>
                    <a:cubicBezTo>
                      <a:pt x="15" y="1"/>
                      <a:pt x="15" y="1"/>
                      <a:pt x="15" y="1"/>
                    </a:cubicBezTo>
                    <a:cubicBezTo>
                      <a:pt x="15" y="1"/>
                      <a:pt x="15" y="1"/>
                      <a:pt x="15" y="1"/>
                    </a:cubicBezTo>
                    <a:cubicBezTo>
                      <a:pt x="15" y="0"/>
                      <a:pt x="15" y="0"/>
                      <a:pt x="15" y="0"/>
                    </a:cubicBezTo>
                    <a:cubicBezTo>
                      <a:pt x="15" y="0"/>
                      <a:pt x="15" y="0"/>
                      <a:pt x="15" y="0"/>
                    </a:cubicBezTo>
                    <a:cubicBezTo>
                      <a:pt x="15" y="0"/>
                      <a:pt x="15" y="0"/>
                      <a:pt x="15" y="0"/>
                    </a:cubicBezTo>
                    <a:cubicBezTo>
                      <a:pt x="15" y="0"/>
                      <a:pt x="15" y="0"/>
                      <a:pt x="15" y="0"/>
                    </a:cubicBezTo>
                    <a:cubicBezTo>
                      <a:pt x="15" y="0"/>
                      <a:pt x="15" y="0"/>
                      <a:pt x="14" y="0"/>
                    </a:cubicBezTo>
                    <a:cubicBezTo>
                      <a:pt x="14" y="0"/>
                      <a:pt x="14" y="0"/>
                      <a:pt x="14" y="1"/>
                    </a:cubicBezTo>
                    <a:cubicBezTo>
                      <a:pt x="14" y="1"/>
                      <a:pt x="14" y="1"/>
                      <a:pt x="14" y="1"/>
                    </a:cubicBezTo>
                    <a:cubicBezTo>
                      <a:pt x="14" y="1"/>
                      <a:pt x="14" y="1"/>
                      <a:pt x="14" y="1"/>
                    </a:cubicBezTo>
                    <a:cubicBezTo>
                      <a:pt x="14" y="1"/>
                      <a:pt x="14" y="1"/>
                      <a:pt x="14" y="1"/>
                    </a:cubicBezTo>
                    <a:cubicBezTo>
                      <a:pt x="14" y="1"/>
                      <a:pt x="14" y="1"/>
                      <a:pt x="14" y="1"/>
                    </a:cubicBezTo>
                    <a:cubicBezTo>
                      <a:pt x="14" y="1"/>
                      <a:pt x="14" y="1"/>
                      <a:pt x="14" y="1"/>
                    </a:cubicBezTo>
                    <a:cubicBezTo>
                      <a:pt x="5" y="8"/>
                      <a:pt x="5" y="8"/>
                      <a:pt x="5" y="8"/>
                    </a:cubicBezTo>
                    <a:cubicBezTo>
                      <a:pt x="5" y="8"/>
                      <a:pt x="5" y="8"/>
                      <a:pt x="5" y="8"/>
                    </a:cubicBezTo>
                    <a:cubicBezTo>
                      <a:pt x="2" y="8"/>
                      <a:pt x="0" y="11"/>
                      <a:pt x="0" y="13"/>
                    </a:cubicBezTo>
                    <a:cubicBezTo>
                      <a:pt x="0" y="18"/>
                      <a:pt x="0" y="18"/>
                      <a:pt x="0" y="18"/>
                    </a:cubicBezTo>
                    <a:cubicBezTo>
                      <a:pt x="0" y="20"/>
                      <a:pt x="2" y="22"/>
                      <a:pt x="4" y="23"/>
                    </a:cubicBezTo>
                    <a:cubicBezTo>
                      <a:pt x="5" y="27"/>
                      <a:pt x="10" y="30"/>
                      <a:pt x="15" y="30"/>
                    </a:cubicBezTo>
                    <a:cubicBezTo>
                      <a:pt x="20" y="30"/>
                      <a:pt x="24" y="27"/>
                      <a:pt x="26" y="23"/>
                    </a:cubicBezTo>
                    <a:cubicBezTo>
                      <a:pt x="27" y="22"/>
                      <a:pt x="29" y="20"/>
                      <a:pt x="29" y="18"/>
                    </a:cubicBezTo>
                    <a:cubicBezTo>
                      <a:pt x="29" y="13"/>
                      <a:pt x="29" y="13"/>
                      <a:pt x="29" y="13"/>
                    </a:cubicBezTo>
                    <a:cubicBezTo>
                      <a:pt x="29" y="11"/>
                      <a:pt x="27" y="8"/>
                      <a:pt x="24" y="8"/>
                    </a:cubicBezTo>
                    <a:close/>
                    <a:moveTo>
                      <a:pt x="15" y="4"/>
                    </a:moveTo>
                    <a:cubicBezTo>
                      <a:pt x="19" y="8"/>
                      <a:pt x="19" y="8"/>
                      <a:pt x="19" y="8"/>
                    </a:cubicBezTo>
                    <a:cubicBezTo>
                      <a:pt x="10" y="8"/>
                      <a:pt x="10" y="8"/>
                      <a:pt x="10" y="8"/>
                    </a:cubicBezTo>
                    <a:lnTo>
                      <a:pt x="15" y="4"/>
                    </a:lnTo>
                    <a:close/>
                    <a:moveTo>
                      <a:pt x="15" y="25"/>
                    </a:moveTo>
                    <a:cubicBezTo>
                      <a:pt x="12" y="25"/>
                      <a:pt x="9" y="24"/>
                      <a:pt x="8" y="21"/>
                    </a:cubicBezTo>
                    <a:cubicBezTo>
                      <a:pt x="15" y="21"/>
                      <a:pt x="15" y="21"/>
                      <a:pt x="15" y="21"/>
                    </a:cubicBezTo>
                    <a:cubicBezTo>
                      <a:pt x="16" y="21"/>
                      <a:pt x="16" y="20"/>
                      <a:pt x="16" y="20"/>
                    </a:cubicBezTo>
                    <a:cubicBezTo>
                      <a:pt x="16" y="19"/>
                      <a:pt x="16" y="18"/>
                      <a:pt x="15" y="18"/>
                    </a:cubicBezTo>
                    <a:cubicBezTo>
                      <a:pt x="5" y="18"/>
                      <a:pt x="5" y="18"/>
                      <a:pt x="5" y="18"/>
                    </a:cubicBezTo>
                    <a:cubicBezTo>
                      <a:pt x="5" y="18"/>
                      <a:pt x="5" y="18"/>
                      <a:pt x="5" y="18"/>
                    </a:cubicBezTo>
                    <a:cubicBezTo>
                      <a:pt x="5" y="13"/>
                      <a:pt x="5" y="13"/>
                      <a:pt x="5" y="13"/>
                    </a:cubicBezTo>
                    <a:cubicBezTo>
                      <a:pt x="24" y="13"/>
                      <a:pt x="24" y="13"/>
                      <a:pt x="24" y="13"/>
                    </a:cubicBezTo>
                    <a:cubicBezTo>
                      <a:pt x="24" y="18"/>
                      <a:pt x="24" y="18"/>
                      <a:pt x="24" y="18"/>
                    </a:cubicBezTo>
                    <a:cubicBezTo>
                      <a:pt x="24" y="18"/>
                      <a:pt x="24" y="18"/>
                      <a:pt x="24" y="18"/>
                    </a:cubicBezTo>
                    <a:cubicBezTo>
                      <a:pt x="20" y="18"/>
                      <a:pt x="20" y="18"/>
                      <a:pt x="20" y="18"/>
                    </a:cubicBezTo>
                    <a:cubicBezTo>
                      <a:pt x="19" y="18"/>
                      <a:pt x="19" y="19"/>
                      <a:pt x="19" y="20"/>
                    </a:cubicBezTo>
                    <a:cubicBezTo>
                      <a:pt x="19" y="20"/>
                      <a:pt x="19" y="21"/>
                      <a:pt x="20" y="21"/>
                    </a:cubicBezTo>
                    <a:cubicBezTo>
                      <a:pt x="21" y="21"/>
                      <a:pt x="21" y="21"/>
                      <a:pt x="21" y="21"/>
                    </a:cubicBezTo>
                    <a:cubicBezTo>
                      <a:pt x="20" y="24"/>
                      <a:pt x="17" y="25"/>
                      <a:pt x="15" y="25"/>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27" name="ïşḻïďê-Freeform: Shape 220"/>
              <p:cNvSpPr/>
              <p:nvPr/>
            </p:nvSpPr>
            <p:spPr bwMode="auto">
              <a:xfrm>
                <a:off x="2554288" y="4483100"/>
                <a:ext cx="71438" cy="134938"/>
              </a:xfrm>
              <a:custGeom>
                <a:avLst/>
                <a:gdLst/>
                <a:ahLst/>
                <a:cxnLst>
                  <a:cxn ang="0">
                    <a:pos x="23" y="40"/>
                  </a:cxn>
                  <a:cxn ang="0">
                    <a:pos x="16" y="40"/>
                  </a:cxn>
                  <a:cxn ang="0">
                    <a:pos x="16" y="2"/>
                  </a:cxn>
                  <a:cxn ang="0">
                    <a:pos x="14" y="0"/>
                  </a:cxn>
                  <a:cxn ang="0">
                    <a:pos x="11" y="2"/>
                  </a:cxn>
                  <a:cxn ang="0">
                    <a:pos x="11" y="40"/>
                  </a:cxn>
                  <a:cxn ang="0">
                    <a:pos x="5" y="40"/>
                  </a:cxn>
                  <a:cxn ang="0">
                    <a:pos x="0" y="45"/>
                  </a:cxn>
                  <a:cxn ang="0">
                    <a:pos x="0" y="48"/>
                  </a:cxn>
                  <a:cxn ang="0">
                    <a:pos x="5" y="53"/>
                  </a:cxn>
                  <a:cxn ang="0">
                    <a:pos x="23" y="53"/>
                  </a:cxn>
                  <a:cxn ang="0">
                    <a:pos x="28" y="48"/>
                  </a:cxn>
                  <a:cxn ang="0">
                    <a:pos x="28" y="45"/>
                  </a:cxn>
                  <a:cxn ang="0">
                    <a:pos x="23" y="40"/>
                  </a:cxn>
                  <a:cxn ang="0">
                    <a:pos x="23" y="48"/>
                  </a:cxn>
                  <a:cxn ang="0">
                    <a:pos x="5" y="48"/>
                  </a:cxn>
                  <a:cxn ang="0">
                    <a:pos x="5" y="45"/>
                  </a:cxn>
                  <a:cxn ang="0">
                    <a:pos x="23" y="45"/>
                  </a:cxn>
                  <a:cxn ang="0">
                    <a:pos x="23" y="48"/>
                  </a:cxn>
                </a:cxnLst>
                <a:rect l="0" t="0" r="r" b="b"/>
                <a:pathLst>
                  <a:path w="28" h="53">
                    <a:moveTo>
                      <a:pt x="23" y="40"/>
                    </a:moveTo>
                    <a:cubicBezTo>
                      <a:pt x="16" y="40"/>
                      <a:pt x="16" y="40"/>
                      <a:pt x="16" y="40"/>
                    </a:cubicBezTo>
                    <a:cubicBezTo>
                      <a:pt x="16" y="2"/>
                      <a:pt x="16" y="2"/>
                      <a:pt x="16" y="2"/>
                    </a:cubicBezTo>
                    <a:cubicBezTo>
                      <a:pt x="16" y="1"/>
                      <a:pt x="15" y="0"/>
                      <a:pt x="14" y="0"/>
                    </a:cubicBezTo>
                    <a:cubicBezTo>
                      <a:pt x="13" y="0"/>
                      <a:pt x="11" y="1"/>
                      <a:pt x="11" y="2"/>
                    </a:cubicBezTo>
                    <a:cubicBezTo>
                      <a:pt x="11" y="40"/>
                      <a:pt x="11" y="40"/>
                      <a:pt x="11" y="40"/>
                    </a:cubicBezTo>
                    <a:cubicBezTo>
                      <a:pt x="5" y="40"/>
                      <a:pt x="5" y="40"/>
                      <a:pt x="5" y="40"/>
                    </a:cubicBezTo>
                    <a:cubicBezTo>
                      <a:pt x="2" y="40"/>
                      <a:pt x="0" y="42"/>
                      <a:pt x="0" y="45"/>
                    </a:cubicBezTo>
                    <a:cubicBezTo>
                      <a:pt x="0" y="48"/>
                      <a:pt x="0" y="48"/>
                      <a:pt x="0" y="48"/>
                    </a:cubicBezTo>
                    <a:cubicBezTo>
                      <a:pt x="0" y="51"/>
                      <a:pt x="2" y="53"/>
                      <a:pt x="5" y="53"/>
                    </a:cubicBezTo>
                    <a:cubicBezTo>
                      <a:pt x="23" y="53"/>
                      <a:pt x="23" y="53"/>
                      <a:pt x="23" y="53"/>
                    </a:cubicBezTo>
                    <a:cubicBezTo>
                      <a:pt x="26" y="53"/>
                      <a:pt x="28" y="51"/>
                      <a:pt x="28" y="48"/>
                    </a:cubicBezTo>
                    <a:cubicBezTo>
                      <a:pt x="28" y="45"/>
                      <a:pt x="28" y="45"/>
                      <a:pt x="28" y="45"/>
                    </a:cubicBezTo>
                    <a:cubicBezTo>
                      <a:pt x="28" y="42"/>
                      <a:pt x="26" y="40"/>
                      <a:pt x="23" y="40"/>
                    </a:cubicBezTo>
                    <a:close/>
                    <a:moveTo>
                      <a:pt x="23" y="48"/>
                    </a:moveTo>
                    <a:cubicBezTo>
                      <a:pt x="5" y="48"/>
                      <a:pt x="5" y="48"/>
                      <a:pt x="5" y="48"/>
                    </a:cubicBezTo>
                    <a:cubicBezTo>
                      <a:pt x="5" y="45"/>
                      <a:pt x="5" y="45"/>
                      <a:pt x="5" y="45"/>
                    </a:cubicBezTo>
                    <a:cubicBezTo>
                      <a:pt x="23" y="45"/>
                      <a:pt x="23" y="45"/>
                      <a:pt x="23" y="45"/>
                    </a:cubicBezTo>
                    <a:lnTo>
                      <a:pt x="23" y="48"/>
                    </a:ln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nvGrpSpPr>
            <p:cNvPr id="19" name="Group 221"/>
            <p:cNvGrpSpPr/>
            <p:nvPr/>
          </p:nvGrpSpPr>
          <p:grpSpPr>
            <a:xfrm>
              <a:off x="9586430" y="4333034"/>
              <a:ext cx="346014" cy="346012"/>
              <a:chOff x="2474913" y="4014788"/>
              <a:chExt cx="195263" cy="195262"/>
            </a:xfrm>
            <a:solidFill>
              <a:schemeClr val="accent6"/>
            </a:solidFill>
          </p:grpSpPr>
          <p:sp>
            <p:nvSpPr>
              <p:cNvPr id="20" name="ïşḻïďê-Freeform: Shape 222"/>
              <p:cNvSpPr/>
              <p:nvPr/>
            </p:nvSpPr>
            <p:spPr bwMode="auto">
              <a:xfrm>
                <a:off x="2503488" y="4056063"/>
                <a:ext cx="161925" cy="103188"/>
              </a:xfrm>
              <a:custGeom>
                <a:avLst/>
                <a:gdLst/>
                <a:ahLst/>
                <a:cxnLst>
                  <a:cxn ang="0">
                    <a:pos x="60" y="0"/>
                  </a:cxn>
                  <a:cxn ang="0">
                    <a:pos x="3" y="0"/>
                  </a:cxn>
                  <a:cxn ang="0">
                    <a:pos x="1" y="0"/>
                  </a:cxn>
                  <a:cxn ang="0">
                    <a:pos x="0" y="2"/>
                  </a:cxn>
                  <a:cxn ang="0">
                    <a:pos x="6" y="25"/>
                  </a:cxn>
                  <a:cxn ang="0">
                    <a:pos x="6" y="25"/>
                  </a:cxn>
                  <a:cxn ang="0">
                    <a:pos x="6" y="26"/>
                  </a:cxn>
                  <a:cxn ang="0">
                    <a:pos x="9" y="39"/>
                  </a:cxn>
                  <a:cxn ang="0">
                    <a:pos x="11" y="40"/>
                  </a:cxn>
                  <a:cxn ang="0">
                    <a:pos x="52" y="40"/>
                  </a:cxn>
                  <a:cxn ang="0">
                    <a:pos x="55" y="39"/>
                  </a:cxn>
                  <a:cxn ang="0">
                    <a:pos x="63" y="2"/>
                  </a:cxn>
                  <a:cxn ang="0">
                    <a:pos x="62" y="0"/>
                  </a:cxn>
                  <a:cxn ang="0">
                    <a:pos x="60" y="0"/>
                  </a:cxn>
                  <a:cxn ang="0">
                    <a:pos x="23" y="36"/>
                  </a:cxn>
                  <a:cxn ang="0">
                    <a:pos x="22" y="27"/>
                  </a:cxn>
                  <a:cxn ang="0">
                    <a:pos x="30" y="27"/>
                  </a:cxn>
                  <a:cxn ang="0">
                    <a:pos x="30" y="36"/>
                  </a:cxn>
                  <a:cxn ang="0">
                    <a:pos x="23" y="36"/>
                  </a:cxn>
                  <a:cxn ang="0">
                    <a:pos x="22" y="24"/>
                  </a:cxn>
                  <a:cxn ang="0">
                    <a:pos x="21" y="16"/>
                  </a:cxn>
                  <a:cxn ang="0">
                    <a:pos x="30" y="16"/>
                  </a:cxn>
                  <a:cxn ang="0">
                    <a:pos x="30" y="24"/>
                  </a:cxn>
                  <a:cxn ang="0">
                    <a:pos x="22" y="24"/>
                  </a:cxn>
                  <a:cxn ang="0">
                    <a:pos x="8" y="16"/>
                  </a:cxn>
                  <a:cxn ang="0">
                    <a:pos x="18" y="16"/>
                  </a:cxn>
                  <a:cxn ang="0">
                    <a:pos x="19" y="24"/>
                  </a:cxn>
                  <a:cxn ang="0">
                    <a:pos x="10" y="24"/>
                  </a:cxn>
                  <a:cxn ang="0">
                    <a:pos x="8" y="16"/>
                  </a:cxn>
                  <a:cxn ang="0">
                    <a:pos x="21" y="13"/>
                  </a:cxn>
                  <a:cxn ang="0">
                    <a:pos x="19" y="4"/>
                  </a:cxn>
                  <a:cxn ang="0">
                    <a:pos x="30" y="4"/>
                  </a:cxn>
                  <a:cxn ang="0">
                    <a:pos x="30" y="13"/>
                  </a:cxn>
                  <a:cxn ang="0">
                    <a:pos x="21" y="13"/>
                  </a:cxn>
                  <a:cxn ang="0">
                    <a:pos x="16" y="4"/>
                  </a:cxn>
                  <a:cxn ang="0">
                    <a:pos x="17" y="13"/>
                  </a:cxn>
                  <a:cxn ang="0">
                    <a:pos x="8" y="13"/>
                  </a:cxn>
                  <a:cxn ang="0">
                    <a:pos x="6" y="4"/>
                  </a:cxn>
                  <a:cxn ang="0">
                    <a:pos x="16" y="4"/>
                  </a:cxn>
                  <a:cxn ang="0">
                    <a:pos x="11" y="27"/>
                  </a:cxn>
                  <a:cxn ang="0">
                    <a:pos x="19" y="27"/>
                  </a:cxn>
                  <a:cxn ang="0">
                    <a:pos x="20" y="36"/>
                  </a:cxn>
                  <a:cxn ang="0">
                    <a:pos x="13" y="36"/>
                  </a:cxn>
                  <a:cxn ang="0">
                    <a:pos x="11" y="27"/>
                  </a:cxn>
                  <a:cxn ang="0">
                    <a:pos x="50" y="36"/>
                  </a:cxn>
                  <a:cxn ang="0">
                    <a:pos x="33" y="36"/>
                  </a:cxn>
                  <a:cxn ang="0">
                    <a:pos x="33" y="27"/>
                  </a:cxn>
                  <a:cxn ang="0">
                    <a:pos x="43" y="27"/>
                  </a:cxn>
                  <a:cxn ang="0">
                    <a:pos x="45" y="25"/>
                  </a:cxn>
                  <a:cxn ang="0">
                    <a:pos x="43" y="24"/>
                  </a:cxn>
                  <a:cxn ang="0">
                    <a:pos x="33" y="24"/>
                  </a:cxn>
                  <a:cxn ang="0">
                    <a:pos x="33" y="16"/>
                  </a:cxn>
                  <a:cxn ang="0">
                    <a:pos x="47" y="16"/>
                  </a:cxn>
                  <a:cxn ang="0">
                    <a:pos x="48" y="15"/>
                  </a:cxn>
                  <a:cxn ang="0">
                    <a:pos x="47" y="13"/>
                  </a:cxn>
                  <a:cxn ang="0">
                    <a:pos x="33" y="13"/>
                  </a:cxn>
                  <a:cxn ang="0">
                    <a:pos x="33" y="4"/>
                  </a:cxn>
                  <a:cxn ang="0">
                    <a:pos x="58" y="4"/>
                  </a:cxn>
                  <a:cxn ang="0">
                    <a:pos x="50" y="36"/>
                  </a:cxn>
                </a:cxnLst>
                <a:rect l="0" t="0" r="r" b="b"/>
                <a:pathLst>
                  <a:path w="63" h="40">
                    <a:moveTo>
                      <a:pt x="60" y="0"/>
                    </a:moveTo>
                    <a:cubicBezTo>
                      <a:pt x="3" y="0"/>
                      <a:pt x="3" y="0"/>
                      <a:pt x="3" y="0"/>
                    </a:cubicBezTo>
                    <a:cubicBezTo>
                      <a:pt x="2" y="0"/>
                      <a:pt x="1" y="0"/>
                      <a:pt x="1" y="0"/>
                    </a:cubicBezTo>
                    <a:cubicBezTo>
                      <a:pt x="0" y="1"/>
                      <a:pt x="0" y="2"/>
                      <a:pt x="0" y="2"/>
                    </a:cubicBezTo>
                    <a:cubicBezTo>
                      <a:pt x="6" y="25"/>
                      <a:pt x="6" y="25"/>
                      <a:pt x="6" y="25"/>
                    </a:cubicBezTo>
                    <a:cubicBezTo>
                      <a:pt x="6" y="25"/>
                      <a:pt x="6" y="25"/>
                      <a:pt x="6" y="25"/>
                    </a:cubicBezTo>
                    <a:cubicBezTo>
                      <a:pt x="6" y="26"/>
                      <a:pt x="6" y="26"/>
                      <a:pt x="6" y="26"/>
                    </a:cubicBezTo>
                    <a:cubicBezTo>
                      <a:pt x="9" y="39"/>
                      <a:pt x="9" y="39"/>
                      <a:pt x="9" y="39"/>
                    </a:cubicBezTo>
                    <a:cubicBezTo>
                      <a:pt x="9" y="40"/>
                      <a:pt x="10" y="40"/>
                      <a:pt x="11" y="40"/>
                    </a:cubicBezTo>
                    <a:cubicBezTo>
                      <a:pt x="52" y="40"/>
                      <a:pt x="52" y="40"/>
                      <a:pt x="52" y="40"/>
                    </a:cubicBezTo>
                    <a:cubicBezTo>
                      <a:pt x="53" y="40"/>
                      <a:pt x="54" y="40"/>
                      <a:pt x="55" y="39"/>
                    </a:cubicBezTo>
                    <a:cubicBezTo>
                      <a:pt x="63" y="2"/>
                      <a:pt x="63" y="2"/>
                      <a:pt x="63" y="2"/>
                    </a:cubicBezTo>
                    <a:cubicBezTo>
                      <a:pt x="63" y="2"/>
                      <a:pt x="63" y="1"/>
                      <a:pt x="62" y="0"/>
                    </a:cubicBezTo>
                    <a:cubicBezTo>
                      <a:pt x="62" y="0"/>
                      <a:pt x="61" y="0"/>
                      <a:pt x="60" y="0"/>
                    </a:cubicBezTo>
                    <a:close/>
                    <a:moveTo>
                      <a:pt x="23" y="36"/>
                    </a:moveTo>
                    <a:cubicBezTo>
                      <a:pt x="22" y="27"/>
                      <a:pt x="22" y="27"/>
                      <a:pt x="22" y="27"/>
                    </a:cubicBezTo>
                    <a:cubicBezTo>
                      <a:pt x="30" y="27"/>
                      <a:pt x="30" y="27"/>
                      <a:pt x="30" y="27"/>
                    </a:cubicBezTo>
                    <a:cubicBezTo>
                      <a:pt x="30" y="36"/>
                      <a:pt x="30" y="36"/>
                      <a:pt x="30" y="36"/>
                    </a:cubicBezTo>
                    <a:lnTo>
                      <a:pt x="23" y="36"/>
                    </a:lnTo>
                    <a:close/>
                    <a:moveTo>
                      <a:pt x="22" y="24"/>
                    </a:moveTo>
                    <a:cubicBezTo>
                      <a:pt x="21" y="16"/>
                      <a:pt x="21" y="16"/>
                      <a:pt x="21" y="16"/>
                    </a:cubicBezTo>
                    <a:cubicBezTo>
                      <a:pt x="30" y="16"/>
                      <a:pt x="30" y="16"/>
                      <a:pt x="30" y="16"/>
                    </a:cubicBezTo>
                    <a:cubicBezTo>
                      <a:pt x="30" y="24"/>
                      <a:pt x="30" y="24"/>
                      <a:pt x="30" y="24"/>
                    </a:cubicBezTo>
                    <a:lnTo>
                      <a:pt x="22" y="24"/>
                    </a:lnTo>
                    <a:close/>
                    <a:moveTo>
                      <a:pt x="8" y="16"/>
                    </a:moveTo>
                    <a:cubicBezTo>
                      <a:pt x="18" y="16"/>
                      <a:pt x="18" y="16"/>
                      <a:pt x="18" y="16"/>
                    </a:cubicBezTo>
                    <a:cubicBezTo>
                      <a:pt x="19" y="24"/>
                      <a:pt x="19" y="24"/>
                      <a:pt x="19" y="24"/>
                    </a:cubicBezTo>
                    <a:cubicBezTo>
                      <a:pt x="10" y="24"/>
                      <a:pt x="10" y="24"/>
                      <a:pt x="10" y="24"/>
                    </a:cubicBezTo>
                    <a:lnTo>
                      <a:pt x="8" y="16"/>
                    </a:lnTo>
                    <a:close/>
                    <a:moveTo>
                      <a:pt x="21" y="13"/>
                    </a:moveTo>
                    <a:cubicBezTo>
                      <a:pt x="19" y="4"/>
                      <a:pt x="19" y="4"/>
                      <a:pt x="19" y="4"/>
                    </a:cubicBezTo>
                    <a:cubicBezTo>
                      <a:pt x="30" y="4"/>
                      <a:pt x="30" y="4"/>
                      <a:pt x="30" y="4"/>
                    </a:cubicBezTo>
                    <a:cubicBezTo>
                      <a:pt x="30" y="13"/>
                      <a:pt x="30" y="13"/>
                      <a:pt x="30" y="13"/>
                    </a:cubicBezTo>
                    <a:lnTo>
                      <a:pt x="21" y="13"/>
                    </a:lnTo>
                    <a:close/>
                    <a:moveTo>
                      <a:pt x="16" y="4"/>
                    </a:moveTo>
                    <a:cubicBezTo>
                      <a:pt x="17" y="13"/>
                      <a:pt x="17" y="13"/>
                      <a:pt x="17" y="13"/>
                    </a:cubicBezTo>
                    <a:cubicBezTo>
                      <a:pt x="8" y="13"/>
                      <a:pt x="8" y="13"/>
                      <a:pt x="8" y="13"/>
                    </a:cubicBezTo>
                    <a:cubicBezTo>
                      <a:pt x="6" y="4"/>
                      <a:pt x="6" y="4"/>
                      <a:pt x="6" y="4"/>
                    </a:cubicBezTo>
                    <a:lnTo>
                      <a:pt x="16" y="4"/>
                    </a:lnTo>
                    <a:close/>
                    <a:moveTo>
                      <a:pt x="11" y="27"/>
                    </a:moveTo>
                    <a:cubicBezTo>
                      <a:pt x="19" y="27"/>
                      <a:pt x="19" y="27"/>
                      <a:pt x="19" y="27"/>
                    </a:cubicBezTo>
                    <a:cubicBezTo>
                      <a:pt x="20" y="36"/>
                      <a:pt x="20" y="36"/>
                      <a:pt x="20" y="36"/>
                    </a:cubicBezTo>
                    <a:cubicBezTo>
                      <a:pt x="13" y="36"/>
                      <a:pt x="13" y="36"/>
                      <a:pt x="13" y="36"/>
                    </a:cubicBezTo>
                    <a:lnTo>
                      <a:pt x="11" y="27"/>
                    </a:lnTo>
                    <a:close/>
                    <a:moveTo>
                      <a:pt x="50" y="36"/>
                    </a:moveTo>
                    <a:cubicBezTo>
                      <a:pt x="33" y="36"/>
                      <a:pt x="33" y="36"/>
                      <a:pt x="33" y="36"/>
                    </a:cubicBezTo>
                    <a:cubicBezTo>
                      <a:pt x="33" y="27"/>
                      <a:pt x="33" y="27"/>
                      <a:pt x="33" y="27"/>
                    </a:cubicBezTo>
                    <a:cubicBezTo>
                      <a:pt x="43" y="27"/>
                      <a:pt x="43" y="27"/>
                      <a:pt x="43" y="27"/>
                    </a:cubicBezTo>
                    <a:cubicBezTo>
                      <a:pt x="44" y="27"/>
                      <a:pt x="45" y="26"/>
                      <a:pt x="45" y="25"/>
                    </a:cubicBezTo>
                    <a:cubicBezTo>
                      <a:pt x="45" y="24"/>
                      <a:pt x="44" y="24"/>
                      <a:pt x="43" y="24"/>
                    </a:cubicBezTo>
                    <a:cubicBezTo>
                      <a:pt x="33" y="24"/>
                      <a:pt x="33" y="24"/>
                      <a:pt x="33" y="24"/>
                    </a:cubicBezTo>
                    <a:cubicBezTo>
                      <a:pt x="33" y="16"/>
                      <a:pt x="33" y="16"/>
                      <a:pt x="33" y="16"/>
                    </a:cubicBezTo>
                    <a:cubicBezTo>
                      <a:pt x="47" y="16"/>
                      <a:pt x="47" y="16"/>
                      <a:pt x="47" y="16"/>
                    </a:cubicBezTo>
                    <a:cubicBezTo>
                      <a:pt x="48" y="16"/>
                      <a:pt x="48" y="15"/>
                      <a:pt x="48" y="15"/>
                    </a:cubicBezTo>
                    <a:cubicBezTo>
                      <a:pt x="48" y="14"/>
                      <a:pt x="48" y="13"/>
                      <a:pt x="47" y="13"/>
                    </a:cubicBezTo>
                    <a:cubicBezTo>
                      <a:pt x="33" y="13"/>
                      <a:pt x="33" y="13"/>
                      <a:pt x="33" y="13"/>
                    </a:cubicBezTo>
                    <a:cubicBezTo>
                      <a:pt x="33" y="4"/>
                      <a:pt x="33" y="4"/>
                      <a:pt x="33" y="4"/>
                    </a:cubicBezTo>
                    <a:cubicBezTo>
                      <a:pt x="58" y="4"/>
                      <a:pt x="58" y="4"/>
                      <a:pt x="58" y="4"/>
                    </a:cubicBezTo>
                    <a:lnTo>
                      <a:pt x="50" y="36"/>
                    </a:ln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21" name="ïşḻïďê-Freeform: Shape 223"/>
              <p:cNvSpPr/>
              <p:nvPr/>
            </p:nvSpPr>
            <p:spPr bwMode="auto">
              <a:xfrm>
                <a:off x="2533650" y="4168775"/>
                <a:ext cx="41275" cy="41275"/>
              </a:xfrm>
              <a:custGeom>
                <a:avLst/>
                <a:gdLst/>
                <a:ahLst/>
                <a:cxnLst>
                  <a:cxn ang="0">
                    <a:pos x="8" y="0"/>
                  </a:cxn>
                  <a:cxn ang="0">
                    <a:pos x="0" y="8"/>
                  </a:cxn>
                  <a:cxn ang="0">
                    <a:pos x="8" y="16"/>
                  </a:cxn>
                  <a:cxn ang="0">
                    <a:pos x="16" y="8"/>
                  </a:cxn>
                  <a:cxn ang="0">
                    <a:pos x="8" y="0"/>
                  </a:cxn>
                  <a:cxn ang="0">
                    <a:pos x="8" y="11"/>
                  </a:cxn>
                  <a:cxn ang="0">
                    <a:pos x="5" y="8"/>
                  </a:cxn>
                  <a:cxn ang="0">
                    <a:pos x="8" y="5"/>
                  </a:cxn>
                  <a:cxn ang="0">
                    <a:pos x="11" y="8"/>
                  </a:cxn>
                  <a:cxn ang="0">
                    <a:pos x="8" y="11"/>
                  </a:cxn>
                </a:cxnLst>
                <a:rect l="0" t="0" r="r" b="b"/>
                <a:pathLst>
                  <a:path w="16" h="16">
                    <a:moveTo>
                      <a:pt x="8" y="0"/>
                    </a:moveTo>
                    <a:cubicBezTo>
                      <a:pt x="3" y="0"/>
                      <a:pt x="0" y="4"/>
                      <a:pt x="0" y="8"/>
                    </a:cubicBezTo>
                    <a:cubicBezTo>
                      <a:pt x="0" y="13"/>
                      <a:pt x="3" y="16"/>
                      <a:pt x="8" y="16"/>
                    </a:cubicBezTo>
                    <a:cubicBezTo>
                      <a:pt x="12" y="16"/>
                      <a:pt x="16" y="13"/>
                      <a:pt x="16" y="8"/>
                    </a:cubicBezTo>
                    <a:cubicBezTo>
                      <a:pt x="16" y="4"/>
                      <a:pt x="12" y="0"/>
                      <a:pt x="8" y="0"/>
                    </a:cubicBezTo>
                    <a:close/>
                    <a:moveTo>
                      <a:pt x="8" y="11"/>
                    </a:moveTo>
                    <a:cubicBezTo>
                      <a:pt x="6" y="11"/>
                      <a:pt x="5" y="10"/>
                      <a:pt x="5" y="8"/>
                    </a:cubicBezTo>
                    <a:cubicBezTo>
                      <a:pt x="5" y="6"/>
                      <a:pt x="6" y="5"/>
                      <a:pt x="8" y="5"/>
                    </a:cubicBezTo>
                    <a:cubicBezTo>
                      <a:pt x="9" y="5"/>
                      <a:pt x="11" y="6"/>
                      <a:pt x="11" y="8"/>
                    </a:cubicBezTo>
                    <a:cubicBezTo>
                      <a:pt x="11" y="10"/>
                      <a:pt x="9" y="11"/>
                      <a:pt x="8" y="11"/>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22" name="ïşḻïďê-Freeform: Shape 224"/>
              <p:cNvSpPr/>
              <p:nvPr/>
            </p:nvSpPr>
            <p:spPr bwMode="auto">
              <a:xfrm>
                <a:off x="2595563" y="4168775"/>
                <a:ext cx="38100" cy="41275"/>
              </a:xfrm>
              <a:custGeom>
                <a:avLst/>
                <a:gdLst/>
                <a:ahLst/>
                <a:cxnLst>
                  <a:cxn ang="0">
                    <a:pos x="7" y="0"/>
                  </a:cxn>
                  <a:cxn ang="0">
                    <a:pos x="0" y="8"/>
                  </a:cxn>
                  <a:cxn ang="0">
                    <a:pos x="7" y="16"/>
                  </a:cxn>
                  <a:cxn ang="0">
                    <a:pos x="15" y="8"/>
                  </a:cxn>
                  <a:cxn ang="0">
                    <a:pos x="7" y="0"/>
                  </a:cxn>
                  <a:cxn ang="0">
                    <a:pos x="7" y="11"/>
                  </a:cxn>
                  <a:cxn ang="0">
                    <a:pos x="4" y="8"/>
                  </a:cxn>
                  <a:cxn ang="0">
                    <a:pos x="7" y="5"/>
                  </a:cxn>
                  <a:cxn ang="0">
                    <a:pos x="11" y="8"/>
                  </a:cxn>
                  <a:cxn ang="0">
                    <a:pos x="7" y="11"/>
                  </a:cxn>
                </a:cxnLst>
                <a:rect l="0" t="0" r="r" b="b"/>
                <a:pathLst>
                  <a:path w="15" h="16">
                    <a:moveTo>
                      <a:pt x="7" y="0"/>
                    </a:moveTo>
                    <a:cubicBezTo>
                      <a:pt x="3" y="0"/>
                      <a:pt x="0" y="4"/>
                      <a:pt x="0" y="8"/>
                    </a:cubicBezTo>
                    <a:cubicBezTo>
                      <a:pt x="0" y="13"/>
                      <a:pt x="3" y="16"/>
                      <a:pt x="7" y="16"/>
                    </a:cubicBezTo>
                    <a:cubicBezTo>
                      <a:pt x="12" y="16"/>
                      <a:pt x="15" y="13"/>
                      <a:pt x="15" y="8"/>
                    </a:cubicBezTo>
                    <a:cubicBezTo>
                      <a:pt x="15" y="4"/>
                      <a:pt x="12" y="0"/>
                      <a:pt x="7" y="0"/>
                    </a:cubicBezTo>
                    <a:close/>
                    <a:moveTo>
                      <a:pt x="7" y="11"/>
                    </a:moveTo>
                    <a:cubicBezTo>
                      <a:pt x="6" y="11"/>
                      <a:pt x="4" y="10"/>
                      <a:pt x="4" y="8"/>
                    </a:cubicBezTo>
                    <a:cubicBezTo>
                      <a:pt x="4" y="6"/>
                      <a:pt x="6" y="5"/>
                      <a:pt x="7" y="5"/>
                    </a:cubicBezTo>
                    <a:cubicBezTo>
                      <a:pt x="9" y="5"/>
                      <a:pt x="11" y="6"/>
                      <a:pt x="11" y="8"/>
                    </a:cubicBezTo>
                    <a:cubicBezTo>
                      <a:pt x="11" y="10"/>
                      <a:pt x="9" y="11"/>
                      <a:pt x="7" y="11"/>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sp>
            <p:nvSpPr>
              <p:cNvPr id="23" name="ïşḻïďê-Freeform: Shape 225"/>
              <p:cNvSpPr/>
              <p:nvPr/>
            </p:nvSpPr>
            <p:spPr bwMode="auto">
              <a:xfrm>
                <a:off x="2474913" y="4014788"/>
                <a:ext cx="195263" cy="31750"/>
              </a:xfrm>
              <a:custGeom>
                <a:avLst/>
                <a:gdLst/>
                <a:ahLst/>
                <a:cxnLst>
                  <a:cxn ang="0">
                    <a:pos x="74" y="8"/>
                  </a:cxn>
                  <a:cxn ang="0">
                    <a:pos x="14" y="8"/>
                  </a:cxn>
                  <a:cxn ang="0">
                    <a:pos x="13" y="2"/>
                  </a:cxn>
                  <a:cxn ang="0">
                    <a:pos x="13" y="2"/>
                  </a:cxn>
                  <a:cxn ang="0">
                    <a:pos x="13" y="2"/>
                  </a:cxn>
                  <a:cxn ang="0">
                    <a:pos x="13" y="2"/>
                  </a:cxn>
                  <a:cxn ang="0">
                    <a:pos x="12" y="2"/>
                  </a:cxn>
                  <a:cxn ang="0">
                    <a:pos x="12" y="1"/>
                  </a:cxn>
                  <a:cxn ang="0">
                    <a:pos x="12" y="1"/>
                  </a:cxn>
                  <a:cxn ang="0">
                    <a:pos x="12" y="1"/>
                  </a:cxn>
                  <a:cxn ang="0">
                    <a:pos x="12" y="1"/>
                  </a:cxn>
                  <a:cxn ang="0">
                    <a:pos x="12" y="1"/>
                  </a:cxn>
                  <a:cxn ang="0">
                    <a:pos x="11" y="1"/>
                  </a:cxn>
                  <a:cxn ang="0">
                    <a:pos x="11" y="1"/>
                  </a:cxn>
                  <a:cxn ang="0">
                    <a:pos x="11" y="1"/>
                  </a:cxn>
                  <a:cxn ang="0">
                    <a:pos x="11" y="1"/>
                  </a:cxn>
                  <a:cxn ang="0">
                    <a:pos x="10" y="0"/>
                  </a:cxn>
                  <a:cxn ang="0">
                    <a:pos x="2" y="0"/>
                  </a:cxn>
                  <a:cxn ang="0">
                    <a:pos x="0" y="3"/>
                  </a:cxn>
                  <a:cxn ang="0">
                    <a:pos x="2" y="5"/>
                  </a:cxn>
                  <a:cxn ang="0">
                    <a:pos x="9" y="5"/>
                  </a:cxn>
                  <a:cxn ang="0">
                    <a:pos x="10" y="11"/>
                  </a:cxn>
                  <a:cxn ang="0">
                    <a:pos x="10" y="11"/>
                  </a:cxn>
                  <a:cxn ang="0">
                    <a:pos x="10" y="11"/>
                  </a:cxn>
                  <a:cxn ang="0">
                    <a:pos x="10" y="11"/>
                  </a:cxn>
                  <a:cxn ang="0">
                    <a:pos x="10" y="11"/>
                  </a:cxn>
                  <a:cxn ang="0">
                    <a:pos x="10" y="12"/>
                  </a:cxn>
                  <a:cxn ang="0">
                    <a:pos x="10" y="12"/>
                  </a:cxn>
                  <a:cxn ang="0">
                    <a:pos x="11" y="12"/>
                  </a:cxn>
                  <a:cxn ang="0">
                    <a:pos x="11" y="12"/>
                  </a:cxn>
                  <a:cxn ang="0">
                    <a:pos x="11" y="12"/>
                  </a:cxn>
                  <a:cxn ang="0">
                    <a:pos x="11" y="12"/>
                  </a:cxn>
                  <a:cxn ang="0">
                    <a:pos x="11" y="12"/>
                  </a:cxn>
                  <a:cxn ang="0">
                    <a:pos x="12" y="12"/>
                  </a:cxn>
                  <a:cxn ang="0">
                    <a:pos x="12" y="12"/>
                  </a:cxn>
                  <a:cxn ang="0">
                    <a:pos x="12" y="12"/>
                  </a:cxn>
                  <a:cxn ang="0">
                    <a:pos x="74" y="12"/>
                  </a:cxn>
                  <a:cxn ang="0">
                    <a:pos x="76" y="10"/>
                  </a:cxn>
                  <a:cxn ang="0">
                    <a:pos x="74" y="8"/>
                  </a:cxn>
                </a:cxnLst>
                <a:rect l="0" t="0" r="r" b="b"/>
                <a:pathLst>
                  <a:path w="76" h="12">
                    <a:moveTo>
                      <a:pt x="74" y="8"/>
                    </a:moveTo>
                    <a:cubicBezTo>
                      <a:pt x="14" y="8"/>
                      <a:pt x="14" y="8"/>
                      <a:pt x="14" y="8"/>
                    </a:cubicBezTo>
                    <a:cubicBezTo>
                      <a:pt x="13" y="2"/>
                      <a:pt x="13" y="2"/>
                      <a:pt x="13" y="2"/>
                    </a:cubicBezTo>
                    <a:cubicBezTo>
                      <a:pt x="13" y="2"/>
                      <a:pt x="13" y="2"/>
                      <a:pt x="13" y="2"/>
                    </a:cubicBezTo>
                    <a:cubicBezTo>
                      <a:pt x="13" y="2"/>
                      <a:pt x="13" y="2"/>
                      <a:pt x="13" y="2"/>
                    </a:cubicBezTo>
                    <a:cubicBezTo>
                      <a:pt x="13" y="2"/>
                      <a:pt x="13" y="2"/>
                      <a:pt x="13" y="2"/>
                    </a:cubicBezTo>
                    <a:cubicBezTo>
                      <a:pt x="12" y="2"/>
                      <a:pt x="12" y="2"/>
                      <a:pt x="12" y="2"/>
                    </a:cubicBezTo>
                    <a:cubicBezTo>
                      <a:pt x="12"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2" y="1"/>
                      <a:pt x="11" y="1"/>
                      <a:pt x="11" y="1"/>
                    </a:cubicBezTo>
                    <a:cubicBezTo>
                      <a:pt x="11" y="1"/>
                      <a:pt x="11" y="1"/>
                      <a:pt x="11" y="1"/>
                    </a:cubicBezTo>
                    <a:cubicBezTo>
                      <a:pt x="11" y="1"/>
                      <a:pt x="11" y="1"/>
                      <a:pt x="11" y="1"/>
                    </a:cubicBezTo>
                    <a:cubicBezTo>
                      <a:pt x="11" y="1"/>
                      <a:pt x="11" y="1"/>
                      <a:pt x="11" y="1"/>
                    </a:cubicBezTo>
                    <a:cubicBezTo>
                      <a:pt x="11" y="0"/>
                      <a:pt x="11" y="0"/>
                      <a:pt x="10" y="0"/>
                    </a:cubicBezTo>
                    <a:cubicBezTo>
                      <a:pt x="2" y="0"/>
                      <a:pt x="2" y="0"/>
                      <a:pt x="2" y="0"/>
                    </a:cubicBezTo>
                    <a:cubicBezTo>
                      <a:pt x="1" y="0"/>
                      <a:pt x="0" y="2"/>
                      <a:pt x="0" y="3"/>
                    </a:cubicBezTo>
                    <a:cubicBezTo>
                      <a:pt x="0" y="4"/>
                      <a:pt x="1" y="5"/>
                      <a:pt x="2" y="5"/>
                    </a:cubicBezTo>
                    <a:cubicBezTo>
                      <a:pt x="9" y="5"/>
                      <a:pt x="9" y="5"/>
                      <a:pt x="9" y="5"/>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2"/>
                      <a:pt x="10" y="12"/>
                    </a:cubicBezTo>
                    <a:cubicBezTo>
                      <a:pt x="10" y="12"/>
                      <a:pt x="10" y="12"/>
                      <a:pt x="10"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2" y="12"/>
                      <a:pt x="12" y="12"/>
                      <a:pt x="12" y="12"/>
                    </a:cubicBezTo>
                    <a:cubicBezTo>
                      <a:pt x="12" y="12"/>
                      <a:pt x="12" y="12"/>
                      <a:pt x="12" y="12"/>
                    </a:cubicBezTo>
                    <a:cubicBezTo>
                      <a:pt x="12" y="12"/>
                      <a:pt x="12" y="12"/>
                      <a:pt x="12" y="12"/>
                    </a:cubicBezTo>
                    <a:cubicBezTo>
                      <a:pt x="74" y="12"/>
                      <a:pt x="74" y="12"/>
                      <a:pt x="74" y="12"/>
                    </a:cubicBezTo>
                    <a:cubicBezTo>
                      <a:pt x="75" y="12"/>
                      <a:pt x="76" y="11"/>
                      <a:pt x="76" y="10"/>
                    </a:cubicBezTo>
                    <a:cubicBezTo>
                      <a:pt x="76" y="9"/>
                      <a:pt x="75" y="8"/>
                      <a:pt x="74" y="8"/>
                    </a:cubicBezTo>
                    <a:close/>
                  </a:path>
                </a:pathLst>
              </a:custGeom>
              <a:solidFill>
                <a:schemeClr val="bg1"/>
              </a:solidFill>
              <a:ln w="9525">
                <a:noFill/>
                <a:round/>
              </a:ln>
            </p:spPr>
            <p:txBody>
              <a:bodyPr anchor="ctr"/>
              <a:lstStyle/>
              <a:p>
                <a:pPr algn="ctr"/>
                <a:endParaRPr sz="1350">
                  <a:gradFill>
                    <a:gsLst>
                      <a:gs pos="0">
                        <a:srgbClr val="EAD074"/>
                      </a:gs>
                      <a:gs pos="100000">
                        <a:srgbClr val="9D611F"/>
                      </a:gs>
                    </a:gsLst>
                    <a:lin ang="2700000" scaled="1"/>
                  </a:gradFill>
                  <a:cs typeface="+mn-ea"/>
                  <a:sym typeface="+mn-lt"/>
                </a:endParaRPr>
              </a:p>
            </p:txBody>
          </p:sp>
        </p:grpSp>
      </p:grpSp>
      <p:grpSp>
        <p:nvGrpSpPr>
          <p:cNvPr id="53" name="组合 52"/>
          <p:cNvGrpSpPr/>
          <p:nvPr/>
        </p:nvGrpSpPr>
        <p:grpSpPr>
          <a:xfrm>
            <a:off x="2434039" y="2860604"/>
            <a:ext cx="7317223" cy="1297716"/>
            <a:chOff x="2434038" y="2860603"/>
            <a:chExt cx="7317223" cy="1297716"/>
          </a:xfrm>
        </p:grpSpPr>
        <p:cxnSp>
          <p:nvCxnSpPr>
            <p:cNvPr id="54" name="肘形连接符 81"/>
            <p:cNvCxnSpPr>
              <a:stCxn id="50" idx="4"/>
              <a:endCxn id="5" idx="0"/>
            </p:cNvCxnSpPr>
            <p:nvPr/>
          </p:nvCxnSpPr>
          <p:spPr>
            <a:xfrm rot="5400000">
              <a:off x="3616994" y="1677648"/>
              <a:ext cx="1291366" cy="3657277"/>
            </a:xfrm>
            <a:prstGeom prst="bentConnector3">
              <a:avLst/>
            </a:prstGeom>
            <a:ln w="12700">
              <a:solidFill>
                <a:srgbClr val="404046"/>
              </a:solidFill>
            </a:ln>
          </p:spPr>
          <p:style>
            <a:lnRef idx="1">
              <a:schemeClr val="accent1"/>
            </a:lnRef>
            <a:fillRef idx="0">
              <a:schemeClr val="accent1"/>
            </a:fillRef>
            <a:effectRef idx="0">
              <a:schemeClr val="accent1"/>
            </a:effectRef>
            <a:fontRef idx="minor">
              <a:schemeClr val="tx1"/>
            </a:fontRef>
          </p:style>
        </p:cxnSp>
        <p:cxnSp>
          <p:nvCxnSpPr>
            <p:cNvPr id="55" name="肘形连接符 83"/>
            <p:cNvCxnSpPr>
              <a:stCxn id="50" idx="4"/>
              <a:endCxn id="6" idx="0"/>
            </p:cNvCxnSpPr>
            <p:nvPr/>
          </p:nvCxnSpPr>
          <p:spPr>
            <a:xfrm rot="5400000">
              <a:off x="4599386" y="2660040"/>
              <a:ext cx="1291366" cy="1692492"/>
            </a:xfrm>
            <a:prstGeom prst="bentConnector3">
              <a:avLst/>
            </a:prstGeom>
            <a:ln w="12700">
              <a:solidFill>
                <a:srgbClr val="404046"/>
              </a:solidFill>
            </a:ln>
          </p:spPr>
          <p:style>
            <a:lnRef idx="1">
              <a:schemeClr val="accent1"/>
            </a:lnRef>
            <a:fillRef idx="0">
              <a:schemeClr val="accent1"/>
            </a:fillRef>
            <a:effectRef idx="0">
              <a:schemeClr val="accent1"/>
            </a:effectRef>
            <a:fontRef idx="minor">
              <a:schemeClr val="tx1"/>
            </a:fontRef>
          </p:style>
        </p:cxnSp>
        <p:cxnSp>
          <p:nvCxnSpPr>
            <p:cNvPr id="56" name="肘形连接符 85"/>
            <p:cNvCxnSpPr>
              <a:stCxn id="50" idx="4"/>
              <a:endCxn id="7" idx="0"/>
            </p:cNvCxnSpPr>
            <p:nvPr/>
          </p:nvCxnSpPr>
          <p:spPr>
            <a:xfrm rot="5400000">
              <a:off x="5445632" y="3506286"/>
              <a:ext cx="1291366" cy="12700"/>
            </a:xfrm>
            <a:prstGeom prst="bentConnector3">
              <a:avLst/>
            </a:prstGeom>
            <a:ln w="12700">
              <a:solidFill>
                <a:srgbClr val="404046"/>
              </a:solidFill>
            </a:ln>
          </p:spPr>
          <p:style>
            <a:lnRef idx="1">
              <a:schemeClr val="accent1"/>
            </a:lnRef>
            <a:fillRef idx="0">
              <a:schemeClr val="accent1"/>
            </a:fillRef>
            <a:effectRef idx="0">
              <a:schemeClr val="accent1"/>
            </a:effectRef>
            <a:fontRef idx="minor">
              <a:schemeClr val="tx1"/>
            </a:fontRef>
          </p:style>
        </p:cxnSp>
        <p:cxnSp>
          <p:nvCxnSpPr>
            <p:cNvPr id="57" name="肘形连接符 87"/>
            <p:cNvCxnSpPr>
              <a:stCxn id="50" idx="4"/>
              <a:endCxn id="8" idx="0"/>
            </p:cNvCxnSpPr>
            <p:nvPr/>
          </p:nvCxnSpPr>
          <p:spPr>
            <a:xfrm rot="16200000" flipH="1">
              <a:off x="6309229" y="2642688"/>
              <a:ext cx="1291366" cy="1727195"/>
            </a:xfrm>
            <a:prstGeom prst="bentConnector3">
              <a:avLst/>
            </a:prstGeom>
            <a:ln w="12700">
              <a:solidFill>
                <a:srgbClr val="404046"/>
              </a:solidFill>
            </a:ln>
          </p:spPr>
          <p:style>
            <a:lnRef idx="1">
              <a:schemeClr val="accent1"/>
            </a:lnRef>
            <a:fillRef idx="0">
              <a:schemeClr val="accent1"/>
            </a:fillRef>
            <a:effectRef idx="0">
              <a:schemeClr val="accent1"/>
            </a:effectRef>
            <a:fontRef idx="minor">
              <a:schemeClr val="tx1"/>
            </a:fontRef>
          </p:style>
        </p:cxnSp>
        <p:cxnSp>
          <p:nvCxnSpPr>
            <p:cNvPr id="58" name="肘形连接符 89"/>
            <p:cNvCxnSpPr>
              <a:stCxn id="50" idx="4"/>
              <a:endCxn id="9" idx="0"/>
            </p:cNvCxnSpPr>
            <p:nvPr/>
          </p:nvCxnSpPr>
          <p:spPr>
            <a:xfrm rot="16200000" flipH="1">
              <a:off x="7275605" y="1676313"/>
              <a:ext cx="1291366" cy="3659946"/>
            </a:xfrm>
            <a:prstGeom prst="bentConnector3">
              <a:avLst/>
            </a:prstGeom>
            <a:ln w="12700">
              <a:solidFill>
                <a:srgbClr val="404046"/>
              </a:solidFill>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1384343" y="5443123"/>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rgbClr val="404046"/>
                </a:solidFill>
                <a:cs typeface="+mn-ea"/>
                <a:sym typeface="+mn-lt"/>
              </a:rPr>
              <a:t>新市场</a:t>
            </a:r>
          </a:p>
        </p:txBody>
      </p:sp>
      <p:sp>
        <p:nvSpPr>
          <p:cNvPr id="60" name="矩形 59"/>
          <p:cNvSpPr/>
          <p:nvPr/>
        </p:nvSpPr>
        <p:spPr>
          <a:xfrm>
            <a:off x="3268033" y="5468404"/>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rgbClr val="404046"/>
                </a:solidFill>
                <a:cs typeface="+mn-ea"/>
                <a:sym typeface="+mn-lt"/>
              </a:rPr>
              <a:t>新项目</a:t>
            </a:r>
          </a:p>
        </p:txBody>
      </p:sp>
      <p:sp>
        <p:nvSpPr>
          <p:cNvPr id="61" name="矩形 60"/>
          <p:cNvSpPr/>
          <p:nvPr/>
        </p:nvSpPr>
        <p:spPr>
          <a:xfrm>
            <a:off x="5023059" y="5468405"/>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rgbClr val="404046"/>
                </a:solidFill>
                <a:cs typeface="+mn-ea"/>
                <a:sym typeface="+mn-lt"/>
              </a:rPr>
              <a:t>新机遇</a:t>
            </a:r>
          </a:p>
        </p:txBody>
      </p:sp>
      <p:sp>
        <p:nvSpPr>
          <p:cNvPr id="62" name="矩形 61"/>
          <p:cNvSpPr/>
          <p:nvPr/>
        </p:nvSpPr>
        <p:spPr>
          <a:xfrm>
            <a:off x="6847209" y="5443123"/>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rgbClr val="404046"/>
                </a:solidFill>
                <a:cs typeface="+mn-ea"/>
                <a:sym typeface="+mn-lt"/>
              </a:rPr>
              <a:t>新思路</a:t>
            </a:r>
          </a:p>
        </p:txBody>
      </p:sp>
      <p:sp>
        <p:nvSpPr>
          <p:cNvPr id="63" name="矩形 62"/>
          <p:cNvSpPr/>
          <p:nvPr/>
        </p:nvSpPr>
        <p:spPr>
          <a:xfrm>
            <a:off x="8705063" y="5443123"/>
            <a:ext cx="2050552" cy="3668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rgbClr val="404046"/>
                </a:solidFill>
                <a:cs typeface="+mn-ea"/>
                <a:sym typeface="+mn-lt"/>
              </a:rPr>
              <a:t>新模式</a:t>
            </a:r>
          </a:p>
        </p:txBody>
      </p:sp>
      <p:sp>
        <p:nvSpPr>
          <p:cNvPr id="64" name="文本框 63"/>
          <p:cNvSpPr txBox="1"/>
          <p:nvPr/>
        </p:nvSpPr>
        <p:spPr>
          <a:xfrm>
            <a:off x="585229" y="508343"/>
            <a:ext cx="3356386" cy="584775"/>
          </a:xfrm>
          <a:prstGeom prst="rect">
            <a:avLst/>
          </a:prstGeom>
          <a:noFill/>
        </p:spPr>
        <p:txBody>
          <a:bodyPr wrap="square" rtlCol="0">
            <a:spAutoFit/>
          </a:bodyPr>
          <a:lstStyle/>
          <a:p>
            <a:r>
              <a:rPr lang="zh-CN" altLang="en-US" sz="3200" spc="300" dirty="0">
                <a:solidFill>
                  <a:srgbClr val="404040"/>
                </a:solidFill>
                <a:cs typeface="+mn-ea"/>
                <a:sym typeface="+mn-lt"/>
              </a:rPr>
              <a:t>一、基本信息</a:t>
            </a: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 calcmode="lin" valueType="num">
                                      <p:cBhvr>
                                        <p:cTn id="9" dur="500" fill="hold"/>
                                        <p:tgtEl>
                                          <p:spTgt spid="64"/>
                                        </p:tgtEl>
                                        <p:attrNameLst>
                                          <p:attrName>style.rotation</p:attrName>
                                        </p:attrNameLst>
                                      </p:cBhvr>
                                      <p:tavLst>
                                        <p:tav tm="0">
                                          <p:val>
                                            <p:fltVal val="360"/>
                                          </p:val>
                                        </p:tav>
                                        <p:tav tm="100000">
                                          <p:val>
                                            <p:fltVal val="0"/>
                                          </p:val>
                                        </p:tav>
                                      </p:tavLst>
                                    </p:anim>
                                    <p:animEffect transition="in" filter="fade">
                                      <p:cBhvr>
                                        <p:cTn id="10" dur="500"/>
                                        <p:tgtEl>
                                          <p:spTgt spid="64"/>
                                        </p:tgtEl>
                                      </p:cBhvr>
                                    </p:animEffect>
                                  </p:childTnLst>
                                </p:cTn>
                              </p:par>
                            </p:childTnLst>
                          </p:cTn>
                        </p:par>
                        <p:par>
                          <p:cTn id="11" fill="hold">
                            <p:stCondLst>
                              <p:cond delay="750"/>
                            </p:stCondLst>
                            <p:childTnLst>
                              <p:par>
                                <p:cTn id="12" presetID="4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up)">
                                      <p:cBhvr>
                                        <p:cTn id="20" dur="500"/>
                                        <p:tgtEl>
                                          <p:spTgt spid="53"/>
                                        </p:tgtEl>
                                      </p:cBhvr>
                                    </p:animEffect>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Effect transition="in" filter="fade">
                                      <p:cBhvr>
                                        <p:cTn id="26" dur="500"/>
                                        <p:tgtEl>
                                          <p:spTgt spid="5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p:cTn id="39" dur="500" fill="hold"/>
                                        <p:tgtEl>
                                          <p:spTgt spid="62"/>
                                        </p:tgtEl>
                                        <p:attrNameLst>
                                          <p:attrName>ppt_w</p:attrName>
                                        </p:attrNameLst>
                                      </p:cBhvr>
                                      <p:tavLst>
                                        <p:tav tm="0">
                                          <p:val>
                                            <p:fltVal val="0"/>
                                          </p:val>
                                        </p:tav>
                                        <p:tav tm="100000">
                                          <p:val>
                                            <p:strVal val="#ppt_w"/>
                                          </p:val>
                                        </p:tav>
                                      </p:tavLst>
                                    </p:anim>
                                    <p:anim calcmode="lin" valueType="num">
                                      <p:cBhvr>
                                        <p:cTn id="40" dur="500" fill="hold"/>
                                        <p:tgtEl>
                                          <p:spTgt spid="62"/>
                                        </p:tgtEl>
                                        <p:attrNameLst>
                                          <p:attrName>ppt_h</p:attrName>
                                        </p:attrNameLst>
                                      </p:cBhvr>
                                      <p:tavLst>
                                        <p:tav tm="0">
                                          <p:val>
                                            <p:fltVal val="0"/>
                                          </p:val>
                                        </p:tav>
                                        <p:tav tm="100000">
                                          <p:val>
                                            <p:strVal val="#ppt_h"/>
                                          </p:val>
                                        </p:tav>
                                      </p:tavLst>
                                    </p:anim>
                                    <p:animEffect transition="in" filter="fade">
                                      <p:cBhvr>
                                        <p:cTn id="41" dur="500"/>
                                        <p:tgtEl>
                                          <p:spTgt spid="62"/>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p:cTn id="44" dur="500" fill="hold"/>
                                        <p:tgtEl>
                                          <p:spTgt spid="63"/>
                                        </p:tgtEl>
                                        <p:attrNameLst>
                                          <p:attrName>ppt_w</p:attrName>
                                        </p:attrNameLst>
                                      </p:cBhvr>
                                      <p:tavLst>
                                        <p:tav tm="0">
                                          <p:val>
                                            <p:fltVal val="0"/>
                                          </p:val>
                                        </p:tav>
                                        <p:tav tm="100000">
                                          <p:val>
                                            <p:strVal val="#ppt_w"/>
                                          </p:val>
                                        </p:tav>
                                      </p:tavLst>
                                    </p:anim>
                                    <p:anim calcmode="lin" valueType="num">
                                      <p:cBhvr>
                                        <p:cTn id="45" dur="500" fill="hold"/>
                                        <p:tgtEl>
                                          <p:spTgt spid="63"/>
                                        </p:tgtEl>
                                        <p:attrNameLst>
                                          <p:attrName>ppt_h</p:attrName>
                                        </p:attrNameLst>
                                      </p:cBhvr>
                                      <p:tavLst>
                                        <p:tav tm="0">
                                          <p:val>
                                            <p:fltVal val="0"/>
                                          </p:val>
                                        </p:tav>
                                        <p:tav tm="100000">
                                          <p:val>
                                            <p:strVal val="#ppt_h"/>
                                          </p:val>
                                        </p:tav>
                                      </p:tavLst>
                                    </p:anim>
                                    <p:animEffect transition="in" filter="fade">
                                      <p:cBhvr>
                                        <p:cTn id="4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直接连接符 4"/>
          <p:cNvCxnSpPr/>
          <p:nvPr/>
        </p:nvCxnSpPr>
        <p:spPr>
          <a:xfrm>
            <a:off x="6330185" y="3112181"/>
            <a:ext cx="279699" cy="0"/>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074204" y="3120761"/>
            <a:ext cx="1630296" cy="429"/>
          </a:xfrm>
          <a:prstGeom prst="line">
            <a:avLst/>
          </a:prstGeom>
          <a:ln>
            <a:solidFill>
              <a:srgbClr val="404046"/>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761515" y="2953665"/>
            <a:ext cx="1312689" cy="400110"/>
          </a:xfrm>
          <a:prstGeom prst="rect">
            <a:avLst/>
          </a:prstGeom>
          <a:noFill/>
        </p:spPr>
        <p:txBody>
          <a:bodyPr wrap="square" rtlCol="0">
            <a:spAutoFit/>
          </a:bodyPr>
          <a:lstStyle/>
          <a:p>
            <a:r>
              <a:rPr lang="en-US" altLang="zh-CN" sz="2000" spc="90" dirty="0">
                <a:solidFill>
                  <a:srgbClr val="404046"/>
                </a:solidFill>
                <a:cs typeface="+mn-ea"/>
                <a:sym typeface="+mn-lt"/>
              </a:rPr>
              <a:t>PART 02</a:t>
            </a:r>
            <a:endParaRPr lang="zh-CN" altLang="en-US" sz="2000" spc="90" dirty="0">
              <a:solidFill>
                <a:srgbClr val="404046"/>
              </a:solidFill>
              <a:cs typeface="+mn-ea"/>
              <a:sym typeface="+mn-lt"/>
            </a:endParaRPr>
          </a:p>
        </p:txBody>
      </p:sp>
      <p:sp>
        <p:nvSpPr>
          <p:cNvPr id="9" name="文本框 8"/>
          <p:cNvSpPr txBox="1"/>
          <p:nvPr/>
        </p:nvSpPr>
        <p:spPr>
          <a:xfrm>
            <a:off x="6196483" y="3532600"/>
            <a:ext cx="3356386" cy="769441"/>
          </a:xfrm>
          <a:prstGeom prst="rect">
            <a:avLst/>
          </a:prstGeom>
          <a:noFill/>
        </p:spPr>
        <p:txBody>
          <a:bodyPr wrap="square" rtlCol="0">
            <a:spAutoFit/>
          </a:bodyPr>
          <a:lstStyle/>
          <a:p>
            <a:r>
              <a:rPr lang="zh-CN" altLang="en-US" sz="4400" b="1" spc="300" dirty="0" smtClean="0">
                <a:solidFill>
                  <a:srgbClr val="404046"/>
                </a:solidFill>
                <a:cs typeface="+mn-ea"/>
                <a:sym typeface="+mn-lt"/>
              </a:rPr>
              <a:t>专业认知</a:t>
            </a:r>
            <a:endParaRPr lang="zh-CN" altLang="en-US" sz="4400" b="1" spc="300" dirty="0">
              <a:solidFill>
                <a:srgbClr val="404046"/>
              </a:solidFill>
              <a:cs typeface="+mn-ea"/>
              <a:sym typeface="+mn-lt"/>
            </a:endParaRPr>
          </a:p>
        </p:txBody>
      </p:sp>
      <p:sp>
        <p:nvSpPr>
          <p:cNvPr id="10" name="矩形 9"/>
          <p:cNvSpPr/>
          <p:nvPr/>
        </p:nvSpPr>
        <p:spPr>
          <a:xfrm>
            <a:off x="6194959" y="4472918"/>
            <a:ext cx="4921867" cy="815608"/>
          </a:xfrm>
          <a:prstGeom prst="rect">
            <a:avLst/>
          </a:prstGeom>
        </p:spPr>
        <p:txBody>
          <a:bodyPr wrap="square">
            <a:spAutoFit/>
          </a:bodyPr>
          <a:lstStyle/>
          <a:p>
            <a:pPr algn="just">
              <a:lnSpc>
                <a:spcPct val="120000"/>
              </a:lnSpc>
              <a:spcAft>
                <a:spcPts val="600"/>
              </a:spcAft>
              <a:buFont typeface="宋体" panose="02010600030101010101" pitchFamily="2" charset="-122"/>
              <a:buNone/>
            </a:pPr>
            <a:r>
              <a:rPr lang="zh-CN" altLang="en-US" sz="1400" spc="180" dirty="0">
                <a:solidFill>
                  <a:srgbClr val="404046"/>
                </a:solidFill>
                <a:cs typeface="+mn-ea"/>
                <a:sym typeface="+mn-lt"/>
              </a:rPr>
              <a:t>请在这里添加描述您的主要文字内容。</a:t>
            </a:r>
            <a:endParaRPr lang="en-US" altLang="zh-CN" sz="1400" spc="180" dirty="0">
              <a:solidFill>
                <a:srgbClr val="404046"/>
              </a:solidFill>
              <a:cs typeface="+mn-ea"/>
              <a:sym typeface="+mn-lt"/>
            </a:endParaRPr>
          </a:p>
          <a:p>
            <a:pPr algn="just">
              <a:lnSpc>
                <a:spcPct val="120000"/>
              </a:lnSpc>
              <a:buFont typeface="宋体" panose="02010600030101010101" pitchFamily="2" charset="-122"/>
              <a:buNone/>
            </a:pPr>
            <a:r>
              <a:rPr lang="en-US" altLang="zh-CN" sz="1050" dirty="0">
                <a:solidFill>
                  <a:srgbClr val="404046"/>
                </a:solidFill>
                <a:cs typeface="+mn-ea"/>
                <a:sym typeface="+mn-lt"/>
              </a:rPr>
              <a:t>We have many PowerPoint </a:t>
            </a:r>
            <a:r>
              <a:rPr lang="zh-CN" altLang="en-US" sz="1050" dirty="0">
                <a:solidFill>
                  <a:srgbClr val="404046"/>
                </a:solidFill>
                <a:cs typeface="+mn-ea"/>
                <a:sym typeface="+mn-lt"/>
              </a:rPr>
              <a:t>templates</a:t>
            </a:r>
            <a:r>
              <a:rPr lang="en-US" altLang="zh-CN" sz="1050" dirty="0">
                <a:solidFill>
                  <a:srgbClr val="404046"/>
                </a:solidFill>
                <a:cs typeface="+mn-ea"/>
                <a:sym typeface="+mn-lt"/>
              </a:rPr>
              <a:t> that has been specifically designed to help anyone that is stepping into the world of PowerPoint for the very first time.</a:t>
            </a:r>
            <a:endParaRPr lang="zh-CN" altLang="en-US" sz="1050" dirty="0">
              <a:solidFill>
                <a:srgbClr val="404046"/>
              </a:solidFill>
              <a:cs typeface="+mn-ea"/>
              <a:sym typeface="+mn-lt"/>
            </a:endParaRPr>
          </a:p>
        </p:txBody>
      </p:sp>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22" presetClass="entr" presetSubtype="8" fill="hold" nodeType="withEffect">
                                  <p:stCondLst>
                                    <p:cond delay="50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12" presetClass="entr" presetSubtype="8" fill="hold" nodeType="withEffect">
                                  <p:stCondLst>
                                    <p:cond delay="90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right)">
                                      <p:cBhvr>
                                        <p:cTn id="15" dur="500"/>
                                        <p:tgtEl>
                                          <p:spTgt spid="6"/>
                                        </p:tgtEl>
                                      </p:cBhvr>
                                    </p:animEffect>
                                  </p:childTnLst>
                                </p:cTn>
                              </p:par>
                            </p:childTnLst>
                          </p:cTn>
                        </p:par>
                        <p:par>
                          <p:cTn id="16" fill="hold">
                            <p:stCondLst>
                              <p:cond delay="1400"/>
                            </p:stCondLst>
                            <p:childTnLst>
                              <p:par>
                                <p:cTn id="17" presetID="50" presetClass="entr" presetSubtype="0" decel="100000" fill="hold" grpId="0" nodeType="afterEffect">
                                  <p:stCondLst>
                                    <p:cond delay="0"/>
                                  </p:stCondLst>
                                  <p:iterate type="lt">
                                    <p:tmPct val="25000"/>
                                  </p:iterate>
                                  <p:childTnLst>
                                    <p:set>
                                      <p:cBhvr>
                                        <p:cTn id="18" dur="1" fill="hold">
                                          <p:stCondLst>
                                            <p:cond delay="0"/>
                                          </p:stCondLst>
                                        </p:cTn>
                                        <p:tgtEl>
                                          <p:spTgt spid="9"/>
                                        </p:tgtEl>
                                        <p:attrNameLst>
                                          <p:attrName>style.visibility</p:attrName>
                                        </p:attrNameLst>
                                      </p:cBhvr>
                                      <p:to>
                                        <p:strVal val="visible"/>
                                      </p:to>
                                    </p:set>
                                    <p:anim calcmode="lin" valueType="num">
                                      <p:cBhvr>
                                        <p:cTn id="19" dur="800" fill="hold"/>
                                        <p:tgtEl>
                                          <p:spTgt spid="9"/>
                                        </p:tgtEl>
                                        <p:attrNameLst>
                                          <p:attrName>ppt_w</p:attrName>
                                        </p:attrNameLst>
                                      </p:cBhvr>
                                      <p:tavLst>
                                        <p:tav tm="0">
                                          <p:val>
                                            <p:strVal val="#ppt_w+.3"/>
                                          </p:val>
                                        </p:tav>
                                        <p:tav tm="100000">
                                          <p:val>
                                            <p:strVal val="#ppt_w"/>
                                          </p:val>
                                        </p:tav>
                                      </p:tavLst>
                                    </p:anim>
                                    <p:anim calcmode="lin" valueType="num">
                                      <p:cBhvr>
                                        <p:cTn id="20" dur="800" fill="hold"/>
                                        <p:tgtEl>
                                          <p:spTgt spid="9"/>
                                        </p:tgtEl>
                                        <p:attrNameLst>
                                          <p:attrName>ppt_h</p:attrName>
                                        </p:attrNameLst>
                                      </p:cBhvr>
                                      <p:tavLst>
                                        <p:tav tm="0">
                                          <p:val>
                                            <p:strVal val="#ppt_h"/>
                                          </p:val>
                                        </p:tav>
                                        <p:tav tm="100000">
                                          <p:val>
                                            <p:strVal val="#ppt_h"/>
                                          </p:val>
                                        </p:tav>
                                      </p:tavLst>
                                    </p:anim>
                                    <p:animEffect transition="in" filter="fade">
                                      <p:cBhvr>
                                        <p:cTn id="21" dur="800"/>
                                        <p:tgtEl>
                                          <p:spTgt spid="9"/>
                                        </p:tgtEl>
                                      </p:cBhvr>
                                    </p:animEffect>
                                  </p:childTnLst>
                                </p:cTn>
                              </p:par>
                            </p:childTnLst>
                          </p:cTn>
                        </p:par>
                        <p:par>
                          <p:cTn id="22" fill="hold">
                            <p:stCondLst>
                              <p:cond delay="2800"/>
                            </p:stCondLst>
                            <p:childTnLst>
                              <p:par>
                                <p:cTn id="23" presetID="22" presetClass="entr" presetSubtype="8" fill="hold" grpId="0" nodeType="afterEffect">
                                  <p:stCondLst>
                                    <p:cond delay="0"/>
                                  </p:stCondLst>
                                  <p:iterate type="lt">
                                    <p:tmPct val="19178"/>
                                  </p:iterate>
                                  <p:childTnLst>
                                    <p:set>
                                      <p:cBhvr>
                                        <p:cTn id="24" dur="1" fill="hold">
                                          <p:stCondLst>
                                            <p:cond delay="0"/>
                                          </p:stCondLst>
                                        </p:cTn>
                                        <p:tgtEl>
                                          <p:spTgt spid="10"/>
                                        </p:tgtEl>
                                        <p:attrNameLst>
                                          <p:attrName>style.visibility</p:attrName>
                                        </p:attrNameLst>
                                      </p:cBhvr>
                                      <p:to>
                                        <p:strVal val="visible"/>
                                      </p:to>
                                    </p:set>
                                    <p:animEffect transition="in" filter="wipe(left)">
                                      <p:cBhvr>
                                        <p:cTn id="25" dur="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清新个人简历求职PPT模板"/>
</p:tagLst>
</file>

<file path=ppt/tags/tag2.xml><?xml version="1.0" encoding="utf-8"?>
<p:tagLst xmlns:a="http://schemas.openxmlformats.org/drawingml/2006/main" xmlns:r="http://schemas.openxmlformats.org/officeDocument/2006/relationships" xmlns:p="http://schemas.openxmlformats.org/presentationml/2006/main">
  <p:tag name="ISLIDE.DIAGRAM" val="26829819-432a-47ce-ad3b-5bc8743ddf67"/>
</p:tagLst>
</file>

<file path=ppt/tags/tag3.xml><?xml version="1.0" encoding="utf-8"?>
<p:tagLst xmlns:a="http://schemas.openxmlformats.org/drawingml/2006/main" xmlns:r="http://schemas.openxmlformats.org/officeDocument/2006/relationships" xmlns:p="http://schemas.openxmlformats.org/presentationml/2006/main">
  <p:tag name="ISLIDE.DIAGRAM" val="9959d661-0989-46d3-a046-6919895b86e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gq1cp5r">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宋体"/>
        <a:font script="Hebr" typeface="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ＭＳ Ｐゴシック"/>
        <a:font script="Hang" typeface="맑은 고딕"/>
        <a:font script="Hans" typeface="宋体"/>
        <a:font script="Hant" typeface="新細明體"/>
        <a:font script="Arab" typeface="宋体"/>
        <a:font script="Hebr" typeface="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1934</Words>
  <Application>Microsoft Office PowerPoint</Application>
  <PresentationFormat>宽屏</PresentationFormat>
  <Paragraphs>278</Paragraphs>
  <Slides>26</Slides>
  <Notes>26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商务清新个人简历求职PPT模板</dc:title>
  <dc:creator>琳 李</dc:creator>
  <cp:lastModifiedBy>AutoBVT</cp:lastModifiedBy>
  <cp:revision>38</cp:revision>
  <dcterms:created xsi:type="dcterms:W3CDTF">2019-08-16T07:58:00Z</dcterms:created>
  <dcterms:modified xsi:type="dcterms:W3CDTF">2022-03-14T15:53:31Z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0A5A235BD7E1446C89A051F72F9CDE10</vt:lpwstr>
  </property>
</Properties>
</file>