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83" r:id="rId2"/>
    <p:sldId id="486" r:id="rId3"/>
    <p:sldId id="484" r:id="rId4"/>
    <p:sldId id="481" r:id="rId5"/>
    <p:sldId id="471" r:id="rId6"/>
    <p:sldId id="467" r:id="rId7"/>
    <p:sldId id="462" r:id="rId8"/>
    <p:sldId id="488" r:id="rId9"/>
    <p:sldId id="472" r:id="rId10"/>
    <p:sldId id="466" r:id="rId11"/>
    <p:sldId id="470" r:id="rId12"/>
    <p:sldId id="463" r:id="rId13"/>
    <p:sldId id="464" r:id="rId14"/>
    <p:sldId id="489" r:id="rId15"/>
    <p:sldId id="474" r:id="rId16"/>
    <p:sldId id="468" r:id="rId17"/>
    <p:sldId id="469" r:id="rId18"/>
    <p:sldId id="438" r:id="rId19"/>
    <p:sldId id="473" r:id="rId20"/>
    <p:sldId id="490" r:id="rId21"/>
    <p:sldId id="477" r:id="rId22"/>
    <p:sldId id="475" r:id="rId23"/>
    <p:sldId id="443" r:id="rId24"/>
    <p:sldId id="476" r:id="rId25"/>
    <p:sldId id="487" r:id="rId26"/>
  </p:sldIdLst>
  <p:sldSz cx="9144000" cy="5143500" type="screen16x9"/>
  <p:notesSz cx="6858000" cy="9144000"/>
  <p:custDataLst>
    <p:tags r:id="rId2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6E5"/>
    <a:srgbClr val="459694"/>
    <a:srgbClr val="6ABAB8"/>
    <a:srgbClr val="D2EAEA"/>
    <a:srgbClr val="58595B"/>
    <a:srgbClr val="84146B"/>
    <a:srgbClr val="D35C5F"/>
    <a:srgbClr val="6CAECE"/>
    <a:srgbClr val="0E7EB5"/>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94660"/>
  </p:normalViewPr>
  <p:slideViewPr>
    <p:cSldViewPr>
      <p:cViewPr varScale="1">
        <p:scale>
          <a:sx n="110" d="100"/>
          <a:sy n="110" d="100"/>
        </p:scale>
        <p:origin x="-643" y="-67"/>
      </p:cViewPr>
      <p:guideLst>
        <p:guide orient="horz" pos="259"/>
        <p:guide orient="horz" pos="1938"/>
        <p:guide orient="horz" pos="1620"/>
        <p:guide pos="2880"/>
      </p:guideLst>
    </p:cSldViewPr>
  </p:slideViewPr>
  <p:notesTextViewPr>
    <p:cViewPr>
      <p:scale>
        <a:sx n="125" d="100"/>
        <a:sy n="125"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t>2022/3/15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t>‹#›</a:t>
            </a:fld>
            <a:endParaRPr lang="zh-CN" altLang="en-US" dirty="0"/>
          </a:p>
        </p:txBody>
      </p:sp>
    </p:spTree>
    <p:extLst>
      <p:ext uri="{BB962C8B-B14F-4D97-AF65-F5344CB8AC3E}">
        <p14:creationId xmlns:p14="http://schemas.microsoft.com/office/powerpoint/2010/main" val="378861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12</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22</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24</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25</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节标题">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8.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microsoft.com/office/2007/relationships/hdphoto" Target="../media/hdphoto1.wdp"/><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5162297" y="3571"/>
            <a:ext cx="3662363" cy="5139930"/>
            <a:chOff x="5162297" y="3571"/>
            <a:chExt cx="3662363" cy="5139930"/>
          </a:xfrm>
        </p:grpSpPr>
        <p:sp>
          <p:nvSpPr>
            <p:cNvPr id="4" name="Freeform 184"/>
            <p:cNvSpPr>
              <a:spLocks noEditPoints="1"/>
            </p:cNvSpPr>
            <p:nvPr/>
          </p:nvSpPr>
          <p:spPr bwMode="auto">
            <a:xfrm>
              <a:off x="5162297" y="740568"/>
              <a:ext cx="3662363" cy="3655220"/>
            </a:xfrm>
            <a:custGeom>
              <a:avLst/>
              <a:gdLst>
                <a:gd name="T0" fmla="*/ 547 w 3074"/>
                <a:gd name="T1" fmla="*/ 546 h 3073"/>
                <a:gd name="T2" fmla="*/ 547 w 3074"/>
                <a:gd name="T3" fmla="*/ 2526 h 3073"/>
                <a:gd name="T4" fmla="*/ 2527 w 3074"/>
                <a:gd name="T5" fmla="*/ 2526 h 3073"/>
                <a:gd name="T6" fmla="*/ 2527 w 3074"/>
                <a:gd name="T7" fmla="*/ 546 h 3073"/>
                <a:gd name="T8" fmla="*/ 547 w 3074"/>
                <a:gd name="T9" fmla="*/ 546 h 3073"/>
                <a:gd name="T10" fmla="*/ 2103 w 3074"/>
                <a:gd name="T11" fmla="*/ 2102 h 3073"/>
                <a:gd name="T12" fmla="*/ 971 w 3074"/>
                <a:gd name="T13" fmla="*/ 2102 h 3073"/>
                <a:gd name="T14" fmla="*/ 971 w 3074"/>
                <a:gd name="T15" fmla="*/ 971 h 3073"/>
                <a:gd name="T16" fmla="*/ 2103 w 3074"/>
                <a:gd name="T17" fmla="*/ 971 h 3073"/>
                <a:gd name="T18" fmla="*/ 2103 w 3074"/>
                <a:gd name="T19" fmla="*/ 2102 h 3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4" h="3073">
                  <a:moveTo>
                    <a:pt x="547" y="546"/>
                  </a:moveTo>
                  <a:cubicBezTo>
                    <a:pt x="0" y="1093"/>
                    <a:pt x="0" y="1979"/>
                    <a:pt x="547" y="2526"/>
                  </a:cubicBezTo>
                  <a:cubicBezTo>
                    <a:pt x="1094" y="3073"/>
                    <a:pt x="1980" y="3073"/>
                    <a:pt x="2527" y="2526"/>
                  </a:cubicBezTo>
                  <a:cubicBezTo>
                    <a:pt x="3074" y="1979"/>
                    <a:pt x="3074" y="1093"/>
                    <a:pt x="2527" y="546"/>
                  </a:cubicBezTo>
                  <a:cubicBezTo>
                    <a:pt x="1980" y="0"/>
                    <a:pt x="1094" y="0"/>
                    <a:pt x="547" y="546"/>
                  </a:cubicBezTo>
                  <a:close/>
                  <a:moveTo>
                    <a:pt x="2103" y="2102"/>
                  </a:moveTo>
                  <a:cubicBezTo>
                    <a:pt x="1790" y="2414"/>
                    <a:pt x="1284" y="2414"/>
                    <a:pt x="971" y="2102"/>
                  </a:cubicBezTo>
                  <a:cubicBezTo>
                    <a:pt x="659" y="1789"/>
                    <a:pt x="659" y="1283"/>
                    <a:pt x="971" y="971"/>
                  </a:cubicBezTo>
                  <a:cubicBezTo>
                    <a:pt x="1284" y="658"/>
                    <a:pt x="1790" y="658"/>
                    <a:pt x="2103" y="971"/>
                  </a:cubicBezTo>
                  <a:cubicBezTo>
                    <a:pt x="2415" y="1283"/>
                    <a:pt x="2415" y="1789"/>
                    <a:pt x="2103" y="2102"/>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5" name="Freeform 185"/>
            <p:cNvSpPr/>
            <p:nvPr/>
          </p:nvSpPr>
          <p:spPr bwMode="auto">
            <a:xfrm>
              <a:off x="5812378" y="3571"/>
              <a:ext cx="2401491" cy="1894285"/>
            </a:xfrm>
            <a:custGeom>
              <a:avLst/>
              <a:gdLst>
                <a:gd name="T0" fmla="*/ 424 w 2017"/>
                <a:gd name="T1" fmla="*/ 1591 h 1591"/>
                <a:gd name="T2" fmla="*/ 0 w 2017"/>
                <a:gd name="T3" fmla="*/ 1167 h 1591"/>
                <a:gd name="T4" fmla="*/ 1167 w 2017"/>
                <a:gd name="T5" fmla="*/ 0 h 1591"/>
                <a:gd name="T6" fmla="*/ 2017 w 2017"/>
                <a:gd name="T7" fmla="*/ 0 h 1591"/>
                <a:gd name="T8" fmla="*/ 424 w 2017"/>
                <a:gd name="T9" fmla="*/ 1591 h 1591"/>
              </a:gdLst>
              <a:ahLst/>
              <a:cxnLst>
                <a:cxn ang="0">
                  <a:pos x="T0" y="T1"/>
                </a:cxn>
                <a:cxn ang="0">
                  <a:pos x="T2" y="T3"/>
                </a:cxn>
                <a:cxn ang="0">
                  <a:pos x="T4" y="T5"/>
                </a:cxn>
                <a:cxn ang="0">
                  <a:pos x="T6" y="T7"/>
                </a:cxn>
                <a:cxn ang="0">
                  <a:pos x="T8" y="T9"/>
                </a:cxn>
              </a:cxnLst>
              <a:rect l="0" t="0" r="r" b="b"/>
              <a:pathLst>
                <a:path w="2017" h="1591">
                  <a:moveTo>
                    <a:pt x="424" y="1591"/>
                  </a:moveTo>
                  <a:lnTo>
                    <a:pt x="0" y="1167"/>
                  </a:lnTo>
                  <a:lnTo>
                    <a:pt x="1167" y="0"/>
                  </a:lnTo>
                  <a:lnTo>
                    <a:pt x="2017" y="0"/>
                  </a:lnTo>
                  <a:lnTo>
                    <a:pt x="424" y="1591"/>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6" name="Freeform 186"/>
            <p:cNvSpPr/>
            <p:nvPr/>
          </p:nvSpPr>
          <p:spPr bwMode="auto">
            <a:xfrm>
              <a:off x="5763563" y="3249216"/>
              <a:ext cx="2401491" cy="1894285"/>
            </a:xfrm>
            <a:custGeom>
              <a:avLst/>
              <a:gdLst>
                <a:gd name="T0" fmla="*/ 0 w 2017"/>
                <a:gd name="T1" fmla="*/ 1591 h 1591"/>
                <a:gd name="T2" fmla="*/ 1592 w 2017"/>
                <a:gd name="T3" fmla="*/ 0 h 1591"/>
                <a:gd name="T4" fmla="*/ 2017 w 2017"/>
                <a:gd name="T5" fmla="*/ 424 h 1591"/>
                <a:gd name="T6" fmla="*/ 848 w 2017"/>
                <a:gd name="T7" fmla="*/ 1591 h 1591"/>
                <a:gd name="T8" fmla="*/ 0 w 2017"/>
                <a:gd name="T9" fmla="*/ 1591 h 1591"/>
              </a:gdLst>
              <a:ahLst/>
              <a:cxnLst>
                <a:cxn ang="0">
                  <a:pos x="T0" y="T1"/>
                </a:cxn>
                <a:cxn ang="0">
                  <a:pos x="T2" y="T3"/>
                </a:cxn>
                <a:cxn ang="0">
                  <a:pos x="T4" y="T5"/>
                </a:cxn>
                <a:cxn ang="0">
                  <a:pos x="T6" y="T7"/>
                </a:cxn>
                <a:cxn ang="0">
                  <a:pos x="T8" y="T9"/>
                </a:cxn>
              </a:cxnLst>
              <a:rect l="0" t="0" r="r" b="b"/>
              <a:pathLst>
                <a:path w="2017" h="1591">
                  <a:moveTo>
                    <a:pt x="0" y="1591"/>
                  </a:moveTo>
                  <a:lnTo>
                    <a:pt x="1592" y="0"/>
                  </a:lnTo>
                  <a:lnTo>
                    <a:pt x="2017" y="424"/>
                  </a:lnTo>
                  <a:lnTo>
                    <a:pt x="848" y="1591"/>
                  </a:lnTo>
                  <a:lnTo>
                    <a:pt x="0" y="1591"/>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18" name="Oval 17"/>
            <p:cNvSpPr>
              <a:spLocks noChangeArrowheads="1"/>
            </p:cNvSpPr>
            <p:nvPr/>
          </p:nvSpPr>
          <p:spPr bwMode="auto">
            <a:xfrm>
              <a:off x="5478680" y="1227129"/>
              <a:ext cx="2827120" cy="2630684"/>
            </a:xfrm>
            <a:prstGeom prst="ellipse">
              <a:avLst/>
            </a:prstGeom>
            <a:blipFill>
              <a:blip r:embed="rId6"/>
              <a:stretch>
                <a:fillRect/>
              </a:stretch>
            </a:blip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grpSp>
      <p:sp>
        <p:nvSpPr>
          <p:cNvPr id="2" name="Freeform 183"/>
          <p:cNvSpPr/>
          <p:nvPr/>
        </p:nvSpPr>
        <p:spPr bwMode="auto">
          <a:xfrm>
            <a:off x="-28662" y="10716"/>
            <a:ext cx="6629402" cy="5144692"/>
          </a:xfrm>
          <a:custGeom>
            <a:avLst/>
            <a:gdLst>
              <a:gd name="T0" fmla="*/ 4930 w 5565"/>
              <a:gd name="T1" fmla="*/ 3739 h 4320"/>
              <a:gd name="T2" fmla="*/ 4620 w 5565"/>
              <a:gd name="T3" fmla="*/ 3490 h 4320"/>
              <a:gd name="T4" fmla="*/ 4620 w 5565"/>
              <a:gd name="T5" fmla="*/ 945 h 4320"/>
              <a:gd name="T6" fmla="*/ 4633 w 5565"/>
              <a:gd name="T7" fmla="*/ 932 h 4320"/>
              <a:gd name="T8" fmla="*/ 4633 w 5565"/>
              <a:gd name="T9" fmla="*/ 932 h 4320"/>
              <a:gd name="T10" fmla="*/ 5565 w 5565"/>
              <a:gd name="T11" fmla="*/ 0 h 4320"/>
              <a:gd name="T12" fmla="*/ 0 w 5565"/>
              <a:gd name="T13" fmla="*/ 0 h 4320"/>
              <a:gd name="T14" fmla="*/ 0 w 5565"/>
              <a:gd name="T15" fmla="*/ 4320 h 4320"/>
              <a:gd name="T16" fmla="*/ 4349 w 5565"/>
              <a:gd name="T17" fmla="*/ 4320 h 4320"/>
              <a:gd name="T18" fmla="*/ 4930 w 5565"/>
              <a:gd name="T19" fmla="*/ 373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5" h="4320">
                <a:moveTo>
                  <a:pt x="4930" y="3739"/>
                </a:moveTo>
                <a:cubicBezTo>
                  <a:pt x="4820" y="3669"/>
                  <a:pt x="4716" y="3586"/>
                  <a:pt x="4620" y="3490"/>
                </a:cubicBezTo>
                <a:cubicBezTo>
                  <a:pt x="3917" y="2787"/>
                  <a:pt x="3917" y="1648"/>
                  <a:pt x="4620" y="945"/>
                </a:cubicBezTo>
                <a:cubicBezTo>
                  <a:pt x="4624" y="940"/>
                  <a:pt x="4629" y="936"/>
                  <a:pt x="4633" y="932"/>
                </a:cubicBezTo>
                <a:cubicBezTo>
                  <a:pt x="4633" y="932"/>
                  <a:pt x="4633" y="932"/>
                  <a:pt x="4633" y="932"/>
                </a:cubicBezTo>
                <a:cubicBezTo>
                  <a:pt x="5565" y="0"/>
                  <a:pt x="5565" y="0"/>
                  <a:pt x="5565" y="0"/>
                </a:cubicBezTo>
                <a:cubicBezTo>
                  <a:pt x="0" y="0"/>
                  <a:pt x="0" y="0"/>
                  <a:pt x="0" y="0"/>
                </a:cubicBezTo>
                <a:cubicBezTo>
                  <a:pt x="0" y="4320"/>
                  <a:pt x="0" y="4320"/>
                  <a:pt x="0" y="4320"/>
                </a:cubicBezTo>
                <a:cubicBezTo>
                  <a:pt x="4349" y="4320"/>
                  <a:pt x="4349" y="4320"/>
                  <a:pt x="4349" y="4320"/>
                </a:cubicBezTo>
                <a:lnTo>
                  <a:pt x="4930" y="3739"/>
                </a:lnTo>
                <a:close/>
              </a:path>
            </a:pathLst>
          </a:custGeom>
          <a:blipFill>
            <a:blip r:embed="rId7">
              <a:extLst>
                <a:ext uri="{BEBA8EAE-BF5A-486C-A8C5-ECC9F3942E4B}">
                  <a14:imgProps xmlns:a14="http://schemas.microsoft.com/office/drawing/2010/main">
                    <a14:imgLayer r:embed="rId8">
                      <a14:imgEffect>
                        <a14:brightnessContrast contrast="-40000"/>
                      </a14:imgEffect>
                      <a14:imgEffect>
                        <a14:sharpenSoften amount="50000"/>
                      </a14:imgEffect>
                    </a14:imgLayer>
                  </a14:imgProps>
                </a:ext>
              </a:extLst>
            </a:blip>
            <a:srcRect/>
            <a:stretch>
              <a:fillRect l="-27453" r="-10621"/>
            </a:stretch>
          </a:blip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3" name="Freeform 183"/>
          <p:cNvSpPr/>
          <p:nvPr/>
        </p:nvSpPr>
        <p:spPr bwMode="auto">
          <a:xfrm>
            <a:off x="-51111" y="-41780"/>
            <a:ext cx="6629402" cy="5173778"/>
          </a:xfrm>
          <a:custGeom>
            <a:avLst/>
            <a:gdLst>
              <a:gd name="T0" fmla="*/ 4930 w 5565"/>
              <a:gd name="T1" fmla="*/ 3739 h 4320"/>
              <a:gd name="T2" fmla="*/ 4620 w 5565"/>
              <a:gd name="T3" fmla="*/ 3490 h 4320"/>
              <a:gd name="T4" fmla="*/ 4620 w 5565"/>
              <a:gd name="T5" fmla="*/ 945 h 4320"/>
              <a:gd name="T6" fmla="*/ 4633 w 5565"/>
              <a:gd name="T7" fmla="*/ 932 h 4320"/>
              <a:gd name="T8" fmla="*/ 4633 w 5565"/>
              <a:gd name="T9" fmla="*/ 932 h 4320"/>
              <a:gd name="T10" fmla="*/ 5565 w 5565"/>
              <a:gd name="T11" fmla="*/ 0 h 4320"/>
              <a:gd name="T12" fmla="*/ 0 w 5565"/>
              <a:gd name="T13" fmla="*/ 0 h 4320"/>
              <a:gd name="T14" fmla="*/ 0 w 5565"/>
              <a:gd name="T15" fmla="*/ 4320 h 4320"/>
              <a:gd name="T16" fmla="*/ 4349 w 5565"/>
              <a:gd name="T17" fmla="*/ 4320 h 4320"/>
              <a:gd name="T18" fmla="*/ 4930 w 5565"/>
              <a:gd name="T19" fmla="*/ 373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5" h="4320">
                <a:moveTo>
                  <a:pt x="4930" y="3739"/>
                </a:moveTo>
                <a:cubicBezTo>
                  <a:pt x="4820" y="3669"/>
                  <a:pt x="4716" y="3586"/>
                  <a:pt x="4620" y="3490"/>
                </a:cubicBezTo>
                <a:cubicBezTo>
                  <a:pt x="3917" y="2787"/>
                  <a:pt x="3917" y="1648"/>
                  <a:pt x="4620" y="945"/>
                </a:cubicBezTo>
                <a:cubicBezTo>
                  <a:pt x="4624" y="940"/>
                  <a:pt x="4629" y="936"/>
                  <a:pt x="4633" y="932"/>
                </a:cubicBezTo>
                <a:cubicBezTo>
                  <a:pt x="4633" y="932"/>
                  <a:pt x="4633" y="932"/>
                  <a:pt x="4633" y="932"/>
                </a:cubicBezTo>
                <a:cubicBezTo>
                  <a:pt x="5565" y="0"/>
                  <a:pt x="5565" y="0"/>
                  <a:pt x="5565" y="0"/>
                </a:cubicBezTo>
                <a:cubicBezTo>
                  <a:pt x="0" y="0"/>
                  <a:pt x="0" y="0"/>
                  <a:pt x="0" y="0"/>
                </a:cubicBezTo>
                <a:cubicBezTo>
                  <a:pt x="0" y="4320"/>
                  <a:pt x="0" y="4320"/>
                  <a:pt x="0" y="4320"/>
                </a:cubicBezTo>
                <a:cubicBezTo>
                  <a:pt x="4349" y="4320"/>
                  <a:pt x="4349" y="4320"/>
                  <a:pt x="4349" y="4320"/>
                </a:cubicBezTo>
                <a:lnTo>
                  <a:pt x="4930" y="3739"/>
                </a:lnTo>
                <a:close/>
              </a:path>
            </a:pathLst>
          </a:custGeom>
          <a:solidFill>
            <a:schemeClr val="accent1">
              <a:alpha val="80000"/>
            </a:schemeClr>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7" name="文本占位符 6"/>
          <p:cNvSpPr txBox="1"/>
          <p:nvPr/>
        </p:nvSpPr>
        <p:spPr>
          <a:xfrm>
            <a:off x="6876257" y="4459562"/>
            <a:ext cx="1846661" cy="222203"/>
          </a:xfrm>
          <a:prstGeom prst="rect">
            <a:avLst/>
          </a:prstGeom>
        </p:spPr>
        <p:txBody>
          <a:bodyPr>
            <a:no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1400" smtClean="0">
                <a:solidFill>
                  <a:schemeClr val="tx1">
                    <a:lumMod val="65000"/>
                    <a:lumOff val="35000"/>
                  </a:schemeClr>
                </a:solidFill>
                <a:ea typeface="+mn-ea"/>
                <a:cs typeface="+mn-ea"/>
                <a:sym typeface="+mn-lt"/>
              </a:rPr>
              <a:t>专业：市场营销</a:t>
            </a:r>
            <a:endParaRPr lang="en-US" altLang="en-US" sz="1400" dirty="0">
              <a:solidFill>
                <a:schemeClr val="tx1">
                  <a:lumMod val="65000"/>
                  <a:lumOff val="35000"/>
                </a:schemeClr>
              </a:solidFill>
              <a:ea typeface="+mn-ea"/>
              <a:cs typeface="+mn-ea"/>
              <a:sym typeface="+mn-lt"/>
            </a:endParaRPr>
          </a:p>
        </p:txBody>
      </p:sp>
      <p:sp>
        <p:nvSpPr>
          <p:cNvPr id="8" name="文本占位符 5"/>
          <p:cNvSpPr txBox="1"/>
          <p:nvPr/>
        </p:nvSpPr>
        <p:spPr>
          <a:xfrm>
            <a:off x="6876256" y="4155926"/>
            <a:ext cx="1846661" cy="222203"/>
          </a:xfrm>
          <a:prstGeom prst="rect">
            <a:avLst/>
          </a:prstGeom>
        </p:spPr>
        <p:txBody>
          <a:bodyPr>
            <a:no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1400" dirty="0" smtClean="0">
                <a:solidFill>
                  <a:schemeClr val="tx1">
                    <a:lumMod val="65000"/>
                    <a:lumOff val="35000"/>
                  </a:schemeClr>
                </a:solidFill>
                <a:ea typeface="+mn-ea"/>
                <a:cs typeface="+mn-ea"/>
                <a:sym typeface="+mn-lt"/>
              </a:rPr>
              <a:t>学生：代用名</a:t>
            </a:r>
            <a:endParaRPr lang="en-US" altLang="zh-CN" sz="1400" dirty="0" smtClean="0">
              <a:solidFill>
                <a:schemeClr val="tx1">
                  <a:lumMod val="65000"/>
                  <a:lumOff val="35000"/>
                </a:schemeClr>
              </a:solidFill>
              <a:ea typeface="+mn-ea"/>
              <a:cs typeface="+mn-ea"/>
              <a:sym typeface="+mn-lt"/>
            </a:endParaRPr>
          </a:p>
        </p:txBody>
      </p:sp>
      <p:sp>
        <p:nvSpPr>
          <p:cNvPr id="13" name="Freeform 11"/>
          <p:cNvSpPr>
            <a:spLocks noEditPoints="1"/>
          </p:cNvSpPr>
          <p:nvPr/>
        </p:nvSpPr>
        <p:spPr bwMode="auto">
          <a:xfrm>
            <a:off x="1351127" y="3264132"/>
            <a:ext cx="992230" cy="391716"/>
          </a:xfrm>
          <a:custGeom>
            <a:avLst/>
            <a:gdLst>
              <a:gd name="T0" fmla="*/ 648 w 1213"/>
              <a:gd name="T1" fmla="*/ 766 h 766"/>
              <a:gd name="T2" fmla="*/ 648 w 1213"/>
              <a:gd name="T3" fmla="*/ 766 h 766"/>
              <a:gd name="T4" fmla="*/ 648 w 1213"/>
              <a:gd name="T5" fmla="*/ 766 h 766"/>
              <a:gd name="T6" fmla="*/ 648 w 1213"/>
              <a:gd name="T7" fmla="*/ 766 h 766"/>
              <a:gd name="T8" fmla="*/ 931 w 1213"/>
              <a:gd name="T9" fmla="*/ 660 h 766"/>
              <a:gd name="T10" fmla="*/ 648 w 1213"/>
              <a:gd name="T11" fmla="*/ 766 h 766"/>
              <a:gd name="T12" fmla="*/ 931 w 1213"/>
              <a:gd name="T13" fmla="*/ 660 h 766"/>
              <a:gd name="T14" fmla="*/ 933 w 1213"/>
              <a:gd name="T15" fmla="*/ 658 h 766"/>
              <a:gd name="T16" fmla="*/ 931 w 1213"/>
              <a:gd name="T17" fmla="*/ 660 h 766"/>
              <a:gd name="T18" fmla="*/ 933 w 1213"/>
              <a:gd name="T19" fmla="*/ 658 h 766"/>
              <a:gd name="T20" fmla="*/ 934 w 1213"/>
              <a:gd name="T21" fmla="*/ 658 h 766"/>
              <a:gd name="T22" fmla="*/ 934 w 1213"/>
              <a:gd name="T23" fmla="*/ 658 h 766"/>
              <a:gd name="T24" fmla="*/ 934 w 1213"/>
              <a:gd name="T25" fmla="*/ 658 h 766"/>
              <a:gd name="T26" fmla="*/ 934 w 1213"/>
              <a:gd name="T27" fmla="*/ 658 h 766"/>
              <a:gd name="T28" fmla="*/ 934 w 1213"/>
              <a:gd name="T29" fmla="*/ 658 h 766"/>
              <a:gd name="T30" fmla="*/ 1159 w 1213"/>
              <a:gd name="T31" fmla="*/ 635 h 766"/>
              <a:gd name="T32" fmla="*/ 1159 w 1213"/>
              <a:gd name="T33" fmla="*/ 635 h 766"/>
              <a:gd name="T34" fmla="*/ 1213 w 1213"/>
              <a:gd name="T35" fmla="*/ 666 h 766"/>
              <a:gd name="T36" fmla="*/ 1213 w 1213"/>
              <a:gd name="T37" fmla="*/ 666 h 766"/>
              <a:gd name="T38" fmla="*/ 1159 w 1213"/>
              <a:gd name="T39" fmla="*/ 635 h 766"/>
              <a:gd name="T40" fmla="*/ 1159 w 1213"/>
              <a:gd name="T41" fmla="*/ 635 h 766"/>
              <a:gd name="T42" fmla="*/ 1062 w 1213"/>
              <a:gd name="T43" fmla="*/ 609 h 766"/>
              <a:gd name="T44" fmla="*/ 934 w 1213"/>
              <a:gd name="T45" fmla="*/ 657 h 766"/>
              <a:gd name="T46" fmla="*/ 1062 w 1213"/>
              <a:gd name="T47" fmla="*/ 609 h 766"/>
              <a:gd name="T48" fmla="*/ 1062 w 1213"/>
              <a:gd name="T49" fmla="*/ 609 h 766"/>
              <a:gd name="T50" fmla="*/ 1062 w 1213"/>
              <a:gd name="T51" fmla="*/ 609 h 766"/>
              <a:gd name="T52" fmla="*/ 1062 w 1213"/>
              <a:gd name="T53" fmla="*/ 609 h 766"/>
              <a:gd name="T54" fmla="*/ 1062 w 1213"/>
              <a:gd name="T55" fmla="*/ 609 h 766"/>
              <a:gd name="T56" fmla="*/ 0 w 1213"/>
              <a:gd name="T57" fmla="*/ 0 h 766"/>
              <a:gd name="T58" fmla="*/ 0 w 1213"/>
              <a:gd name="T59" fmla="*/ 0 h 766"/>
              <a:gd name="T60" fmla="*/ 257 w 1213"/>
              <a:gd name="T61" fmla="*/ 523 h 766"/>
              <a:gd name="T62" fmla="*/ 562 w 1213"/>
              <a:gd name="T63" fmla="*/ 758 h 766"/>
              <a:gd name="T64" fmla="*/ 562 w 1213"/>
              <a:gd name="T65" fmla="*/ 758 h 766"/>
              <a:gd name="T66" fmla="*/ 562 w 1213"/>
              <a:gd name="T67" fmla="*/ 758 h 766"/>
              <a:gd name="T68" fmla="*/ 257 w 1213"/>
              <a:gd name="T69" fmla="*/ 523 h 766"/>
              <a:gd name="T70" fmla="*/ 0 w 1213"/>
              <a:gd name="T71" fmla="*/ 0 h 766"/>
              <a:gd name="T72" fmla="*/ 0 w 1213"/>
              <a:gd name="T73"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3" h="766">
                <a:moveTo>
                  <a:pt x="648" y="766"/>
                </a:moveTo>
                <a:cubicBezTo>
                  <a:pt x="648" y="766"/>
                  <a:pt x="648" y="766"/>
                  <a:pt x="648" y="766"/>
                </a:cubicBezTo>
                <a:cubicBezTo>
                  <a:pt x="648" y="766"/>
                  <a:pt x="648" y="766"/>
                  <a:pt x="648" y="766"/>
                </a:cubicBezTo>
                <a:cubicBezTo>
                  <a:pt x="648" y="766"/>
                  <a:pt x="648" y="766"/>
                  <a:pt x="648" y="766"/>
                </a:cubicBezTo>
                <a:moveTo>
                  <a:pt x="931" y="660"/>
                </a:moveTo>
                <a:cubicBezTo>
                  <a:pt x="851" y="729"/>
                  <a:pt x="751" y="766"/>
                  <a:pt x="648" y="766"/>
                </a:cubicBezTo>
                <a:cubicBezTo>
                  <a:pt x="751" y="766"/>
                  <a:pt x="851" y="729"/>
                  <a:pt x="931" y="660"/>
                </a:cubicBezTo>
                <a:moveTo>
                  <a:pt x="933" y="658"/>
                </a:moveTo>
                <a:cubicBezTo>
                  <a:pt x="932" y="659"/>
                  <a:pt x="932" y="659"/>
                  <a:pt x="931" y="660"/>
                </a:cubicBezTo>
                <a:cubicBezTo>
                  <a:pt x="932" y="659"/>
                  <a:pt x="932" y="659"/>
                  <a:pt x="933" y="658"/>
                </a:cubicBezTo>
                <a:moveTo>
                  <a:pt x="934" y="658"/>
                </a:moveTo>
                <a:cubicBezTo>
                  <a:pt x="934" y="658"/>
                  <a:pt x="934" y="658"/>
                  <a:pt x="934" y="658"/>
                </a:cubicBezTo>
                <a:cubicBezTo>
                  <a:pt x="934" y="658"/>
                  <a:pt x="934" y="658"/>
                  <a:pt x="934" y="658"/>
                </a:cubicBezTo>
                <a:cubicBezTo>
                  <a:pt x="934" y="658"/>
                  <a:pt x="934" y="658"/>
                  <a:pt x="934" y="658"/>
                </a:cubicBezTo>
                <a:cubicBezTo>
                  <a:pt x="934" y="658"/>
                  <a:pt x="934" y="658"/>
                  <a:pt x="934" y="658"/>
                </a:cubicBezTo>
                <a:moveTo>
                  <a:pt x="1159" y="635"/>
                </a:moveTo>
                <a:cubicBezTo>
                  <a:pt x="1159" y="635"/>
                  <a:pt x="1159" y="635"/>
                  <a:pt x="1159" y="635"/>
                </a:cubicBezTo>
                <a:cubicBezTo>
                  <a:pt x="1213" y="666"/>
                  <a:pt x="1213" y="666"/>
                  <a:pt x="1213" y="666"/>
                </a:cubicBezTo>
                <a:cubicBezTo>
                  <a:pt x="1213" y="666"/>
                  <a:pt x="1213" y="666"/>
                  <a:pt x="1213" y="666"/>
                </a:cubicBezTo>
                <a:cubicBezTo>
                  <a:pt x="1159" y="635"/>
                  <a:pt x="1159" y="635"/>
                  <a:pt x="1159" y="635"/>
                </a:cubicBezTo>
                <a:cubicBezTo>
                  <a:pt x="1159" y="635"/>
                  <a:pt x="1159" y="635"/>
                  <a:pt x="1159" y="635"/>
                </a:cubicBezTo>
                <a:moveTo>
                  <a:pt x="1062" y="609"/>
                </a:moveTo>
                <a:cubicBezTo>
                  <a:pt x="1016" y="609"/>
                  <a:pt x="971" y="625"/>
                  <a:pt x="934" y="657"/>
                </a:cubicBezTo>
                <a:cubicBezTo>
                  <a:pt x="971" y="625"/>
                  <a:pt x="1016" y="609"/>
                  <a:pt x="1062" y="609"/>
                </a:cubicBezTo>
                <a:moveTo>
                  <a:pt x="1062" y="609"/>
                </a:moveTo>
                <a:cubicBezTo>
                  <a:pt x="1062" y="609"/>
                  <a:pt x="1062" y="609"/>
                  <a:pt x="1062" y="609"/>
                </a:cubicBezTo>
                <a:cubicBezTo>
                  <a:pt x="1062" y="609"/>
                  <a:pt x="1062" y="609"/>
                  <a:pt x="1062" y="609"/>
                </a:cubicBezTo>
                <a:cubicBezTo>
                  <a:pt x="1062" y="609"/>
                  <a:pt x="1062" y="609"/>
                  <a:pt x="1062" y="609"/>
                </a:cubicBezTo>
                <a:moveTo>
                  <a:pt x="0" y="0"/>
                </a:moveTo>
                <a:cubicBezTo>
                  <a:pt x="0" y="0"/>
                  <a:pt x="0" y="0"/>
                  <a:pt x="0" y="0"/>
                </a:cubicBezTo>
                <a:cubicBezTo>
                  <a:pt x="257" y="523"/>
                  <a:pt x="257" y="523"/>
                  <a:pt x="257" y="523"/>
                </a:cubicBezTo>
                <a:cubicBezTo>
                  <a:pt x="317" y="646"/>
                  <a:pt x="428" y="731"/>
                  <a:pt x="562" y="758"/>
                </a:cubicBezTo>
                <a:cubicBezTo>
                  <a:pt x="562" y="758"/>
                  <a:pt x="562" y="758"/>
                  <a:pt x="562" y="758"/>
                </a:cubicBezTo>
                <a:cubicBezTo>
                  <a:pt x="562" y="758"/>
                  <a:pt x="562" y="758"/>
                  <a:pt x="562" y="758"/>
                </a:cubicBezTo>
                <a:cubicBezTo>
                  <a:pt x="428" y="731"/>
                  <a:pt x="317" y="646"/>
                  <a:pt x="257" y="523"/>
                </a:cubicBezTo>
                <a:cubicBezTo>
                  <a:pt x="0" y="0"/>
                  <a:pt x="0" y="0"/>
                  <a:pt x="0" y="0"/>
                </a:cubicBezTo>
                <a:cubicBezTo>
                  <a:pt x="0" y="0"/>
                  <a:pt x="0" y="0"/>
                  <a:pt x="0" y="0"/>
                </a:cubicBezTo>
              </a:path>
            </a:pathLst>
          </a:custGeom>
          <a:solidFill>
            <a:srgbClr val="D09F0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2700">
              <a:latin typeface="+mn-lt"/>
              <a:ea typeface="+mn-ea"/>
              <a:cs typeface="+mn-ea"/>
              <a:sym typeface="+mn-lt"/>
            </a:endParaRPr>
          </a:p>
        </p:txBody>
      </p:sp>
      <p:sp>
        <p:nvSpPr>
          <p:cNvPr id="14" name="PA_文本框 5"/>
          <p:cNvSpPr txBox="1"/>
          <p:nvPr>
            <p:custDataLst>
              <p:tags r:id="rId1"/>
            </p:custDataLst>
          </p:nvPr>
        </p:nvSpPr>
        <p:spPr>
          <a:xfrm>
            <a:off x="846749" y="2473660"/>
            <a:ext cx="3077179" cy="623248"/>
          </a:xfrm>
          <a:prstGeom prst="rect">
            <a:avLst/>
          </a:prstGeom>
          <a:noFill/>
        </p:spPr>
        <p:txBody>
          <a:bodyPr wrap="square" lIns="68580" tIns="34290" rIns="68580" bIns="34290" rtlCol="0">
            <a:spAutoFit/>
          </a:bodyPr>
          <a:lstStyle/>
          <a:p>
            <a:r>
              <a:rPr lang="zh-CN" altLang="en-US" sz="3600" b="1" spc="225" dirty="0" smtClean="0">
                <a:solidFill>
                  <a:schemeClr val="bg1"/>
                </a:solidFill>
                <a:latin typeface="+mn-lt"/>
                <a:ea typeface="+mn-ea"/>
                <a:cs typeface="+mn-ea"/>
                <a:sym typeface="+mn-lt"/>
              </a:rPr>
              <a:t>简历</a:t>
            </a:r>
            <a:r>
              <a:rPr lang="en-US" altLang="zh-CN" sz="3600" b="1" spc="225" dirty="0">
                <a:solidFill>
                  <a:schemeClr val="bg1"/>
                </a:solidFill>
                <a:latin typeface="+mn-lt"/>
                <a:ea typeface="+mn-ea"/>
                <a:cs typeface="+mn-ea"/>
                <a:sym typeface="+mn-lt"/>
              </a:rPr>
              <a:t>PPT</a:t>
            </a:r>
            <a:r>
              <a:rPr lang="zh-CN" altLang="en-US" sz="3600" b="1" spc="225" dirty="0">
                <a:solidFill>
                  <a:schemeClr val="bg1"/>
                </a:solidFill>
                <a:latin typeface="+mn-lt"/>
                <a:ea typeface="+mn-ea"/>
                <a:cs typeface="+mn-ea"/>
                <a:sym typeface="+mn-lt"/>
              </a:rPr>
              <a:t>模板</a:t>
            </a:r>
          </a:p>
        </p:txBody>
      </p:sp>
      <p:sp>
        <p:nvSpPr>
          <p:cNvPr id="15" name="PA_文本框 6"/>
          <p:cNvSpPr txBox="1"/>
          <p:nvPr>
            <p:custDataLst>
              <p:tags r:id="rId2"/>
            </p:custDataLst>
          </p:nvPr>
        </p:nvSpPr>
        <p:spPr>
          <a:xfrm>
            <a:off x="836635" y="3642835"/>
            <a:ext cx="3430565" cy="438582"/>
          </a:xfrm>
          <a:prstGeom prst="rect">
            <a:avLst/>
          </a:prstGeom>
          <a:noFill/>
        </p:spPr>
        <p:txBody>
          <a:bodyPr wrap="square" lIns="68580" tIns="34290" rIns="68580" bIns="34290" rtlCol="0">
            <a:spAutoFit/>
          </a:bodyPr>
          <a:lstStyle/>
          <a:p>
            <a:r>
              <a:rPr lang="en-US" altLang="zh-CN" sz="1200" dirty="0">
                <a:solidFill>
                  <a:schemeClr val="bg1"/>
                </a:solidFill>
                <a:latin typeface="+mn-lt"/>
                <a:ea typeface="+mn-ea"/>
                <a:cs typeface="+mn-ea"/>
                <a:sym typeface="+mn-lt"/>
              </a:rPr>
              <a:t>Add Your Text Here, Or Copy Paste And Select Only Reserved Text Content</a:t>
            </a:r>
            <a:endParaRPr lang="zh-CN" altLang="en-US" sz="1200" dirty="0">
              <a:solidFill>
                <a:schemeClr val="bg1"/>
              </a:solidFill>
              <a:latin typeface="+mn-lt"/>
              <a:ea typeface="+mn-ea"/>
              <a:cs typeface="+mn-ea"/>
              <a:sym typeface="+mn-lt"/>
            </a:endParaRPr>
          </a:p>
        </p:txBody>
      </p:sp>
      <p:sp>
        <p:nvSpPr>
          <p:cNvPr id="17" name="PA_文本框 5"/>
          <p:cNvSpPr txBox="1"/>
          <p:nvPr>
            <p:custDataLst>
              <p:tags r:id="rId3"/>
            </p:custDataLst>
          </p:nvPr>
        </p:nvSpPr>
        <p:spPr>
          <a:xfrm>
            <a:off x="328231" y="1131590"/>
            <a:ext cx="4447371" cy="807913"/>
          </a:xfrm>
          <a:prstGeom prst="rect">
            <a:avLst/>
          </a:prstGeom>
          <a:noFill/>
        </p:spPr>
        <p:txBody>
          <a:bodyPr wrap="none" lIns="68580" tIns="34290" rIns="68580" bIns="34290" rtlCol="0">
            <a:spAutoFit/>
          </a:bodyPr>
          <a:lstStyle/>
          <a:p>
            <a:pPr algn="ctr"/>
            <a:r>
              <a:rPr lang="zh-CN" altLang="en-US" sz="4800" b="1" dirty="0" smtClean="0">
                <a:solidFill>
                  <a:schemeClr val="bg1"/>
                </a:solidFill>
                <a:latin typeface="+mn-lt"/>
                <a:ea typeface="+mn-ea"/>
                <a:cs typeface="+mn-ea"/>
                <a:sym typeface="+mn-lt"/>
              </a:rPr>
              <a:t>研究生自我介绍</a:t>
            </a:r>
            <a:endParaRPr lang="zh-CN" altLang="en-US" sz="4800" b="1" dirty="0" smtClean="0">
              <a:solidFill>
                <a:schemeClr val="bg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7"/>
                                        </p:tgtEl>
                                        <p:attrNameLst>
                                          <p:attrName>ppt_y</p:attrName>
                                        </p:attrNameLst>
                                      </p:cBhvr>
                                      <p:tavLst>
                                        <p:tav tm="0">
                                          <p:val>
                                            <p:strVal val="#ppt_y"/>
                                          </p:val>
                                        </p:tav>
                                        <p:tav tm="100000">
                                          <p:val>
                                            <p:strVal val="#ppt_y"/>
                                          </p:val>
                                        </p:tav>
                                      </p:tavLst>
                                    </p:anim>
                                    <p:anim calcmode="lin" valueType="num">
                                      <p:cBhvr>
                                        <p:cTn id="18"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7"/>
                                        </p:tgtEl>
                                      </p:cBhvr>
                                    </p:animEffect>
                                  </p:childTnLst>
                                </p:cTn>
                              </p:par>
                            </p:childTnLst>
                          </p:cTn>
                        </p:par>
                        <p:par>
                          <p:cTn id="21" fill="hold">
                            <p:stCondLst>
                              <p:cond delay="33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38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43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750"/>
                                        <p:tgtEl>
                                          <p:spTgt spid="8"/>
                                        </p:tgtEl>
                                      </p:cBhvr>
                                    </p:animEffect>
                                    <p:anim calcmode="lin" valueType="num">
                                      <p:cBhvr>
                                        <p:cTn id="38" dur="750" fill="hold"/>
                                        <p:tgtEl>
                                          <p:spTgt spid="8"/>
                                        </p:tgtEl>
                                        <p:attrNameLst>
                                          <p:attrName>ppt_x</p:attrName>
                                        </p:attrNameLst>
                                      </p:cBhvr>
                                      <p:tavLst>
                                        <p:tav tm="0">
                                          <p:val>
                                            <p:strVal val="#ppt_x"/>
                                          </p:val>
                                        </p:tav>
                                        <p:tav tm="100000">
                                          <p:val>
                                            <p:strVal val="#ppt_x"/>
                                          </p:val>
                                        </p:tav>
                                      </p:tavLst>
                                    </p:anim>
                                    <p:anim calcmode="lin" valueType="num">
                                      <p:cBhvr>
                                        <p:cTn id="3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14" grpId="0"/>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教育背景</a:t>
            </a:r>
            <a:endParaRPr lang="zh-CN" altLang="en-US" sz="2000" b="1" dirty="0">
              <a:solidFill>
                <a:schemeClr val="tx1">
                  <a:lumMod val="75000"/>
                  <a:lumOff val="25000"/>
                </a:schemeClr>
              </a:solidFill>
              <a:latin typeface="+mn-lt"/>
              <a:ea typeface="+mn-ea"/>
              <a:cs typeface="+mn-ea"/>
              <a:sym typeface="+mn-lt"/>
            </a:endParaRPr>
          </a:p>
        </p:txBody>
      </p:sp>
      <p:sp>
        <p:nvSpPr>
          <p:cNvPr id="32" name="TextBox 28"/>
          <p:cNvSpPr txBox="1"/>
          <p:nvPr/>
        </p:nvSpPr>
        <p:spPr>
          <a:xfrm>
            <a:off x="879923" y="3141137"/>
            <a:ext cx="842415" cy="469323"/>
          </a:xfrm>
          <a:prstGeom prst="rect">
            <a:avLst/>
          </a:prstGeom>
          <a:noFill/>
        </p:spPr>
        <p:txBody>
          <a:bodyPr wrap="square" lIns="68483" tIns="34271" rIns="68483" bIns="34271"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b="1" dirty="0">
                <a:solidFill>
                  <a:schemeClr val="tx1">
                    <a:lumMod val="75000"/>
                    <a:lumOff val="25000"/>
                  </a:schemeClr>
                </a:solidFill>
                <a:latin typeface="+mn-lt"/>
                <a:ea typeface="+mn-ea"/>
                <a:cs typeface="+mn-ea"/>
                <a:sym typeface="+mn-lt"/>
              </a:rPr>
              <a:t>点击添加</a:t>
            </a:r>
            <a:endParaRPr lang="en-US" altLang="zh-CN" sz="1300" b="1" dirty="0">
              <a:solidFill>
                <a:schemeClr val="tx1">
                  <a:lumMod val="75000"/>
                  <a:lumOff val="25000"/>
                </a:schemeClr>
              </a:solidFill>
              <a:latin typeface="+mn-lt"/>
              <a:ea typeface="+mn-ea"/>
              <a:cs typeface="+mn-ea"/>
              <a:sym typeface="+mn-lt"/>
            </a:endParaRPr>
          </a:p>
          <a:p>
            <a:r>
              <a:rPr lang="zh-CN" altLang="en-US" sz="1300" b="1" dirty="0">
                <a:solidFill>
                  <a:schemeClr val="tx1">
                    <a:lumMod val="75000"/>
                    <a:lumOff val="25000"/>
                  </a:schemeClr>
                </a:solidFill>
                <a:latin typeface="+mn-lt"/>
                <a:ea typeface="+mn-ea"/>
                <a:cs typeface="+mn-ea"/>
                <a:sym typeface="+mn-lt"/>
              </a:rPr>
              <a:t>文字</a:t>
            </a:r>
          </a:p>
        </p:txBody>
      </p:sp>
      <p:sp>
        <p:nvSpPr>
          <p:cNvPr id="33" name="TextBox 29"/>
          <p:cNvSpPr txBox="1"/>
          <p:nvPr/>
        </p:nvSpPr>
        <p:spPr>
          <a:xfrm>
            <a:off x="1977709" y="2129534"/>
            <a:ext cx="1193420" cy="469323"/>
          </a:xfrm>
          <a:prstGeom prst="rect">
            <a:avLst/>
          </a:prstGeom>
          <a:noFill/>
        </p:spPr>
        <p:txBody>
          <a:bodyPr wrap="square" lIns="68483" tIns="34271" rIns="68483" bIns="34271" rtlCol="0" anchor="ctr">
            <a:spAutoFit/>
          </a:bodyPr>
          <a:lstStyle/>
          <a:p>
            <a:pPr algn="ctr"/>
            <a:r>
              <a:rPr lang="zh-CN" altLang="en-US" sz="1300" b="1" dirty="0">
                <a:solidFill>
                  <a:schemeClr val="tx1">
                    <a:lumMod val="75000"/>
                    <a:lumOff val="25000"/>
                  </a:schemeClr>
                </a:solidFill>
                <a:latin typeface="+mn-lt"/>
                <a:ea typeface="+mn-ea"/>
                <a:cs typeface="+mn-ea"/>
                <a:sym typeface="+mn-lt"/>
              </a:rPr>
              <a:t>点击添加</a:t>
            </a:r>
            <a:endParaRPr lang="en-US" altLang="zh-CN" sz="1300" b="1" dirty="0">
              <a:solidFill>
                <a:schemeClr val="tx1">
                  <a:lumMod val="75000"/>
                  <a:lumOff val="25000"/>
                </a:schemeClr>
              </a:solidFill>
              <a:latin typeface="+mn-lt"/>
              <a:ea typeface="+mn-ea"/>
              <a:cs typeface="+mn-ea"/>
              <a:sym typeface="+mn-lt"/>
            </a:endParaRPr>
          </a:p>
          <a:p>
            <a:pPr algn="ctr"/>
            <a:r>
              <a:rPr lang="zh-CN" altLang="en-US" sz="1300" b="1" dirty="0">
                <a:solidFill>
                  <a:schemeClr val="tx1">
                    <a:lumMod val="75000"/>
                    <a:lumOff val="25000"/>
                  </a:schemeClr>
                </a:solidFill>
                <a:latin typeface="+mn-lt"/>
                <a:ea typeface="+mn-ea"/>
                <a:cs typeface="+mn-ea"/>
                <a:sym typeface="+mn-lt"/>
              </a:rPr>
              <a:t>文字</a:t>
            </a:r>
          </a:p>
        </p:txBody>
      </p:sp>
      <p:sp>
        <p:nvSpPr>
          <p:cNvPr id="34" name="TextBox 30"/>
          <p:cNvSpPr txBox="1"/>
          <p:nvPr/>
        </p:nvSpPr>
        <p:spPr>
          <a:xfrm>
            <a:off x="3461878" y="2965760"/>
            <a:ext cx="842415" cy="469323"/>
          </a:xfrm>
          <a:prstGeom prst="rect">
            <a:avLst/>
          </a:prstGeom>
          <a:noFill/>
        </p:spPr>
        <p:txBody>
          <a:bodyPr wrap="square" lIns="68483" tIns="34271" rIns="68483" bIns="34271"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b="1" dirty="0">
                <a:solidFill>
                  <a:schemeClr val="tx1">
                    <a:lumMod val="75000"/>
                    <a:lumOff val="25000"/>
                  </a:schemeClr>
                </a:solidFill>
                <a:latin typeface="+mn-lt"/>
                <a:ea typeface="+mn-ea"/>
                <a:cs typeface="+mn-ea"/>
                <a:sym typeface="+mn-lt"/>
              </a:rPr>
              <a:t>点击添加</a:t>
            </a:r>
            <a:endParaRPr lang="en-US" altLang="zh-CN" sz="1300" b="1" dirty="0">
              <a:solidFill>
                <a:schemeClr val="tx1">
                  <a:lumMod val="75000"/>
                  <a:lumOff val="25000"/>
                </a:schemeClr>
              </a:solidFill>
              <a:latin typeface="+mn-lt"/>
              <a:ea typeface="+mn-ea"/>
              <a:cs typeface="+mn-ea"/>
              <a:sym typeface="+mn-lt"/>
            </a:endParaRPr>
          </a:p>
          <a:p>
            <a:r>
              <a:rPr lang="zh-CN" altLang="en-US" sz="1300" b="1" dirty="0">
                <a:solidFill>
                  <a:schemeClr val="tx1">
                    <a:lumMod val="75000"/>
                    <a:lumOff val="25000"/>
                  </a:schemeClr>
                </a:solidFill>
                <a:latin typeface="+mn-lt"/>
                <a:ea typeface="+mn-ea"/>
                <a:cs typeface="+mn-ea"/>
                <a:sym typeface="+mn-lt"/>
              </a:rPr>
              <a:t>文字</a:t>
            </a:r>
          </a:p>
        </p:txBody>
      </p:sp>
      <p:sp>
        <p:nvSpPr>
          <p:cNvPr id="35" name="TextBox 31"/>
          <p:cNvSpPr txBox="1"/>
          <p:nvPr/>
        </p:nvSpPr>
        <p:spPr>
          <a:xfrm>
            <a:off x="4543390" y="2154833"/>
            <a:ext cx="1193420" cy="469323"/>
          </a:xfrm>
          <a:prstGeom prst="rect">
            <a:avLst/>
          </a:prstGeom>
          <a:noFill/>
        </p:spPr>
        <p:txBody>
          <a:bodyPr wrap="square" lIns="68483" tIns="34271" rIns="68483" bIns="34271" rtlCol="0" anchor="ctr">
            <a:spAutoFit/>
          </a:bodyPr>
          <a:lstStyle/>
          <a:p>
            <a:pPr algn="ctr"/>
            <a:r>
              <a:rPr lang="zh-CN" altLang="en-US" sz="1300" b="1" dirty="0">
                <a:solidFill>
                  <a:schemeClr val="tx1">
                    <a:lumMod val="75000"/>
                    <a:lumOff val="25000"/>
                  </a:schemeClr>
                </a:solidFill>
                <a:latin typeface="+mn-lt"/>
                <a:ea typeface="+mn-ea"/>
                <a:cs typeface="+mn-ea"/>
                <a:sym typeface="+mn-lt"/>
              </a:rPr>
              <a:t>点击添加</a:t>
            </a:r>
            <a:endParaRPr lang="en-US" altLang="zh-CN" sz="1300" b="1" dirty="0">
              <a:solidFill>
                <a:schemeClr val="tx1">
                  <a:lumMod val="75000"/>
                  <a:lumOff val="25000"/>
                </a:schemeClr>
              </a:solidFill>
              <a:latin typeface="+mn-lt"/>
              <a:ea typeface="+mn-ea"/>
              <a:cs typeface="+mn-ea"/>
              <a:sym typeface="+mn-lt"/>
            </a:endParaRPr>
          </a:p>
          <a:p>
            <a:pPr algn="ctr"/>
            <a:r>
              <a:rPr lang="zh-CN" altLang="en-US" sz="1300" b="1" dirty="0">
                <a:solidFill>
                  <a:schemeClr val="tx1">
                    <a:lumMod val="75000"/>
                    <a:lumOff val="25000"/>
                  </a:schemeClr>
                </a:solidFill>
                <a:latin typeface="+mn-lt"/>
                <a:ea typeface="+mn-ea"/>
                <a:cs typeface="+mn-ea"/>
                <a:sym typeface="+mn-lt"/>
              </a:rPr>
              <a:t>文字点击</a:t>
            </a:r>
          </a:p>
        </p:txBody>
      </p:sp>
      <p:sp>
        <p:nvSpPr>
          <p:cNvPr id="36" name="矩形 35"/>
          <p:cNvSpPr/>
          <p:nvPr/>
        </p:nvSpPr>
        <p:spPr>
          <a:xfrm>
            <a:off x="6238204" y="987574"/>
            <a:ext cx="2448000" cy="1569624"/>
          </a:xfrm>
          <a:prstGeom prst="rect">
            <a:avLst/>
          </a:prstGeom>
        </p:spPr>
        <p:txBody>
          <a:bodyPr wrap="square" lIns="68483" tIns="34271" rIns="68483" bIns="34271">
            <a:spAutoFit/>
          </a:bodyPr>
          <a:lstStyle/>
          <a:p>
            <a:pPr>
              <a:lnSpc>
                <a:spcPct val="150000"/>
              </a:lnSpc>
            </a:pPr>
            <a:r>
              <a:rPr lang="zh-CN" altLang="en-US" sz="1500" b="1" dirty="0">
                <a:latin typeface="+mn-lt"/>
                <a:ea typeface="+mn-ea"/>
                <a:cs typeface="+mn-ea"/>
                <a:sym typeface="+mn-lt"/>
              </a:rPr>
              <a:t>点击添加小标题</a:t>
            </a:r>
            <a:endParaRPr lang="en-US" altLang="zh-CN" sz="1500" b="1" dirty="0">
              <a:latin typeface="+mn-lt"/>
              <a:ea typeface="+mn-ea"/>
              <a:cs typeface="+mn-ea"/>
              <a:sym typeface="+mn-lt"/>
            </a:endParaRPr>
          </a:p>
          <a:p>
            <a:pPr>
              <a:lnSpc>
                <a:spcPct val="150000"/>
              </a:lnSpc>
            </a:pPr>
            <a:r>
              <a:rPr lang="zh-CN" altLang="en-US" sz="1000" dirty="0">
                <a:solidFill>
                  <a:schemeClr val="tx1">
                    <a:lumMod val="75000"/>
                    <a:lumOff val="25000"/>
                  </a:schemeClr>
                </a:solidFill>
                <a:latin typeface="+mn-lt"/>
                <a:ea typeface="+mn-ea"/>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schemeClr val="tx1">
                  <a:lumMod val="75000"/>
                  <a:lumOff val="25000"/>
                </a:schemeClr>
              </a:solidFill>
              <a:latin typeface="+mn-lt"/>
              <a:ea typeface="+mn-ea"/>
              <a:cs typeface="+mn-ea"/>
              <a:sym typeface="+mn-lt"/>
            </a:endParaRPr>
          </a:p>
        </p:txBody>
      </p:sp>
      <p:sp>
        <p:nvSpPr>
          <p:cNvPr id="37" name="Freeform 4"/>
          <p:cNvSpPr/>
          <p:nvPr/>
        </p:nvSpPr>
        <p:spPr bwMode="auto">
          <a:xfrm>
            <a:off x="1692598" y="1498970"/>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p:spPr>
        <p:txBody>
          <a:bodyPr lIns="0" tIns="34271" rIns="0" bIns="34271" anchor="ctr"/>
          <a:lstStyle/>
          <a:p>
            <a:pPr algn="ctr" defTabSz="683895" fontAlgn="base">
              <a:lnSpc>
                <a:spcPct val="120000"/>
              </a:lnSpc>
              <a:spcBef>
                <a:spcPts val="450"/>
              </a:spcBef>
              <a:spcAft>
                <a:spcPts val="450"/>
              </a:spcAft>
              <a:defRPr/>
            </a:pPr>
            <a:endParaRPr lang="en-US" sz="2100" kern="0" dirty="0">
              <a:solidFill>
                <a:schemeClr val="accent1"/>
              </a:solidFill>
              <a:latin typeface="+mn-lt"/>
              <a:ea typeface="+mn-ea"/>
              <a:cs typeface="+mn-ea"/>
              <a:sym typeface="+mn-lt"/>
            </a:endParaRPr>
          </a:p>
        </p:txBody>
      </p:sp>
      <p:sp>
        <p:nvSpPr>
          <p:cNvPr id="38" name="Freeform 6"/>
          <p:cNvSpPr/>
          <p:nvPr/>
        </p:nvSpPr>
        <p:spPr bwMode="auto">
          <a:xfrm>
            <a:off x="3184267" y="2451363"/>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2"/>
          </a:solidFill>
          <a:ln w="3175" cap="flat" cmpd="sng" algn="ctr">
            <a:noFill/>
            <a:prstDash val="solid"/>
          </a:ln>
          <a:effectLst/>
        </p:spPr>
        <p:txBody>
          <a:bodyPr lIns="0" tIns="34271" rIns="0" bIns="34271" anchor="ctr"/>
          <a:lstStyle/>
          <a:p>
            <a:pPr algn="ctr" defTabSz="683895" fontAlgn="base">
              <a:lnSpc>
                <a:spcPct val="120000"/>
              </a:lnSpc>
              <a:spcBef>
                <a:spcPts val="450"/>
              </a:spcBef>
              <a:spcAft>
                <a:spcPts val="450"/>
              </a:spcAft>
              <a:defRPr/>
            </a:pPr>
            <a:endParaRPr lang="en-US" sz="2100" kern="0" dirty="0">
              <a:solidFill>
                <a:schemeClr val="accent1"/>
              </a:solidFill>
              <a:latin typeface="+mn-lt"/>
              <a:ea typeface="+mn-ea"/>
              <a:cs typeface="+mn-ea"/>
              <a:sym typeface="+mn-lt"/>
            </a:endParaRPr>
          </a:p>
        </p:txBody>
      </p:sp>
      <p:sp>
        <p:nvSpPr>
          <p:cNvPr id="39" name="Freeform 8"/>
          <p:cNvSpPr/>
          <p:nvPr/>
        </p:nvSpPr>
        <p:spPr bwMode="auto">
          <a:xfrm>
            <a:off x="539558" y="2584872"/>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2"/>
          </a:solidFill>
          <a:ln w="3175" cap="flat" cmpd="sng" algn="ctr">
            <a:noFill/>
            <a:prstDash val="solid"/>
          </a:ln>
          <a:effectLst/>
        </p:spPr>
        <p:txBody>
          <a:bodyPr lIns="0" tIns="34271" rIns="0" bIns="34271" anchor="ctr"/>
          <a:lstStyle/>
          <a:p>
            <a:pPr algn="ctr" defTabSz="683895" fontAlgn="base">
              <a:lnSpc>
                <a:spcPct val="120000"/>
              </a:lnSpc>
              <a:spcBef>
                <a:spcPts val="450"/>
              </a:spcBef>
              <a:spcAft>
                <a:spcPts val="450"/>
              </a:spcAft>
              <a:defRPr/>
            </a:pPr>
            <a:endParaRPr lang="en-US" sz="2100" kern="0" dirty="0">
              <a:solidFill>
                <a:schemeClr val="accent1"/>
              </a:solidFill>
              <a:latin typeface="+mn-lt"/>
              <a:ea typeface="+mn-ea"/>
              <a:cs typeface="+mn-ea"/>
              <a:sym typeface="+mn-lt"/>
            </a:endParaRPr>
          </a:p>
        </p:txBody>
      </p:sp>
      <p:sp>
        <p:nvSpPr>
          <p:cNvPr id="40" name="Freeform 6"/>
          <p:cNvSpPr/>
          <p:nvPr/>
        </p:nvSpPr>
        <p:spPr bwMode="auto">
          <a:xfrm>
            <a:off x="4297729" y="1554011"/>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p:spPr>
        <p:txBody>
          <a:bodyPr lIns="0" tIns="34271" rIns="0" bIns="34271" anchor="ctr"/>
          <a:lstStyle/>
          <a:p>
            <a:pPr algn="ctr" defTabSz="683895" fontAlgn="base">
              <a:lnSpc>
                <a:spcPct val="120000"/>
              </a:lnSpc>
              <a:spcBef>
                <a:spcPts val="450"/>
              </a:spcBef>
              <a:spcAft>
                <a:spcPts val="450"/>
              </a:spcAft>
            </a:pPr>
            <a:endParaRPr lang="en-US" sz="2100" kern="0" dirty="0">
              <a:solidFill>
                <a:schemeClr val="accent1"/>
              </a:solidFill>
              <a:latin typeface="+mn-lt"/>
              <a:ea typeface="+mn-ea"/>
              <a:cs typeface="+mn-ea"/>
              <a:sym typeface="+mn-lt"/>
            </a:endParaRPr>
          </a:p>
        </p:txBody>
      </p:sp>
      <p:sp>
        <p:nvSpPr>
          <p:cNvPr id="41" name="矩形 40"/>
          <p:cNvSpPr/>
          <p:nvPr/>
        </p:nvSpPr>
        <p:spPr>
          <a:xfrm>
            <a:off x="6156176" y="2837723"/>
            <a:ext cx="2448000" cy="1569624"/>
          </a:xfrm>
          <a:prstGeom prst="rect">
            <a:avLst/>
          </a:prstGeom>
        </p:spPr>
        <p:txBody>
          <a:bodyPr wrap="square" lIns="68483" tIns="34271" rIns="68483" bIns="34271">
            <a:spAutoFit/>
          </a:bodyPr>
          <a:lstStyle/>
          <a:p>
            <a:pPr>
              <a:lnSpc>
                <a:spcPct val="150000"/>
              </a:lnSpc>
            </a:pPr>
            <a:r>
              <a:rPr lang="zh-CN" altLang="en-US" sz="1500" b="1" dirty="0">
                <a:latin typeface="+mn-lt"/>
                <a:ea typeface="+mn-ea"/>
                <a:cs typeface="+mn-ea"/>
                <a:sym typeface="+mn-lt"/>
              </a:rPr>
              <a:t>点击添加小标题</a:t>
            </a:r>
            <a:endParaRPr lang="en-US" altLang="zh-CN" sz="1500" b="1" dirty="0">
              <a:latin typeface="+mn-lt"/>
              <a:ea typeface="+mn-ea"/>
              <a:cs typeface="+mn-ea"/>
              <a:sym typeface="+mn-lt"/>
            </a:endParaRPr>
          </a:p>
          <a:p>
            <a:pPr>
              <a:lnSpc>
                <a:spcPct val="150000"/>
              </a:lnSpc>
            </a:pPr>
            <a:r>
              <a:rPr lang="zh-CN" altLang="en-US" sz="1000" dirty="0">
                <a:solidFill>
                  <a:schemeClr val="tx1">
                    <a:lumMod val="75000"/>
                    <a:lumOff val="25000"/>
                  </a:schemeClr>
                </a:solidFill>
                <a:latin typeface="+mn-lt"/>
                <a:ea typeface="+mn-ea"/>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8" presetClass="emph" presetSubtype="0" repeatCount="2000" fill="hold" grpId="1" nodeType="withEffect">
                                  <p:stCondLst>
                                    <p:cond delay="0"/>
                                  </p:stCondLst>
                                  <p:childTnLst>
                                    <p:animRot by="-43200000">
                                      <p:cBhvr>
                                        <p:cTn id="9" dur="4000" fill="hold"/>
                                        <p:tgtEl>
                                          <p:spTgt spid="39"/>
                                        </p:tgtEl>
                                        <p:attrNameLst>
                                          <p:attrName>r</p:attrName>
                                        </p:attrNameLst>
                                      </p:cBhvr>
                                    </p:animRot>
                                  </p:childTnLst>
                                </p:cTn>
                              </p:par>
                              <p:par>
                                <p:cTn id="10" presetID="53" presetClass="entr" presetSubtype="16" fill="hold" grpId="0" nodeType="withEffect">
                                  <p:stCondLst>
                                    <p:cond delay="50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8" presetClass="emph" presetSubtype="0" fill="hold" grpId="1" nodeType="withEffect">
                                  <p:stCondLst>
                                    <p:cond delay="1500"/>
                                  </p:stCondLst>
                                  <p:childTnLst>
                                    <p:animRot by="64800000">
                                      <p:cBhvr>
                                        <p:cTn id="19" dur="6500" fill="hold"/>
                                        <p:tgtEl>
                                          <p:spTgt spid="37"/>
                                        </p:tgtEl>
                                        <p:attrNameLst>
                                          <p:attrName>r</p:attrName>
                                        </p:attrNameLst>
                                      </p:cBhvr>
                                    </p:animRot>
                                  </p:childTnLst>
                                </p:cTn>
                              </p:par>
                              <p:par>
                                <p:cTn id="20" presetID="53" presetClass="entr" presetSubtype="16" fill="hold" grpId="0" nodeType="withEffect">
                                  <p:stCondLst>
                                    <p:cond delay="200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8" presetClass="emph" presetSubtype="0" repeatCount="2000" fill="hold" grpId="1" nodeType="withEffect">
                                  <p:stCondLst>
                                    <p:cond delay="3000"/>
                                  </p:stCondLst>
                                  <p:childTnLst>
                                    <p:animRot by="-43200000">
                                      <p:cBhvr>
                                        <p:cTn id="29" dur="2500" fill="hold"/>
                                        <p:tgtEl>
                                          <p:spTgt spid="38"/>
                                        </p:tgtEl>
                                        <p:attrNameLst>
                                          <p:attrName>r</p:attrName>
                                        </p:attrNameLst>
                                      </p:cBhvr>
                                    </p:animRot>
                                  </p:childTnLst>
                                </p:cTn>
                              </p:par>
                              <p:par>
                                <p:cTn id="30" presetID="53" presetClass="entr" presetSubtype="16" fill="hold" grpId="0" nodeType="withEffect">
                                  <p:stCondLst>
                                    <p:cond delay="35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10" presetClass="entr" presetSubtype="0" fill="hold" grpId="0" nodeType="withEffect">
                                  <p:stCondLst>
                                    <p:cond delay="45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8" presetClass="emph" presetSubtype="0" fill="hold" grpId="1" nodeType="withEffect">
                                  <p:stCondLst>
                                    <p:cond delay="4500"/>
                                  </p:stCondLst>
                                  <p:childTnLst>
                                    <p:animRot by="64800000">
                                      <p:cBhvr>
                                        <p:cTn id="39" dur="3500" fill="hold"/>
                                        <p:tgtEl>
                                          <p:spTgt spid="40"/>
                                        </p:tgtEl>
                                        <p:attrNameLst>
                                          <p:attrName>r</p:attrName>
                                        </p:attrNameLst>
                                      </p:cBhvr>
                                    </p:animRot>
                                  </p:childTnLst>
                                </p:cTn>
                              </p:par>
                              <p:par>
                                <p:cTn id="40" presetID="53" presetClass="entr" presetSubtype="16" fill="hold" grpId="0" nodeType="withEffect">
                                  <p:stCondLst>
                                    <p:cond delay="500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53" presetClass="entr" presetSubtype="16" fill="hold" grpId="0" nodeType="withEffect">
                                  <p:stCondLst>
                                    <p:cond delay="575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250" fill="hold"/>
                                        <p:tgtEl>
                                          <p:spTgt spid="36"/>
                                        </p:tgtEl>
                                        <p:attrNameLst>
                                          <p:attrName>ppt_w</p:attrName>
                                        </p:attrNameLst>
                                      </p:cBhvr>
                                      <p:tavLst>
                                        <p:tav tm="0">
                                          <p:val>
                                            <p:fltVal val="0"/>
                                          </p:val>
                                        </p:tav>
                                        <p:tav tm="100000">
                                          <p:val>
                                            <p:strVal val="#ppt_w"/>
                                          </p:val>
                                        </p:tav>
                                      </p:tavLst>
                                    </p:anim>
                                    <p:anim calcmode="lin" valueType="num">
                                      <p:cBhvr>
                                        <p:cTn id="48" dur="1250" fill="hold"/>
                                        <p:tgtEl>
                                          <p:spTgt spid="36"/>
                                        </p:tgtEl>
                                        <p:attrNameLst>
                                          <p:attrName>ppt_h</p:attrName>
                                        </p:attrNameLst>
                                      </p:cBhvr>
                                      <p:tavLst>
                                        <p:tav tm="0">
                                          <p:val>
                                            <p:fltVal val="0"/>
                                          </p:val>
                                        </p:tav>
                                        <p:tav tm="100000">
                                          <p:val>
                                            <p:strVal val="#ppt_h"/>
                                          </p:val>
                                        </p:tav>
                                      </p:tavLst>
                                    </p:anim>
                                    <p:animEffect transition="in" filter="fade">
                                      <p:cBhvr>
                                        <p:cTn id="49" dur="1250"/>
                                        <p:tgtEl>
                                          <p:spTgt spid="36"/>
                                        </p:tgtEl>
                                      </p:cBhvr>
                                    </p:animEffect>
                                  </p:childTnLst>
                                </p:cTn>
                              </p:par>
                              <p:par>
                                <p:cTn id="50" presetID="53" presetClass="entr" presetSubtype="16" fill="hold" grpId="0" nodeType="withEffect">
                                  <p:stCondLst>
                                    <p:cond delay="6750"/>
                                  </p:stCondLst>
                                  <p:childTnLst>
                                    <p:set>
                                      <p:cBhvr>
                                        <p:cTn id="51" dur="1" fill="hold">
                                          <p:stCondLst>
                                            <p:cond delay="0"/>
                                          </p:stCondLst>
                                        </p:cTn>
                                        <p:tgtEl>
                                          <p:spTgt spid="41"/>
                                        </p:tgtEl>
                                        <p:attrNameLst>
                                          <p:attrName>style.visibility</p:attrName>
                                        </p:attrNameLst>
                                      </p:cBhvr>
                                      <p:to>
                                        <p:strVal val="visible"/>
                                      </p:to>
                                    </p:set>
                                    <p:anim calcmode="lin" valueType="num">
                                      <p:cBhvr>
                                        <p:cTn id="52" dur="1250" fill="hold"/>
                                        <p:tgtEl>
                                          <p:spTgt spid="41"/>
                                        </p:tgtEl>
                                        <p:attrNameLst>
                                          <p:attrName>ppt_w</p:attrName>
                                        </p:attrNameLst>
                                      </p:cBhvr>
                                      <p:tavLst>
                                        <p:tav tm="0">
                                          <p:val>
                                            <p:fltVal val="0"/>
                                          </p:val>
                                        </p:tav>
                                        <p:tav tm="100000">
                                          <p:val>
                                            <p:strVal val="#ppt_w"/>
                                          </p:val>
                                        </p:tav>
                                      </p:tavLst>
                                    </p:anim>
                                    <p:anim calcmode="lin" valueType="num">
                                      <p:cBhvr>
                                        <p:cTn id="53" dur="1250" fill="hold"/>
                                        <p:tgtEl>
                                          <p:spTgt spid="41"/>
                                        </p:tgtEl>
                                        <p:attrNameLst>
                                          <p:attrName>ppt_h</p:attrName>
                                        </p:attrNameLst>
                                      </p:cBhvr>
                                      <p:tavLst>
                                        <p:tav tm="0">
                                          <p:val>
                                            <p:fltVal val="0"/>
                                          </p:val>
                                        </p:tav>
                                        <p:tav tm="100000">
                                          <p:val>
                                            <p:strVal val="#ppt_h"/>
                                          </p:val>
                                        </p:tav>
                                      </p:tavLst>
                                    </p:anim>
                                    <p:animEffect transition="in" filter="fade">
                                      <p:cBhvr>
                                        <p:cTn id="54" dur="1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8"/>
          <p:cNvSpPr/>
          <p:nvPr/>
        </p:nvSpPr>
        <p:spPr bwMode="auto">
          <a:xfrm flipH="1">
            <a:off x="5892852" y="1741477"/>
            <a:ext cx="166811" cy="166811"/>
          </a:xfrm>
          <a:prstGeom prst="ellipse">
            <a:avLst/>
          </a:prstGeom>
          <a:solidFill>
            <a:schemeClr val="accent1"/>
          </a:solidFill>
          <a:ln w="9525">
            <a:noFill/>
            <a:round/>
          </a:ln>
        </p:spPr>
        <p:txBody>
          <a:bodyPr anchor="ctr"/>
          <a:lstStyle/>
          <a:p>
            <a:pPr algn="ctr"/>
            <a:endParaRPr>
              <a:latin typeface="+mn-lt"/>
              <a:ea typeface="+mn-ea"/>
              <a:cs typeface="+mn-ea"/>
              <a:sym typeface="+mn-lt"/>
            </a:endParaRPr>
          </a:p>
        </p:txBody>
      </p:sp>
      <p:sp>
        <p:nvSpPr>
          <p:cNvPr id="5" name="Oval 50"/>
          <p:cNvSpPr/>
          <p:nvPr/>
        </p:nvSpPr>
        <p:spPr bwMode="auto">
          <a:xfrm flipH="1">
            <a:off x="5892852" y="2598121"/>
            <a:ext cx="166811" cy="166811"/>
          </a:xfrm>
          <a:prstGeom prst="ellipse">
            <a:avLst/>
          </a:prstGeom>
          <a:solidFill>
            <a:schemeClr val="accent2"/>
          </a:solidFill>
          <a:ln w="9525">
            <a:noFill/>
            <a:round/>
          </a:ln>
        </p:spPr>
        <p:txBody>
          <a:bodyPr anchor="ctr"/>
          <a:lstStyle/>
          <a:p>
            <a:pPr algn="ctr"/>
            <a:endParaRPr>
              <a:latin typeface="+mn-lt"/>
              <a:ea typeface="+mn-ea"/>
              <a:cs typeface="+mn-ea"/>
              <a:sym typeface="+mn-lt"/>
            </a:endParaRPr>
          </a:p>
        </p:txBody>
      </p:sp>
      <p:sp>
        <p:nvSpPr>
          <p:cNvPr id="6" name="Oval 52"/>
          <p:cNvSpPr/>
          <p:nvPr/>
        </p:nvSpPr>
        <p:spPr bwMode="auto">
          <a:xfrm flipH="1">
            <a:off x="5892852" y="3412912"/>
            <a:ext cx="166811" cy="166811"/>
          </a:xfrm>
          <a:prstGeom prst="ellipse">
            <a:avLst/>
          </a:prstGeom>
          <a:solidFill>
            <a:schemeClr val="accent3"/>
          </a:solidFill>
          <a:ln w="9525">
            <a:noFill/>
            <a:round/>
          </a:ln>
        </p:spPr>
        <p:txBody>
          <a:bodyPr anchor="ctr"/>
          <a:lstStyle/>
          <a:p>
            <a:pPr algn="ctr"/>
            <a:endParaRPr>
              <a:latin typeface="+mn-lt"/>
              <a:ea typeface="+mn-ea"/>
              <a:cs typeface="+mn-ea"/>
              <a:sym typeface="+mn-lt"/>
            </a:endParaRPr>
          </a:p>
        </p:txBody>
      </p:sp>
      <p:grpSp>
        <p:nvGrpSpPr>
          <p:cNvPr id="7" name="Group 3"/>
          <p:cNvGrpSpPr/>
          <p:nvPr/>
        </p:nvGrpSpPr>
        <p:grpSpPr>
          <a:xfrm>
            <a:off x="1648895" y="1670744"/>
            <a:ext cx="3625176" cy="2267310"/>
            <a:chOff x="3068641" y="2329068"/>
            <a:chExt cx="4341812" cy="2708073"/>
          </a:xfrm>
        </p:grpSpPr>
        <p:sp>
          <p:nvSpPr>
            <p:cNvPr id="20" name="Freeform: Shape 6"/>
            <p:cNvSpPr/>
            <p:nvPr/>
          </p:nvSpPr>
          <p:spPr bwMode="auto">
            <a:xfrm>
              <a:off x="3068641" y="4609834"/>
              <a:ext cx="404391" cy="268247"/>
            </a:xfrm>
            <a:custGeom>
              <a:avLst/>
              <a:gdLst>
                <a:gd name="T0" fmla="*/ 300 w 300"/>
                <a:gd name="T1" fmla="*/ 0 h 199"/>
                <a:gd name="T2" fmla="*/ 116 w 300"/>
                <a:gd name="T3" fmla="*/ 0 h 199"/>
                <a:gd name="T4" fmla="*/ 0 w 300"/>
                <a:gd name="T5" fmla="*/ 199 h 199"/>
                <a:gd name="T6" fmla="*/ 193 w 300"/>
                <a:gd name="T7" fmla="*/ 199 h 199"/>
                <a:gd name="T8" fmla="*/ 300 w 300"/>
                <a:gd name="T9" fmla="*/ 0 h 199"/>
              </a:gdLst>
              <a:ahLst/>
              <a:cxnLst>
                <a:cxn ang="0">
                  <a:pos x="T0" y="T1"/>
                </a:cxn>
                <a:cxn ang="0">
                  <a:pos x="T2" y="T3"/>
                </a:cxn>
                <a:cxn ang="0">
                  <a:pos x="T4" y="T5"/>
                </a:cxn>
                <a:cxn ang="0">
                  <a:pos x="T6" y="T7"/>
                </a:cxn>
                <a:cxn ang="0">
                  <a:pos x="T8" y="T9"/>
                </a:cxn>
              </a:cxnLst>
              <a:rect l="0" t="0" r="r" b="b"/>
              <a:pathLst>
                <a:path w="300" h="199">
                  <a:moveTo>
                    <a:pt x="300" y="0"/>
                  </a:moveTo>
                  <a:lnTo>
                    <a:pt x="116" y="0"/>
                  </a:lnTo>
                  <a:lnTo>
                    <a:pt x="0" y="199"/>
                  </a:lnTo>
                  <a:lnTo>
                    <a:pt x="193" y="199"/>
                  </a:lnTo>
                  <a:lnTo>
                    <a:pt x="300" y="0"/>
                  </a:lnTo>
                  <a:close/>
                </a:path>
              </a:pathLst>
            </a:custGeom>
            <a:solidFill>
              <a:schemeClr val="bg1">
                <a:lumMod val="65000"/>
              </a:schemeClr>
            </a:solidFill>
            <a:ln>
              <a:noFill/>
            </a:ln>
          </p:spPr>
          <p:txBody>
            <a:bodyPr anchor="ctr"/>
            <a:lstStyle/>
            <a:p>
              <a:pPr algn="ctr"/>
              <a:endParaRPr>
                <a:latin typeface="+mn-lt"/>
                <a:ea typeface="+mn-ea"/>
                <a:cs typeface="+mn-ea"/>
                <a:sym typeface="+mn-lt"/>
              </a:endParaRPr>
            </a:p>
          </p:txBody>
        </p:sp>
        <p:sp>
          <p:nvSpPr>
            <p:cNvPr id="21" name="Freeform: Shape 7"/>
            <p:cNvSpPr/>
            <p:nvPr/>
          </p:nvSpPr>
          <p:spPr bwMode="auto">
            <a:xfrm>
              <a:off x="3068641" y="4609834"/>
              <a:ext cx="187367" cy="268247"/>
            </a:xfrm>
            <a:custGeom>
              <a:avLst/>
              <a:gdLst>
                <a:gd name="T0" fmla="*/ 21 w 139"/>
                <a:gd name="T1" fmla="*/ 199 h 199"/>
                <a:gd name="T2" fmla="*/ 139 w 139"/>
                <a:gd name="T3" fmla="*/ 0 h 199"/>
                <a:gd name="T4" fmla="*/ 116 w 139"/>
                <a:gd name="T5" fmla="*/ 0 h 199"/>
                <a:gd name="T6" fmla="*/ 0 w 139"/>
                <a:gd name="T7" fmla="*/ 199 h 199"/>
                <a:gd name="T8" fmla="*/ 21 w 139"/>
                <a:gd name="T9" fmla="*/ 199 h 199"/>
              </a:gdLst>
              <a:ahLst/>
              <a:cxnLst>
                <a:cxn ang="0">
                  <a:pos x="T0" y="T1"/>
                </a:cxn>
                <a:cxn ang="0">
                  <a:pos x="T2" y="T3"/>
                </a:cxn>
                <a:cxn ang="0">
                  <a:pos x="T4" y="T5"/>
                </a:cxn>
                <a:cxn ang="0">
                  <a:pos x="T6" y="T7"/>
                </a:cxn>
                <a:cxn ang="0">
                  <a:pos x="T8" y="T9"/>
                </a:cxn>
              </a:cxnLst>
              <a:rect l="0" t="0" r="r" b="b"/>
              <a:pathLst>
                <a:path w="139" h="199">
                  <a:moveTo>
                    <a:pt x="21" y="199"/>
                  </a:moveTo>
                  <a:lnTo>
                    <a:pt x="139" y="0"/>
                  </a:lnTo>
                  <a:lnTo>
                    <a:pt x="116" y="0"/>
                  </a:lnTo>
                  <a:lnTo>
                    <a:pt x="0" y="199"/>
                  </a:lnTo>
                  <a:lnTo>
                    <a:pt x="21" y="199"/>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sp>
          <p:nvSpPr>
            <p:cNvPr id="22" name="Freeform: Shape 8"/>
            <p:cNvSpPr/>
            <p:nvPr/>
          </p:nvSpPr>
          <p:spPr bwMode="auto">
            <a:xfrm>
              <a:off x="3225006" y="4609834"/>
              <a:ext cx="539188" cy="427307"/>
            </a:xfrm>
            <a:custGeom>
              <a:avLst/>
              <a:gdLst>
                <a:gd name="T0" fmla="*/ 0 w 400"/>
                <a:gd name="T1" fmla="*/ 0 h 317"/>
                <a:gd name="T2" fmla="*/ 184 w 400"/>
                <a:gd name="T3" fmla="*/ 0 h 317"/>
                <a:gd name="T4" fmla="*/ 400 w 400"/>
                <a:gd name="T5" fmla="*/ 317 h 317"/>
                <a:gd name="T6" fmla="*/ 171 w 400"/>
                <a:gd name="T7" fmla="*/ 317 h 317"/>
                <a:gd name="T8" fmla="*/ 0 w 400"/>
                <a:gd name="T9" fmla="*/ 0 h 317"/>
              </a:gdLst>
              <a:ahLst/>
              <a:cxnLst>
                <a:cxn ang="0">
                  <a:pos x="T0" y="T1"/>
                </a:cxn>
                <a:cxn ang="0">
                  <a:pos x="T2" y="T3"/>
                </a:cxn>
                <a:cxn ang="0">
                  <a:pos x="T4" y="T5"/>
                </a:cxn>
                <a:cxn ang="0">
                  <a:pos x="T6" y="T7"/>
                </a:cxn>
                <a:cxn ang="0">
                  <a:pos x="T8" y="T9"/>
                </a:cxn>
              </a:cxnLst>
              <a:rect l="0" t="0" r="r" b="b"/>
              <a:pathLst>
                <a:path w="400" h="317">
                  <a:moveTo>
                    <a:pt x="0" y="0"/>
                  </a:moveTo>
                  <a:lnTo>
                    <a:pt x="184" y="0"/>
                  </a:lnTo>
                  <a:lnTo>
                    <a:pt x="400" y="317"/>
                  </a:lnTo>
                  <a:lnTo>
                    <a:pt x="171" y="317"/>
                  </a:lnTo>
                  <a:lnTo>
                    <a:pt x="0" y="0"/>
                  </a:lnTo>
                  <a:close/>
                </a:path>
              </a:pathLst>
            </a:custGeom>
            <a:solidFill>
              <a:schemeClr val="tx1">
                <a:lumMod val="50000"/>
                <a:lumOff val="50000"/>
              </a:schemeClr>
            </a:solidFill>
            <a:ln>
              <a:noFill/>
            </a:ln>
          </p:spPr>
          <p:txBody>
            <a:bodyPr anchor="ctr"/>
            <a:lstStyle/>
            <a:p>
              <a:pPr algn="ctr"/>
              <a:endParaRPr>
                <a:latin typeface="+mn-lt"/>
                <a:ea typeface="+mn-ea"/>
                <a:cs typeface="+mn-ea"/>
                <a:sym typeface="+mn-lt"/>
              </a:endParaRPr>
            </a:p>
          </p:txBody>
        </p:sp>
        <p:sp>
          <p:nvSpPr>
            <p:cNvPr id="23" name="Freeform: Shape 9"/>
            <p:cNvSpPr/>
            <p:nvPr/>
          </p:nvSpPr>
          <p:spPr bwMode="auto">
            <a:xfrm>
              <a:off x="3225006" y="4609834"/>
              <a:ext cx="241286" cy="427307"/>
            </a:xfrm>
            <a:custGeom>
              <a:avLst/>
              <a:gdLst>
                <a:gd name="T0" fmla="*/ 0 w 179"/>
                <a:gd name="T1" fmla="*/ 0 h 317"/>
                <a:gd name="T2" fmla="*/ 171 w 179"/>
                <a:gd name="T3" fmla="*/ 317 h 317"/>
                <a:gd name="T4" fmla="*/ 179 w 179"/>
                <a:gd name="T5" fmla="*/ 274 h 317"/>
                <a:gd name="T6" fmla="*/ 32 w 179"/>
                <a:gd name="T7" fmla="*/ 0 h 317"/>
                <a:gd name="T8" fmla="*/ 0 w 179"/>
                <a:gd name="T9" fmla="*/ 0 h 317"/>
              </a:gdLst>
              <a:ahLst/>
              <a:cxnLst>
                <a:cxn ang="0">
                  <a:pos x="T0" y="T1"/>
                </a:cxn>
                <a:cxn ang="0">
                  <a:pos x="T2" y="T3"/>
                </a:cxn>
                <a:cxn ang="0">
                  <a:pos x="T4" y="T5"/>
                </a:cxn>
                <a:cxn ang="0">
                  <a:pos x="T6" y="T7"/>
                </a:cxn>
                <a:cxn ang="0">
                  <a:pos x="T8" y="T9"/>
                </a:cxn>
              </a:cxnLst>
              <a:rect l="0" t="0" r="r" b="b"/>
              <a:pathLst>
                <a:path w="179" h="317">
                  <a:moveTo>
                    <a:pt x="0" y="0"/>
                  </a:moveTo>
                  <a:lnTo>
                    <a:pt x="171" y="317"/>
                  </a:lnTo>
                  <a:lnTo>
                    <a:pt x="179" y="274"/>
                  </a:lnTo>
                  <a:lnTo>
                    <a:pt x="32" y="0"/>
                  </a:lnTo>
                  <a:lnTo>
                    <a:pt x="0" y="0"/>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sp>
          <p:nvSpPr>
            <p:cNvPr id="24" name="Freeform: Shape 10"/>
            <p:cNvSpPr/>
            <p:nvPr/>
          </p:nvSpPr>
          <p:spPr bwMode="auto">
            <a:xfrm>
              <a:off x="3455508" y="4309237"/>
              <a:ext cx="981322" cy="727904"/>
            </a:xfrm>
            <a:custGeom>
              <a:avLst/>
              <a:gdLst>
                <a:gd name="T0" fmla="*/ 0 w 728"/>
                <a:gd name="T1" fmla="*/ 540 h 540"/>
                <a:gd name="T2" fmla="*/ 467 w 728"/>
                <a:gd name="T3" fmla="*/ 0 h 540"/>
                <a:gd name="T4" fmla="*/ 728 w 728"/>
                <a:gd name="T5" fmla="*/ 0 h 540"/>
                <a:gd name="T6" fmla="*/ 229 w 728"/>
                <a:gd name="T7" fmla="*/ 540 h 540"/>
                <a:gd name="T8" fmla="*/ 0 w 728"/>
                <a:gd name="T9" fmla="*/ 540 h 540"/>
              </a:gdLst>
              <a:ahLst/>
              <a:cxnLst>
                <a:cxn ang="0">
                  <a:pos x="T0" y="T1"/>
                </a:cxn>
                <a:cxn ang="0">
                  <a:pos x="T2" y="T3"/>
                </a:cxn>
                <a:cxn ang="0">
                  <a:pos x="T4" y="T5"/>
                </a:cxn>
                <a:cxn ang="0">
                  <a:pos x="T6" y="T7"/>
                </a:cxn>
                <a:cxn ang="0">
                  <a:pos x="T8" y="T9"/>
                </a:cxn>
              </a:cxnLst>
              <a:rect l="0" t="0" r="r" b="b"/>
              <a:pathLst>
                <a:path w="728" h="540">
                  <a:moveTo>
                    <a:pt x="0" y="540"/>
                  </a:moveTo>
                  <a:lnTo>
                    <a:pt x="467" y="0"/>
                  </a:lnTo>
                  <a:lnTo>
                    <a:pt x="728" y="0"/>
                  </a:lnTo>
                  <a:lnTo>
                    <a:pt x="229" y="540"/>
                  </a:lnTo>
                  <a:lnTo>
                    <a:pt x="0" y="540"/>
                  </a:lnTo>
                  <a:close/>
                </a:path>
              </a:pathLst>
            </a:custGeom>
            <a:solidFill>
              <a:schemeClr val="bg1">
                <a:lumMod val="65000"/>
              </a:schemeClr>
            </a:solidFill>
            <a:ln>
              <a:noFill/>
            </a:ln>
          </p:spPr>
          <p:txBody>
            <a:bodyPr anchor="ctr"/>
            <a:lstStyle/>
            <a:p>
              <a:pPr algn="ctr"/>
              <a:endParaRPr>
                <a:latin typeface="+mn-lt"/>
                <a:ea typeface="+mn-ea"/>
                <a:cs typeface="+mn-ea"/>
                <a:sym typeface="+mn-lt"/>
              </a:endParaRPr>
            </a:p>
          </p:txBody>
        </p:sp>
        <p:sp>
          <p:nvSpPr>
            <p:cNvPr id="25" name="Freeform: Shape 11"/>
            <p:cNvSpPr/>
            <p:nvPr/>
          </p:nvSpPr>
          <p:spPr bwMode="auto">
            <a:xfrm>
              <a:off x="3455508" y="4309237"/>
              <a:ext cx="603891" cy="727904"/>
            </a:xfrm>
            <a:custGeom>
              <a:avLst/>
              <a:gdLst>
                <a:gd name="T0" fmla="*/ 0 w 448"/>
                <a:gd name="T1" fmla="*/ 540 h 540"/>
                <a:gd name="T2" fmla="*/ 8 w 448"/>
                <a:gd name="T3" fmla="*/ 497 h 540"/>
                <a:gd name="T4" fmla="*/ 430 w 448"/>
                <a:gd name="T5" fmla="*/ 0 h 540"/>
                <a:gd name="T6" fmla="*/ 448 w 448"/>
                <a:gd name="T7" fmla="*/ 23 h 540"/>
                <a:gd name="T8" fmla="*/ 0 w 448"/>
                <a:gd name="T9" fmla="*/ 540 h 540"/>
              </a:gdLst>
              <a:ahLst/>
              <a:cxnLst>
                <a:cxn ang="0">
                  <a:pos x="T0" y="T1"/>
                </a:cxn>
                <a:cxn ang="0">
                  <a:pos x="T2" y="T3"/>
                </a:cxn>
                <a:cxn ang="0">
                  <a:pos x="T4" y="T5"/>
                </a:cxn>
                <a:cxn ang="0">
                  <a:pos x="T6" y="T7"/>
                </a:cxn>
                <a:cxn ang="0">
                  <a:pos x="T8" y="T9"/>
                </a:cxn>
              </a:cxnLst>
              <a:rect l="0" t="0" r="r" b="b"/>
              <a:pathLst>
                <a:path w="448" h="540">
                  <a:moveTo>
                    <a:pt x="0" y="540"/>
                  </a:moveTo>
                  <a:lnTo>
                    <a:pt x="8" y="497"/>
                  </a:lnTo>
                  <a:lnTo>
                    <a:pt x="430" y="0"/>
                  </a:lnTo>
                  <a:lnTo>
                    <a:pt x="448" y="23"/>
                  </a:lnTo>
                  <a:lnTo>
                    <a:pt x="0" y="540"/>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sp>
          <p:nvSpPr>
            <p:cNvPr id="26" name="Freeform: Shape 12"/>
            <p:cNvSpPr/>
            <p:nvPr/>
          </p:nvSpPr>
          <p:spPr bwMode="auto">
            <a:xfrm>
              <a:off x="4035135" y="4309237"/>
              <a:ext cx="717120" cy="435395"/>
            </a:xfrm>
            <a:custGeom>
              <a:avLst/>
              <a:gdLst>
                <a:gd name="T0" fmla="*/ 0 w 532"/>
                <a:gd name="T1" fmla="*/ 0 h 323"/>
                <a:gd name="T2" fmla="*/ 240 w 532"/>
                <a:gd name="T3" fmla="*/ 323 h 323"/>
                <a:gd name="T4" fmla="*/ 532 w 532"/>
                <a:gd name="T5" fmla="*/ 323 h 323"/>
                <a:gd name="T6" fmla="*/ 298 w 532"/>
                <a:gd name="T7" fmla="*/ 0 h 323"/>
                <a:gd name="T8" fmla="*/ 0 w 532"/>
                <a:gd name="T9" fmla="*/ 0 h 323"/>
              </a:gdLst>
              <a:ahLst/>
              <a:cxnLst>
                <a:cxn ang="0">
                  <a:pos x="T0" y="T1"/>
                </a:cxn>
                <a:cxn ang="0">
                  <a:pos x="T2" y="T3"/>
                </a:cxn>
                <a:cxn ang="0">
                  <a:pos x="T4" y="T5"/>
                </a:cxn>
                <a:cxn ang="0">
                  <a:pos x="T6" y="T7"/>
                </a:cxn>
                <a:cxn ang="0">
                  <a:pos x="T8" y="T9"/>
                </a:cxn>
              </a:cxnLst>
              <a:rect l="0" t="0" r="r" b="b"/>
              <a:pathLst>
                <a:path w="532" h="323">
                  <a:moveTo>
                    <a:pt x="0" y="0"/>
                  </a:moveTo>
                  <a:lnTo>
                    <a:pt x="240" y="323"/>
                  </a:lnTo>
                  <a:lnTo>
                    <a:pt x="532" y="323"/>
                  </a:lnTo>
                  <a:lnTo>
                    <a:pt x="298" y="0"/>
                  </a:lnTo>
                  <a:lnTo>
                    <a:pt x="0" y="0"/>
                  </a:lnTo>
                  <a:close/>
                </a:path>
              </a:pathLst>
            </a:custGeom>
            <a:solidFill>
              <a:schemeClr val="tx1">
                <a:lumMod val="50000"/>
                <a:lumOff val="50000"/>
              </a:schemeClr>
            </a:solidFill>
            <a:ln>
              <a:noFill/>
            </a:ln>
          </p:spPr>
          <p:txBody>
            <a:bodyPr anchor="ctr"/>
            <a:lstStyle/>
            <a:p>
              <a:pPr algn="ctr"/>
              <a:endParaRPr>
                <a:latin typeface="+mn-lt"/>
                <a:ea typeface="+mn-ea"/>
                <a:cs typeface="+mn-ea"/>
                <a:sym typeface="+mn-lt"/>
              </a:endParaRPr>
            </a:p>
          </p:txBody>
        </p:sp>
        <p:sp>
          <p:nvSpPr>
            <p:cNvPr id="27" name="Freeform: Shape 13"/>
            <p:cNvSpPr/>
            <p:nvPr/>
          </p:nvSpPr>
          <p:spPr bwMode="auto">
            <a:xfrm>
              <a:off x="4358648" y="3491019"/>
              <a:ext cx="758907" cy="1253612"/>
            </a:xfrm>
            <a:custGeom>
              <a:avLst/>
              <a:gdLst>
                <a:gd name="T0" fmla="*/ 0 w 563"/>
                <a:gd name="T1" fmla="*/ 930 h 930"/>
                <a:gd name="T2" fmla="*/ 5 w 563"/>
                <a:gd name="T3" fmla="*/ 877 h 930"/>
                <a:gd name="T4" fmla="*/ 544 w 563"/>
                <a:gd name="T5" fmla="*/ 0 h 930"/>
                <a:gd name="T6" fmla="*/ 563 w 563"/>
                <a:gd name="T7" fmla="*/ 43 h 930"/>
                <a:gd name="T8" fmla="*/ 0 w 563"/>
                <a:gd name="T9" fmla="*/ 930 h 930"/>
              </a:gdLst>
              <a:ahLst/>
              <a:cxnLst>
                <a:cxn ang="0">
                  <a:pos x="T0" y="T1"/>
                </a:cxn>
                <a:cxn ang="0">
                  <a:pos x="T2" y="T3"/>
                </a:cxn>
                <a:cxn ang="0">
                  <a:pos x="T4" y="T5"/>
                </a:cxn>
                <a:cxn ang="0">
                  <a:pos x="T6" y="T7"/>
                </a:cxn>
                <a:cxn ang="0">
                  <a:pos x="T8" y="T9"/>
                </a:cxn>
              </a:cxnLst>
              <a:rect l="0" t="0" r="r" b="b"/>
              <a:pathLst>
                <a:path w="563" h="930">
                  <a:moveTo>
                    <a:pt x="0" y="930"/>
                  </a:moveTo>
                  <a:lnTo>
                    <a:pt x="5" y="877"/>
                  </a:lnTo>
                  <a:lnTo>
                    <a:pt x="544" y="0"/>
                  </a:lnTo>
                  <a:lnTo>
                    <a:pt x="563" y="43"/>
                  </a:lnTo>
                  <a:lnTo>
                    <a:pt x="0" y="930"/>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sp>
          <p:nvSpPr>
            <p:cNvPr id="28" name="Freeform: Shape 14"/>
            <p:cNvSpPr/>
            <p:nvPr/>
          </p:nvSpPr>
          <p:spPr bwMode="auto">
            <a:xfrm>
              <a:off x="4035135" y="4309237"/>
              <a:ext cx="330252" cy="435395"/>
            </a:xfrm>
            <a:custGeom>
              <a:avLst/>
              <a:gdLst>
                <a:gd name="T0" fmla="*/ 0 w 245"/>
                <a:gd name="T1" fmla="*/ 0 h 323"/>
                <a:gd name="T2" fmla="*/ 240 w 245"/>
                <a:gd name="T3" fmla="*/ 323 h 323"/>
                <a:gd name="T4" fmla="*/ 245 w 245"/>
                <a:gd name="T5" fmla="*/ 270 h 323"/>
                <a:gd name="T6" fmla="*/ 37 w 245"/>
                <a:gd name="T7" fmla="*/ 0 h 323"/>
                <a:gd name="T8" fmla="*/ 0 w 245"/>
                <a:gd name="T9" fmla="*/ 0 h 323"/>
              </a:gdLst>
              <a:ahLst/>
              <a:cxnLst>
                <a:cxn ang="0">
                  <a:pos x="T0" y="T1"/>
                </a:cxn>
                <a:cxn ang="0">
                  <a:pos x="T2" y="T3"/>
                </a:cxn>
                <a:cxn ang="0">
                  <a:pos x="T4" y="T5"/>
                </a:cxn>
                <a:cxn ang="0">
                  <a:pos x="T6" y="T7"/>
                </a:cxn>
                <a:cxn ang="0">
                  <a:pos x="T8" y="T9"/>
                </a:cxn>
              </a:cxnLst>
              <a:rect l="0" t="0" r="r" b="b"/>
              <a:pathLst>
                <a:path w="245" h="323">
                  <a:moveTo>
                    <a:pt x="0" y="0"/>
                  </a:moveTo>
                  <a:lnTo>
                    <a:pt x="240" y="323"/>
                  </a:lnTo>
                  <a:lnTo>
                    <a:pt x="245" y="270"/>
                  </a:lnTo>
                  <a:lnTo>
                    <a:pt x="37" y="0"/>
                  </a:lnTo>
                  <a:lnTo>
                    <a:pt x="0" y="0"/>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sp>
          <p:nvSpPr>
            <p:cNvPr id="29" name="Freeform: Shape 15"/>
            <p:cNvSpPr/>
            <p:nvPr/>
          </p:nvSpPr>
          <p:spPr bwMode="auto">
            <a:xfrm>
              <a:off x="4358648" y="3493714"/>
              <a:ext cx="1160602" cy="1250917"/>
            </a:xfrm>
            <a:custGeom>
              <a:avLst/>
              <a:gdLst>
                <a:gd name="T0" fmla="*/ 0 w 861"/>
                <a:gd name="T1" fmla="*/ 928 h 928"/>
                <a:gd name="T2" fmla="*/ 583 w 861"/>
                <a:gd name="T3" fmla="*/ 0 h 928"/>
                <a:gd name="T4" fmla="*/ 861 w 861"/>
                <a:gd name="T5" fmla="*/ 15 h 928"/>
                <a:gd name="T6" fmla="*/ 292 w 861"/>
                <a:gd name="T7" fmla="*/ 928 h 928"/>
                <a:gd name="T8" fmla="*/ 0 w 861"/>
                <a:gd name="T9" fmla="*/ 928 h 928"/>
              </a:gdLst>
              <a:ahLst/>
              <a:cxnLst>
                <a:cxn ang="0">
                  <a:pos x="T0" y="T1"/>
                </a:cxn>
                <a:cxn ang="0">
                  <a:pos x="T2" y="T3"/>
                </a:cxn>
                <a:cxn ang="0">
                  <a:pos x="T4" y="T5"/>
                </a:cxn>
                <a:cxn ang="0">
                  <a:pos x="T6" y="T7"/>
                </a:cxn>
                <a:cxn ang="0">
                  <a:pos x="T8" y="T9"/>
                </a:cxn>
              </a:cxnLst>
              <a:rect l="0" t="0" r="r" b="b"/>
              <a:pathLst>
                <a:path w="861" h="928">
                  <a:moveTo>
                    <a:pt x="0" y="928"/>
                  </a:moveTo>
                  <a:lnTo>
                    <a:pt x="583" y="0"/>
                  </a:lnTo>
                  <a:lnTo>
                    <a:pt x="861" y="15"/>
                  </a:lnTo>
                  <a:lnTo>
                    <a:pt x="292" y="928"/>
                  </a:lnTo>
                  <a:lnTo>
                    <a:pt x="0" y="928"/>
                  </a:lnTo>
                  <a:close/>
                </a:path>
              </a:pathLst>
            </a:custGeom>
            <a:solidFill>
              <a:schemeClr val="bg1">
                <a:lumMod val="65000"/>
              </a:schemeClr>
            </a:solidFill>
            <a:ln>
              <a:noFill/>
            </a:ln>
          </p:spPr>
          <p:txBody>
            <a:bodyPr anchor="ctr"/>
            <a:lstStyle/>
            <a:p>
              <a:pPr algn="ctr"/>
              <a:endParaRPr>
                <a:latin typeface="+mn-lt"/>
                <a:ea typeface="+mn-ea"/>
                <a:cs typeface="+mn-ea"/>
                <a:sym typeface="+mn-lt"/>
              </a:endParaRPr>
            </a:p>
          </p:txBody>
        </p:sp>
        <p:sp>
          <p:nvSpPr>
            <p:cNvPr id="30" name="Freeform: Shape 16"/>
            <p:cNvSpPr/>
            <p:nvPr/>
          </p:nvSpPr>
          <p:spPr bwMode="auto">
            <a:xfrm>
              <a:off x="5091944" y="3491019"/>
              <a:ext cx="687465" cy="750820"/>
            </a:xfrm>
            <a:custGeom>
              <a:avLst/>
              <a:gdLst>
                <a:gd name="T0" fmla="*/ 0 w 510"/>
                <a:gd name="T1" fmla="*/ 0 h 557"/>
                <a:gd name="T2" fmla="*/ 212 w 510"/>
                <a:gd name="T3" fmla="*/ 534 h 557"/>
                <a:gd name="T4" fmla="*/ 510 w 510"/>
                <a:gd name="T5" fmla="*/ 557 h 557"/>
                <a:gd name="T6" fmla="*/ 317 w 510"/>
                <a:gd name="T7" fmla="*/ 17 h 557"/>
                <a:gd name="T8" fmla="*/ 0 w 510"/>
                <a:gd name="T9" fmla="*/ 0 h 557"/>
              </a:gdLst>
              <a:ahLst/>
              <a:cxnLst>
                <a:cxn ang="0">
                  <a:pos x="T0" y="T1"/>
                </a:cxn>
                <a:cxn ang="0">
                  <a:pos x="T2" y="T3"/>
                </a:cxn>
                <a:cxn ang="0">
                  <a:pos x="T4" y="T5"/>
                </a:cxn>
                <a:cxn ang="0">
                  <a:pos x="T6" y="T7"/>
                </a:cxn>
                <a:cxn ang="0">
                  <a:pos x="T8" y="T9"/>
                </a:cxn>
              </a:cxnLst>
              <a:rect l="0" t="0" r="r" b="b"/>
              <a:pathLst>
                <a:path w="510" h="557">
                  <a:moveTo>
                    <a:pt x="0" y="0"/>
                  </a:moveTo>
                  <a:lnTo>
                    <a:pt x="212" y="534"/>
                  </a:lnTo>
                  <a:lnTo>
                    <a:pt x="510" y="557"/>
                  </a:lnTo>
                  <a:lnTo>
                    <a:pt x="317" y="17"/>
                  </a:lnTo>
                  <a:lnTo>
                    <a:pt x="0" y="0"/>
                  </a:lnTo>
                  <a:close/>
                </a:path>
              </a:pathLst>
            </a:custGeom>
            <a:solidFill>
              <a:schemeClr val="tx1">
                <a:lumMod val="50000"/>
                <a:lumOff val="50000"/>
              </a:schemeClr>
            </a:solidFill>
            <a:ln>
              <a:noFill/>
            </a:ln>
          </p:spPr>
          <p:txBody>
            <a:bodyPr anchor="ctr"/>
            <a:lstStyle/>
            <a:p>
              <a:pPr algn="ctr"/>
              <a:endParaRPr>
                <a:latin typeface="+mn-lt"/>
                <a:ea typeface="+mn-ea"/>
                <a:cs typeface="+mn-ea"/>
                <a:sym typeface="+mn-lt"/>
              </a:endParaRPr>
            </a:p>
          </p:txBody>
        </p:sp>
        <p:sp>
          <p:nvSpPr>
            <p:cNvPr id="31" name="Freeform: Shape 17"/>
            <p:cNvSpPr/>
            <p:nvPr/>
          </p:nvSpPr>
          <p:spPr bwMode="auto">
            <a:xfrm>
              <a:off x="5091944" y="3491019"/>
              <a:ext cx="312729" cy="719816"/>
            </a:xfrm>
            <a:custGeom>
              <a:avLst/>
              <a:gdLst>
                <a:gd name="T0" fmla="*/ 0 w 232"/>
                <a:gd name="T1" fmla="*/ 0 h 534"/>
                <a:gd name="T2" fmla="*/ 47 w 232"/>
                <a:gd name="T3" fmla="*/ 2 h 534"/>
                <a:gd name="T4" fmla="*/ 232 w 232"/>
                <a:gd name="T5" fmla="*/ 457 h 534"/>
                <a:gd name="T6" fmla="*/ 212 w 232"/>
                <a:gd name="T7" fmla="*/ 534 h 534"/>
                <a:gd name="T8" fmla="*/ 0 w 232"/>
                <a:gd name="T9" fmla="*/ 0 h 534"/>
              </a:gdLst>
              <a:ahLst/>
              <a:cxnLst>
                <a:cxn ang="0">
                  <a:pos x="T0" y="T1"/>
                </a:cxn>
                <a:cxn ang="0">
                  <a:pos x="T2" y="T3"/>
                </a:cxn>
                <a:cxn ang="0">
                  <a:pos x="T4" y="T5"/>
                </a:cxn>
                <a:cxn ang="0">
                  <a:pos x="T6" y="T7"/>
                </a:cxn>
                <a:cxn ang="0">
                  <a:pos x="T8" y="T9"/>
                </a:cxn>
              </a:cxnLst>
              <a:rect l="0" t="0" r="r" b="b"/>
              <a:pathLst>
                <a:path w="232" h="534">
                  <a:moveTo>
                    <a:pt x="0" y="0"/>
                  </a:moveTo>
                  <a:lnTo>
                    <a:pt x="47" y="2"/>
                  </a:lnTo>
                  <a:lnTo>
                    <a:pt x="232" y="457"/>
                  </a:lnTo>
                  <a:lnTo>
                    <a:pt x="212" y="534"/>
                  </a:lnTo>
                  <a:lnTo>
                    <a:pt x="0" y="0"/>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sp>
          <p:nvSpPr>
            <p:cNvPr id="32" name="Freeform: Shape 18"/>
            <p:cNvSpPr/>
            <p:nvPr/>
          </p:nvSpPr>
          <p:spPr bwMode="auto">
            <a:xfrm>
              <a:off x="5377714" y="2955875"/>
              <a:ext cx="1165994" cy="1254961"/>
            </a:xfrm>
            <a:custGeom>
              <a:avLst/>
              <a:gdLst>
                <a:gd name="T0" fmla="*/ 0 w 865"/>
                <a:gd name="T1" fmla="*/ 931 h 931"/>
                <a:gd name="T2" fmla="*/ 20 w 865"/>
                <a:gd name="T3" fmla="*/ 854 h 931"/>
                <a:gd name="T4" fmla="*/ 820 w 865"/>
                <a:gd name="T5" fmla="*/ 0 h 931"/>
                <a:gd name="T6" fmla="*/ 865 w 865"/>
                <a:gd name="T7" fmla="*/ 11 h 931"/>
                <a:gd name="T8" fmla="*/ 0 w 865"/>
                <a:gd name="T9" fmla="*/ 931 h 931"/>
              </a:gdLst>
              <a:ahLst/>
              <a:cxnLst>
                <a:cxn ang="0">
                  <a:pos x="T0" y="T1"/>
                </a:cxn>
                <a:cxn ang="0">
                  <a:pos x="T2" y="T3"/>
                </a:cxn>
                <a:cxn ang="0">
                  <a:pos x="T4" y="T5"/>
                </a:cxn>
                <a:cxn ang="0">
                  <a:pos x="T6" y="T7"/>
                </a:cxn>
                <a:cxn ang="0">
                  <a:pos x="T8" y="T9"/>
                </a:cxn>
              </a:cxnLst>
              <a:rect l="0" t="0" r="r" b="b"/>
              <a:pathLst>
                <a:path w="865" h="931">
                  <a:moveTo>
                    <a:pt x="0" y="931"/>
                  </a:moveTo>
                  <a:lnTo>
                    <a:pt x="20" y="854"/>
                  </a:lnTo>
                  <a:lnTo>
                    <a:pt x="820" y="0"/>
                  </a:lnTo>
                  <a:lnTo>
                    <a:pt x="865" y="11"/>
                  </a:lnTo>
                  <a:lnTo>
                    <a:pt x="0" y="931"/>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sp>
          <p:nvSpPr>
            <p:cNvPr id="33" name="Freeform: Shape 19"/>
            <p:cNvSpPr/>
            <p:nvPr/>
          </p:nvSpPr>
          <p:spPr bwMode="auto">
            <a:xfrm>
              <a:off x="5377714" y="2357376"/>
              <a:ext cx="2032739" cy="1884463"/>
            </a:xfrm>
            <a:custGeom>
              <a:avLst/>
              <a:gdLst>
                <a:gd name="T0" fmla="*/ 0 w 1508"/>
                <a:gd name="T1" fmla="*/ 1375 h 1398"/>
                <a:gd name="T2" fmla="*/ 298 w 1508"/>
                <a:gd name="T3" fmla="*/ 1398 h 1398"/>
                <a:gd name="T4" fmla="*/ 1236 w 1508"/>
                <a:gd name="T5" fmla="*/ 532 h 1398"/>
                <a:gd name="T6" fmla="*/ 1508 w 1508"/>
                <a:gd name="T7" fmla="*/ 605 h 1398"/>
                <a:gd name="T8" fmla="*/ 1444 w 1508"/>
                <a:gd name="T9" fmla="*/ 0 h 1398"/>
                <a:gd name="T10" fmla="*/ 553 w 1508"/>
                <a:gd name="T11" fmla="*/ 382 h 1398"/>
                <a:gd name="T12" fmla="*/ 865 w 1508"/>
                <a:gd name="T13" fmla="*/ 457 h 1398"/>
                <a:gd name="T14" fmla="*/ 0 w 1508"/>
                <a:gd name="T15" fmla="*/ 1375 h 13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8" h="1398">
                  <a:moveTo>
                    <a:pt x="0" y="1375"/>
                  </a:moveTo>
                  <a:lnTo>
                    <a:pt x="298" y="1398"/>
                  </a:lnTo>
                  <a:lnTo>
                    <a:pt x="1236" y="532"/>
                  </a:lnTo>
                  <a:lnTo>
                    <a:pt x="1508" y="605"/>
                  </a:lnTo>
                  <a:lnTo>
                    <a:pt x="1444" y="0"/>
                  </a:lnTo>
                  <a:lnTo>
                    <a:pt x="553" y="382"/>
                  </a:lnTo>
                  <a:lnTo>
                    <a:pt x="865" y="457"/>
                  </a:lnTo>
                  <a:lnTo>
                    <a:pt x="0" y="1375"/>
                  </a:lnTo>
                  <a:close/>
                </a:path>
              </a:pathLst>
            </a:custGeom>
            <a:solidFill>
              <a:schemeClr val="bg1">
                <a:lumMod val="65000"/>
              </a:schemeClr>
            </a:solidFill>
            <a:ln>
              <a:noFill/>
            </a:ln>
          </p:spPr>
          <p:txBody>
            <a:bodyPr anchor="ctr"/>
            <a:lstStyle/>
            <a:p>
              <a:pPr algn="ctr"/>
              <a:endParaRPr>
                <a:latin typeface="+mn-lt"/>
                <a:ea typeface="+mn-ea"/>
                <a:cs typeface="+mn-ea"/>
                <a:sym typeface="+mn-lt"/>
              </a:endParaRPr>
            </a:p>
          </p:txBody>
        </p:sp>
        <p:sp>
          <p:nvSpPr>
            <p:cNvPr id="34" name="Freeform: Shape 20"/>
            <p:cNvSpPr/>
            <p:nvPr/>
          </p:nvSpPr>
          <p:spPr bwMode="auto">
            <a:xfrm>
              <a:off x="6105618" y="2329068"/>
              <a:ext cx="1218565" cy="543233"/>
            </a:xfrm>
            <a:custGeom>
              <a:avLst/>
              <a:gdLst>
                <a:gd name="T0" fmla="*/ 13 w 904"/>
                <a:gd name="T1" fmla="*/ 403 h 403"/>
                <a:gd name="T2" fmla="*/ 0 w 904"/>
                <a:gd name="T3" fmla="*/ 360 h 403"/>
                <a:gd name="T4" fmla="*/ 820 w 904"/>
                <a:gd name="T5" fmla="*/ 0 h 403"/>
                <a:gd name="T6" fmla="*/ 904 w 904"/>
                <a:gd name="T7" fmla="*/ 21 h 403"/>
                <a:gd name="T8" fmla="*/ 13 w 904"/>
                <a:gd name="T9" fmla="*/ 403 h 403"/>
              </a:gdLst>
              <a:ahLst/>
              <a:cxnLst>
                <a:cxn ang="0">
                  <a:pos x="T0" y="T1"/>
                </a:cxn>
                <a:cxn ang="0">
                  <a:pos x="T2" y="T3"/>
                </a:cxn>
                <a:cxn ang="0">
                  <a:pos x="T4" y="T5"/>
                </a:cxn>
                <a:cxn ang="0">
                  <a:pos x="T6" y="T7"/>
                </a:cxn>
                <a:cxn ang="0">
                  <a:pos x="T8" y="T9"/>
                </a:cxn>
              </a:cxnLst>
              <a:rect l="0" t="0" r="r" b="b"/>
              <a:pathLst>
                <a:path w="904" h="403">
                  <a:moveTo>
                    <a:pt x="13" y="403"/>
                  </a:moveTo>
                  <a:lnTo>
                    <a:pt x="0" y="360"/>
                  </a:lnTo>
                  <a:lnTo>
                    <a:pt x="820" y="0"/>
                  </a:lnTo>
                  <a:lnTo>
                    <a:pt x="904" y="21"/>
                  </a:lnTo>
                  <a:lnTo>
                    <a:pt x="13" y="403"/>
                  </a:lnTo>
                  <a:close/>
                </a:path>
              </a:pathLst>
            </a:custGeom>
            <a:solidFill>
              <a:schemeClr val="tx1">
                <a:lumMod val="75000"/>
                <a:lumOff val="25000"/>
              </a:schemeClr>
            </a:solidFill>
            <a:ln>
              <a:noFill/>
            </a:ln>
          </p:spPr>
          <p:txBody>
            <a:bodyPr anchor="ctr"/>
            <a:lstStyle/>
            <a:p>
              <a:pPr algn="ctr"/>
              <a:endParaRPr>
                <a:latin typeface="+mn-lt"/>
                <a:ea typeface="+mn-ea"/>
                <a:cs typeface="+mn-ea"/>
                <a:sym typeface="+mn-lt"/>
              </a:endParaRPr>
            </a:p>
          </p:txBody>
        </p:sp>
      </p:grpSp>
      <p:sp>
        <p:nvSpPr>
          <p:cNvPr id="8" name="Freeform: Shape 57"/>
          <p:cNvSpPr/>
          <p:nvPr/>
        </p:nvSpPr>
        <p:spPr bwMode="auto">
          <a:xfrm>
            <a:off x="3279872" y="2195536"/>
            <a:ext cx="384485" cy="38448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9" name="Freeform: Shape 58"/>
          <p:cNvSpPr/>
          <p:nvPr/>
        </p:nvSpPr>
        <p:spPr bwMode="auto">
          <a:xfrm>
            <a:off x="1628673" y="3109582"/>
            <a:ext cx="384485" cy="38448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10" name="Freeform: Shape 59"/>
          <p:cNvSpPr/>
          <p:nvPr/>
        </p:nvSpPr>
        <p:spPr bwMode="auto">
          <a:xfrm>
            <a:off x="2447896" y="2840197"/>
            <a:ext cx="384485" cy="38448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2"/>
          </a:solidFill>
          <a:ln>
            <a:noFill/>
          </a:ln>
        </p:spPr>
        <p:txBody>
          <a:bodyPr anchor="ctr"/>
          <a:lstStyle/>
          <a:p>
            <a:pPr algn="ctr"/>
            <a:endParaRPr>
              <a:latin typeface="+mn-lt"/>
              <a:ea typeface="+mn-ea"/>
              <a:cs typeface="+mn-ea"/>
              <a:sym typeface="+mn-lt"/>
            </a:endParaRPr>
          </a:p>
        </p:txBody>
      </p:sp>
      <p:grpSp>
        <p:nvGrpSpPr>
          <p:cNvPr id="11" name="Group 2"/>
          <p:cNvGrpSpPr/>
          <p:nvPr/>
        </p:nvGrpSpPr>
        <p:grpSpPr>
          <a:xfrm>
            <a:off x="6124943" y="1705354"/>
            <a:ext cx="1660414" cy="666915"/>
            <a:chOff x="8166591" y="2617422"/>
            <a:chExt cx="3306271" cy="889220"/>
          </a:xfrm>
        </p:grpSpPr>
        <p:sp>
          <p:nvSpPr>
            <p:cNvPr id="18" name="TextBox 61"/>
            <p:cNvSpPr txBox="1"/>
            <p:nvPr/>
          </p:nvSpPr>
          <p:spPr bwMode="auto">
            <a:xfrm>
              <a:off x="8166591" y="2617422"/>
              <a:ext cx="2339826" cy="371513"/>
            </a:xfrm>
            <a:prstGeom prst="rect">
              <a:avLst/>
            </a:prstGeom>
            <a:noFill/>
          </p:spPr>
          <p:txBody>
            <a:bodyPr wrap="none" lIns="90000" tIns="46800" rIns="90000" bIns="46800">
              <a:normAutofit fontScale="85000" lnSpcReduction="20000"/>
            </a:bodyPr>
            <a:lstStyle/>
            <a:p>
              <a:pPr algn="l" latinLnBrk="0"/>
              <a:r>
                <a:rPr lang="zh-CN" altLang="en-US" sz="1800">
                  <a:solidFill>
                    <a:schemeClr val="accent1"/>
                  </a:solidFill>
                  <a:effectLst/>
                  <a:latin typeface="+mn-lt"/>
                  <a:ea typeface="+mn-ea"/>
                  <a:cs typeface="+mn-ea"/>
                  <a:sym typeface="+mn-lt"/>
                </a:rPr>
                <a:t>标题文本预设</a:t>
              </a:r>
            </a:p>
          </p:txBody>
        </p:sp>
        <p:sp>
          <p:nvSpPr>
            <p:cNvPr id="19" name="TextBox 62"/>
            <p:cNvSpPr txBox="1"/>
            <p:nvPr/>
          </p:nvSpPr>
          <p:spPr bwMode="auto">
            <a:xfrm>
              <a:off x="8166591" y="2927380"/>
              <a:ext cx="3306271" cy="579262"/>
            </a:xfrm>
            <a:prstGeom prst="rect">
              <a:avLst/>
            </a:prstGeom>
            <a:noFill/>
          </p:spPr>
          <p:txBody>
            <a:bodyPr wrap="square" lIns="90000" tIns="46800" rIns="90000" bIns="46800">
              <a:normAutofit fontScale="85000" lnSpcReduction="10000"/>
            </a:bodyPr>
            <a:lstStyle/>
            <a:p>
              <a:pPr algn="l" latinLnBrk="0">
                <a:lnSpc>
                  <a:spcPct val="120000"/>
                </a:lnSpc>
              </a:pPr>
              <a:r>
                <a:rPr lang="zh-CN" altLang="en-US" sz="1050" b="0">
                  <a:solidFill>
                    <a:schemeClr val="tx1"/>
                  </a:solidFill>
                  <a:effectLst/>
                  <a:latin typeface="+mn-lt"/>
                  <a:ea typeface="+mn-ea"/>
                  <a:cs typeface="+mn-ea"/>
                  <a:sym typeface="+mn-lt"/>
                </a:rPr>
                <a:t>此部分内容作为文字排版占位显示（建议使用主题字体）</a:t>
              </a:r>
            </a:p>
          </p:txBody>
        </p:sp>
      </p:grpSp>
      <p:grpSp>
        <p:nvGrpSpPr>
          <p:cNvPr id="12" name="Group 4"/>
          <p:cNvGrpSpPr/>
          <p:nvPr/>
        </p:nvGrpSpPr>
        <p:grpSpPr>
          <a:xfrm>
            <a:off x="6124943" y="2565302"/>
            <a:ext cx="1660414" cy="666915"/>
            <a:chOff x="8166591" y="3552459"/>
            <a:chExt cx="3306271" cy="889220"/>
          </a:xfrm>
        </p:grpSpPr>
        <p:sp>
          <p:nvSpPr>
            <p:cNvPr id="16" name="TextBox 63"/>
            <p:cNvSpPr txBox="1"/>
            <p:nvPr/>
          </p:nvSpPr>
          <p:spPr bwMode="auto">
            <a:xfrm>
              <a:off x="8166591" y="3552459"/>
              <a:ext cx="2339826" cy="371513"/>
            </a:xfrm>
            <a:prstGeom prst="rect">
              <a:avLst/>
            </a:prstGeom>
            <a:noFill/>
          </p:spPr>
          <p:txBody>
            <a:bodyPr wrap="none" lIns="90000" tIns="46800" rIns="90000" bIns="46800">
              <a:normAutofit fontScale="85000" lnSpcReduction="20000"/>
            </a:bodyPr>
            <a:lstStyle/>
            <a:p>
              <a:pPr algn="l" latinLnBrk="0"/>
              <a:r>
                <a:rPr lang="zh-CN" altLang="en-US" sz="1800">
                  <a:solidFill>
                    <a:schemeClr val="accent2"/>
                  </a:solidFill>
                  <a:effectLst/>
                  <a:latin typeface="+mn-lt"/>
                  <a:ea typeface="+mn-ea"/>
                  <a:cs typeface="+mn-ea"/>
                  <a:sym typeface="+mn-lt"/>
                </a:rPr>
                <a:t>标题文本预设</a:t>
              </a:r>
            </a:p>
          </p:txBody>
        </p:sp>
        <p:sp>
          <p:nvSpPr>
            <p:cNvPr id="17" name="TextBox 64"/>
            <p:cNvSpPr txBox="1"/>
            <p:nvPr/>
          </p:nvSpPr>
          <p:spPr bwMode="auto">
            <a:xfrm>
              <a:off x="8166591" y="3862417"/>
              <a:ext cx="3306271" cy="579262"/>
            </a:xfrm>
            <a:prstGeom prst="rect">
              <a:avLst/>
            </a:prstGeom>
            <a:noFill/>
          </p:spPr>
          <p:txBody>
            <a:bodyPr wrap="square" lIns="90000" tIns="46800" rIns="90000" bIns="46800">
              <a:normAutofit fontScale="85000" lnSpcReduction="10000"/>
            </a:bodyPr>
            <a:lstStyle/>
            <a:p>
              <a:pPr algn="l" latinLnBrk="0">
                <a:lnSpc>
                  <a:spcPct val="120000"/>
                </a:lnSpc>
              </a:pPr>
              <a:r>
                <a:rPr lang="zh-CN" altLang="en-US" sz="1050" b="0">
                  <a:solidFill>
                    <a:schemeClr val="tx1"/>
                  </a:solidFill>
                  <a:effectLst/>
                  <a:latin typeface="+mn-lt"/>
                  <a:ea typeface="+mn-ea"/>
                  <a:cs typeface="+mn-ea"/>
                  <a:sym typeface="+mn-lt"/>
                </a:rPr>
                <a:t>此部分内容作为文字排版占位显示（建议使用主题字体）</a:t>
              </a:r>
            </a:p>
          </p:txBody>
        </p:sp>
      </p:grpSp>
      <p:grpSp>
        <p:nvGrpSpPr>
          <p:cNvPr id="13" name="Group 5"/>
          <p:cNvGrpSpPr/>
          <p:nvPr/>
        </p:nvGrpSpPr>
        <p:grpSpPr>
          <a:xfrm>
            <a:off x="6124943" y="3359846"/>
            <a:ext cx="1660414" cy="666915"/>
            <a:chOff x="8166591" y="4479793"/>
            <a:chExt cx="3306271" cy="889220"/>
          </a:xfrm>
        </p:grpSpPr>
        <p:sp>
          <p:nvSpPr>
            <p:cNvPr id="14" name="TextBox 65"/>
            <p:cNvSpPr txBox="1"/>
            <p:nvPr/>
          </p:nvSpPr>
          <p:spPr bwMode="auto">
            <a:xfrm>
              <a:off x="8166591" y="4479793"/>
              <a:ext cx="2339826" cy="371513"/>
            </a:xfrm>
            <a:prstGeom prst="rect">
              <a:avLst/>
            </a:prstGeom>
            <a:noFill/>
          </p:spPr>
          <p:txBody>
            <a:bodyPr wrap="none" lIns="90000" tIns="46800" rIns="90000" bIns="46800">
              <a:normAutofit fontScale="85000" lnSpcReduction="20000"/>
            </a:bodyPr>
            <a:lstStyle/>
            <a:p>
              <a:pPr algn="l" latinLnBrk="0"/>
              <a:r>
                <a:rPr lang="zh-CN" altLang="en-US" sz="1800">
                  <a:solidFill>
                    <a:schemeClr val="accent3"/>
                  </a:solidFill>
                  <a:effectLst/>
                  <a:latin typeface="+mn-lt"/>
                  <a:ea typeface="+mn-ea"/>
                  <a:cs typeface="+mn-ea"/>
                  <a:sym typeface="+mn-lt"/>
                </a:rPr>
                <a:t>标题文本预设</a:t>
              </a:r>
            </a:p>
          </p:txBody>
        </p:sp>
        <p:sp>
          <p:nvSpPr>
            <p:cNvPr id="15" name="TextBox 66"/>
            <p:cNvSpPr txBox="1"/>
            <p:nvPr/>
          </p:nvSpPr>
          <p:spPr bwMode="auto">
            <a:xfrm>
              <a:off x="8166591" y="4789751"/>
              <a:ext cx="3306271" cy="579262"/>
            </a:xfrm>
            <a:prstGeom prst="rect">
              <a:avLst/>
            </a:prstGeom>
            <a:noFill/>
          </p:spPr>
          <p:txBody>
            <a:bodyPr wrap="square" lIns="90000" tIns="46800" rIns="90000" bIns="46800">
              <a:normAutofit fontScale="85000" lnSpcReduction="10000"/>
            </a:bodyPr>
            <a:lstStyle/>
            <a:p>
              <a:pPr algn="l" latinLnBrk="0">
                <a:lnSpc>
                  <a:spcPct val="120000"/>
                </a:lnSpc>
              </a:pPr>
              <a:r>
                <a:rPr lang="zh-CN" altLang="en-US" sz="1050" b="0">
                  <a:solidFill>
                    <a:schemeClr val="tx1"/>
                  </a:solidFill>
                  <a:effectLst/>
                  <a:latin typeface="+mn-lt"/>
                  <a:ea typeface="+mn-ea"/>
                  <a:cs typeface="+mn-ea"/>
                  <a:sym typeface="+mn-lt"/>
                </a:rPr>
                <a:t>此部分内容作为文字排版占位显示（建议使用主题字体）</a:t>
              </a:r>
            </a:p>
          </p:txBody>
        </p:sp>
      </p:grpSp>
      <p:sp>
        <p:nvSpPr>
          <p:cNvPr id="36"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教育背景</a:t>
            </a:r>
            <a:endParaRPr lang="zh-CN" altLang="en-US" sz="20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549400" y="1920873"/>
            <a:ext cx="8055248" cy="2234364"/>
            <a:chOff x="549400" y="1920873"/>
            <a:chExt cx="8055248" cy="2234364"/>
          </a:xfrm>
        </p:grpSpPr>
        <p:sp>
          <p:nvSpPr>
            <p:cNvPr id="4" name="Teardrop 241"/>
            <p:cNvSpPr/>
            <p:nvPr/>
          </p:nvSpPr>
          <p:spPr>
            <a:xfrm>
              <a:off x="549400" y="1920873"/>
              <a:ext cx="2240402" cy="2234364"/>
            </a:xfrm>
            <a:prstGeom prst="teardrop">
              <a:avLst/>
            </a:prstGeom>
            <a:blipFill dpi="0" rotWithShape="1">
              <a:blip r:embed="rId3"/>
              <a:srcRect/>
              <a:stretch>
                <a:fillRect l="-25233" r="-2494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Teardrop 242"/>
            <p:cNvSpPr/>
            <p:nvPr/>
          </p:nvSpPr>
          <p:spPr>
            <a:xfrm>
              <a:off x="6364246" y="1920873"/>
              <a:ext cx="2240402" cy="2234364"/>
            </a:xfrm>
            <a:prstGeom prst="teardrop">
              <a:avLst/>
            </a:prstGeom>
            <a:blipFill dpi="0" rotWithShape="1">
              <a:blip r:embed="rId4"/>
              <a:srcRect/>
              <a:stretch>
                <a:fillRect l="-24968" r="-24686"/>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8" name="Group 5"/>
            <p:cNvGrpSpPr/>
            <p:nvPr/>
          </p:nvGrpSpPr>
          <p:grpSpPr>
            <a:xfrm>
              <a:off x="2865009" y="2357963"/>
              <a:ext cx="1278254" cy="107132"/>
              <a:chOff x="8411028" y="5336912"/>
              <a:chExt cx="2147688" cy="180000"/>
            </a:xfrm>
          </p:grpSpPr>
          <p:sp>
            <p:nvSpPr>
              <p:cNvPr id="253" name="Oval 6"/>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4" name="Oval 7"/>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5" name="Oval 8"/>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6" name="Oval 9"/>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7" name="Oval 10"/>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8" name="Oval 11"/>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9" name="Oval 12"/>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0" name="Oval 13"/>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1" name="Oval 14"/>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2" name="Oval 15"/>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9" name="Group 16"/>
            <p:cNvGrpSpPr/>
            <p:nvPr/>
          </p:nvGrpSpPr>
          <p:grpSpPr>
            <a:xfrm>
              <a:off x="3124158" y="2360517"/>
              <a:ext cx="1021547" cy="107132"/>
              <a:chOff x="8411028" y="5336912"/>
              <a:chExt cx="1716376" cy="180000"/>
            </a:xfrm>
          </p:grpSpPr>
          <p:sp>
            <p:nvSpPr>
              <p:cNvPr id="245" name="Oval 17"/>
              <p:cNvSpPr/>
              <p:nvPr/>
            </p:nvSpPr>
            <p:spPr>
              <a:xfrm>
                <a:off x="8411028"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6" name="Oval 18"/>
              <p:cNvSpPr/>
              <p:nvPr/>
            </p:nvSpPr>
            <p:spPr>
              <a:xfrm>
                <a:off x="8639520"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7" name="Oval 19"/>
              <p:cNvSpPr/>
              <p:nvPr/>
            </p:nvSpPr>
            <p:spPr>
              <a:xfrm>
                <a:off x="8854157"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8" name="Oval 20"/>
              <p:cNvSpPr/>
              <p:nvPr/>
            </p:nvSpPr>
            <p:spPr>
              <a:xfrm>
                <a:off x="9074802"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9" name="Oval 21"/>
              <p:cNvSpPr/>
              <p:nvPr/>
            </p:nvSpPr>
            <p:spPr>
              <a:xfrm>
                <a:off x="9295447"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0" name="Oval 22"/>
              <p:cNvSpPr/>
              <p:nvPr/>
            </p:nvSpPr>
            <p:spPr>
              <a:xfrm>
                <a:off x="9516092"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1" name="Oval 23"/>
              <p:cNvSpPr/>
              <p:nvPr/>
            </p:nvSpPr>
            <p:spPr>
              <a:xfrm>
                <a:off x="9731748"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2" name="Oval 24"/>
              <p:cNvSpPr/>
              <p:nvPr/>
            </p:nvSpPr>
            <p:spPr>
              <a:xfrm>
                <a:off x="9947404"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0" name="Group 25"/>
            <p:cNvGrpSpPr/>
            <p:nvPr/>
          </p:nvGrpSpPr>
          <p:grpSpPr>
            <a:xfrm>
              <a:off x="2865009" y="2588999"/>
              <a:ext cx="1278254" cy="107132"/>
              <a:chOff x="8411028" y="5336912"/>
              <a:chExt cx="2147688" cy="180000"/>
            </a:xfrm>
          </p:grpSpPr>
          <p:sp>
            <p:nvSpPr>
              <p:cNvPr id="235" name="Oval 26"/>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6" name="Oval 27"/>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7" name="Oval 28"/>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8" name="Oval 29"/>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9" name="Oval 30"/>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0" name="Oval 31"/>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1" name="Oval 32"/>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2" name="Oval 33"/>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3" name="Oval 34"/>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4" name="Oval 35"/>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1" name="Group 36"/>
            <p:cNvGrpSpPr/>
            <p:nvPr/>
          </p:nvGrpSpPr>
          <p:grpSpPr>
            <a:xfrm>
              <a:off x="3253737" y="2591554"/>
              <a:ext cx="893193" cy="107132"/>
              <a:chOff x="8411028" y="5336912"/>
              <a:chExt cx="1500720" cy="180000"/>
            </a:xfrm>
          </p:grpSpPr>
          <p:sp>
            <p:nvSpPr>
              <p:cNvPr id="228" name="Oval 37"/>
              <p:cNvSpPr/>
              <p:nvPr/>
            </p:nvSpPr>
            <p:spPr>
              <a:xfrm>
                <a:off x="8411028"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9" name="Oval 38"/>
              <p:cNvSpPr/>
              <p:nvPr/>
            </p:nvSpPr>
            <p:spPr>
              <a:xfrm>
                <a:off x="8639520"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0" name="Oval 39"/>
              <p:cNvSpPr/>
              <p:nvPr/>
            </p:nvSpPr>
            <p:spPr>
              <a:xfrm>
                <a:off x="8854157"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1" name="Oval 40"/>
              <p:cNvSpPr/>
              <p:nvPr/>
            </p:nvSpPr>
            <p:spPr>
              <a:xfrm>
                <a:off x="9074802"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2" name="Oval 41"/>
              <p:cNvSpPr/>
              <p:nvPr/>
            </p:nvSpPr>
            <p:spPr>
              <a:xfrm>
                <a:off x="9295447"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3" name="Oval 42"/>
              <p:cNvSpPr/>
              <p:nvPr/>
            </p:nvSpPr>
            <p:spPr>
              <a:xfrm>
                <a:off x="9516092"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4" name="Oval 43"/>
              <p:cNvSpPr/>
              <p:nvPr/>
            </p:nvSpPr>
            <p:spPr>
              <a:xfrm>
                <a:off x="9731748"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2" name="Group 44"/>
            <p:cNvGrpSpPr/>
            <p:nvPr/>
          </p:nvGrpSpPr>
          <p:grpSpPr>
            <a:xfrm>
              <a:off x="2865009" y="2826338"/>
              <a:ext cx="1278254" cy="107132"/>
              <a:chOff x="8411028" y="5336912"/>
              <a:chExt cx="2147688" cy="180000"/>
            </a:xfrm>
          </p:grpSpPr>
          <p:sp>
            <p:nvSpPr>
              <p:cNvPr id="218" name="Oval 45"/>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9" name="Oval 46"/>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0" name="Oval 47"/>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1" name="Oval 48"/>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2" name="Oval 49"/>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3" name="Oval 50"/>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4" name="Oval 51"/>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5" name="Oval 52"/>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6" name="Oval 53"/>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7" name="Oval 54"/>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3" name="Group 55"/>
            <p:cNvGrpSpPr/>
            <p:nvPr/>
          </p:nvGrpSpPr>
          <p:grpSpPr>
            <a:xfrm>
              <a:off x="3383315" y="2828891"/>
              <a:ext cx="764840" cy="107132"/>
              <a:chOff x="8411028" y="5336912"/>
              <a:chExt cx="1285064" cy="180000"/>
            </a:xfrm>
          </p:grpSpPr>
          <p:sp>
            <p:nvSpPr>
              <p:cNvPr id="212" name="Oval 56"/>
              <p:cNvSpPr/>
              <p:nvPr/>
            </p:nvSpPr>
            <p:spPr>
              <a:xfrm>
                <a:off x="8411028"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3" name="Oval 57"/>
              <p:cNvSpPr/>
              <p:nvPr/>
            </p:nvSpPr>
            <p:spPr>
              <a:xfrm>
                <a:off x="8639520"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4" name="Oval 58"/>
              <p:cNvSpPr/>
              <p:nvPr/>
            </p:nvSpPr>
            <p:spPr>
              <a:xfrm>
                <a:off x="8854157"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5" name="Oval 59"/>
              <p:cNvSpPr/>
              <p:nvPr/>
            </p:nvSpPr>
            <p:spPr>
              <a:xfrm>
                <a:off x="9074802"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6" name="Oval 60"/>
              <p:cNvSpPr/>
              <p:nvPr/>
            </p:nvSpPr>
            <p:spPr>
              <a:xfrm>
                <a:off x="9295447"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7" name="Oval 61"/>
              <p:cNvSpPr/>
              <p:nvPr/>
            </p:nvSpPr>
            <p:spPr>
              <a:xfrm>
                <a:off x="9516092"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4" name="Group 62"/>
            <p:cNvGrpSpPr/>
            <p:nvPr/>
          </p:nvGrpSpPr>
          <p:grpSpPr>
            <a:xfrm>
              <a:off x="2865009" y="3067577"/>
              <a:ext cx="1278254" cy="107132"/>
              <a:chOff x="8411028" y="5336912"/>
              <a:chExt cx="2147688" cy="180000"/>
            </a:xfrm>
          </p:grpSpPr>
          <p:sp>
            <p:nvSpPr>
              <p:cNvPr id="202" name="Oval 63"/>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3" name="Oval 64"/>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4" name="Oval 65"/>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5" name="Oval 66"/>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6" name="Oval 67"/>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7" name="Oval 68"/>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8" name="Oval 69"/>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9" name="Oval 70"/>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0" name="Oval 71"/>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1" name="Oval 72"/>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5" name="Group 73"/>
            <p:cNvGrpSpPr/>
            <p:nvPr/>
          </p:nvGrpSpPr>
          <p:grpSpPr>
            <a:xfrm>
              <a:off x="3374674" y="3070130"/>
              <a:ext cx="764840" cy="107132"/>
              <a:chOff x="8411028" y="5336912"/>
              <a:chExt cx="1285064" cy="180000"/>
            </a:xfrm>
          </p:grpSpPr>
          <p:sp>
            <p:nvSpPr>
              <p:cNvPr id="196" name="Oval 74"/>
              <p:cNvSpPr/>
              <p:nvPr/>
            </p:nvSpPr>
            <p:spPr>
              <a:xfrm>
                <a:off x="8411028"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7" name="Oval 75"/>
              <p:cNvSpPr/>
              <p:nvPr/>
            </p:nvSpPr>
            <p:spPr>
              <a:xfrm>
                <a:off x="8639520"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8" name="Oval 76"/>
              <p:cNvSpPr/>
              <p:nvPr/>
            </p:nvSpPr>
            <p:spPr>
              <a:xfrm>
                <a:off x="8854157"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9" name="Oval 77"/>
              <p:cNvSpPr/>
              <p:nvPr/>
            </p:nvSpPr>
            <p:spPr>
              <a:xfrm>
                <a:off x="9074802"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0" name="Oval 78"/>
              <p:cNvSpPr/>
              <p:nvPr/>
            </p:nvSpPr>
            <p:spPr>
              <a:xfrm>
                <a:off x="9295447"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1" name="Oval 79"/>
              <p:cNvSpPr/>
              <p:nvPr/>
            </p:nvSpPr>
            <p:spPr>
              <a:xfrm>
                <a:off x="9516092"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6" name="Group 80"/>
            <p:cNvGrpSpPr/>
            <p:nvPr/>
          </p:nvGrpSpPr>
          <p:grpSpPr>
            <a:xfrm>
              <a:off x="2865009" y="3298613"/>
              <a:ext cx="1278254" cy="107132"/>
              <a:chOff x="8411028" y="5336912"/>
              <a:chExt cx="2147688" cy="180000"/>
            </a:xfrm>
          </p:grpSpPr>
          <p:sp>
            <p:nvSpPr>
              <p:cNvPr id="186" name="Oval 81"/>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7" name="Oval 82"/>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8" name="Oval 83"/>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9" name="Oval 84"/>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0" name="Oval 85"/>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1" name="Oval 86"/>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2" name="Oval 87"/>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3" name="Oval 88"/>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4" name="Oval 89"/>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5" name="Oval 90"/>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7" name="Group 91"/>
            <p:cNvGrpSpPr/>
            <p:nvPr/>
          </p:nvGrpSpPr>
          <p:grpSpPr>
            <a:xfrm>
              <a:off x="3115519" y="3301167"/>
              <a:ext cx="1021547" cy="107132"/>
              <a:chOff x="8411028" y="5336912"/>
              <a:chExt cx="1716376" cy="180000"/>
            </a:xfrm>
          </p:grpSpPr>
          <p:sp>
            <p:nvSpPr>
              <p:cNvPr id="178" name="Oval 92"/>
              <p:cNvSpPr/>
              <p:nvPr/>
            </p:nvSpPr>
            <p:spPr>
              <a:xfrm>
                <a:off x="8411028"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9" name="Oval 93"/>
              <p:cNvSpPr/>
              <p:nvPr/>
            </p:nvSpPr>
            <p:spPr>
              <a:xfrm>
                <a:off x="8639520"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0" name="Oval 94"/>
              <p:cNvSpPr/>
              <p:nvPr/>
            </p:nvSpPr>
            <p:spPr>
              <a:xfrm>
                <a:off x="8854157"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1" name="Oval 95"/>
              <p:cNvSpPr/>
              <p:nvPr/>
            </p:nvSpPr>
            <p:spPr>
              <a:xfrm>
                <a:off x="9074802"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2" name="Oval 96"/>
              <p:cNvSpPr/>
              <p:nvPr/>
            </p:nvSpPr>
            <p:spPr>
              <a:xfrm>
                <a:off x="9295447"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3" name="Oval 97"/>
              <p:cNvSpPr/>
              <p:nvPr/>
            </p:nvSpPr>
            <p:spPr>
              <a:xfrm>
                <a:off x="9516092"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4" name="Oval 98"/>
              <p:cNvSpPr/>
              <p:nvPr/>
            </p:nvSpPr>
            <p:spPr>
              <a:xfrm>
                <a:off x="9731748"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5" name="Oval 99"/>
              <p:cNvSpPr/>
              <p:nvPr/>
            </p:nvSpPr>
            <p:spPr>
              <a:xfrm>
                <a:off x="9947404"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8" name="Group 100"/>
            <p:cNvGrpSpPr/>
            <p:nvPr/>
          </p:nvGrpSpPr>
          <p:grpSpPr>
            <a:xfrm>
              <a:off x="2865009" y="3535951"/>
              <a:ext cx="1278254" cy="107132"/>
              <a:chOff x="8411028" y="5336912"/>
              <a:chExt cx="2147688" cy="180000"/>
            </a:xfrm>
          </p:grpSpPr>
          <p:sp>
            <p:nvSpPr>
              <p:cNvPr id="168" name="Oval 101"/>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9" name="Oval 102"/>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0" name="Oval 103"/>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1" name="Oval 104"/>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2" name="Oval 105"/>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3" name="Oval 106"/>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4" name="Oval 107"/>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5" name="Oval 108"/>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6" name="Oval 109"/>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7" name="Oval 110"/>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9" name="Group 111"/>
            <p:cNvGrpSpPr/>
            <p:nvPr/>
          </p:nvGrpSpPr>
          <p:grpSpPr>
            <a:xfrm>
              <a:off x="3253739" y="3538505"/>
              <a:ext cx="893193" cy="107132"/>
              <a:chOff x="8411028" y="5336912"/>
              <a:chExt cx="1500720" cy="180000"/>
            </a:xfrm>
          </p:grpSpPr>
          <p:sp>
            <p:nvSpPr>
              <p:cNvPr id="161" name="Oval 112"/>
              <p:cNvSpPr/>
              <p:nvPr/>
            </p:nvSpPr>
            <p:spPr>
              <a:xfrm>
                <a:off x="8411028"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2" name="Oval 113"/>
              <p:cNvSpPr/>
              <p:nvPr/>
            </p:nvSpPr>
            <p:spPr>
              <a:xfrm>
                <a:off x="8639520"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3" name="Oval 114"/>
              <p:cNvSpPr/>
              <p:nvPr/>
            </p:nvSpPr>
            <p:spPr>
              <a:xfrm>
                <a:off x="8854157"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4" name="Oval 115"/>
              <p:cNvSpPr/>
              <p:nvPr/>
            </p:nvSpPr>
            <p:spPr>
              <a:xfrm>
                <a:off x="9074802"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5" name="Oval 116"/>
              <p:cNvSpPr/>
              <p:nvPr/>
            </p:nvSpPr>
            <p:spPr>
              <a:xfrm>
                <a:off x="9295447"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6" name="Oval 117"/>
              <p:cNvSpPr/>
              <p:nvPr/>
            </p:nvSpPr>
            <p:spPr>
              <a:xfrm>
                <a:off x="9516092"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7" name="Oval 118"/>
              <p:cNvSpPr/>
              <p:nvPr/>
            </p:nvSpPr>
            <p:spPr>
              <a:xfrm>
                <a:off x="9731748"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0" name="TextBox 119"/>
            <p:cNvSpPr txBox="1"/>
            <p:nvPr/>
          </p:nvSpPr>
          <p:spPr>
            <a:xfrm>
              <a:off x="4194436" y="2560692"/>
              <a:ext cx="756542" cy="190437"/>
            </a:xfrm>
            <a:prstGeom prst="rect">
              <a:avLst/>
            </a:prstGeom>
            <a:noFill/>
          </p:spPr>
          <p:txBody>
            <a:bodyPr wrap="none">
              <a:normAutofit fontScale="77500" lnSpcReduction="20000"/>
            </a:bodyPr>
            <a:lstStyle/>
            <a:p>
              <a:pPr algn="ctr"/>
              <a:r>
                <a:rPr lang="zh-CN" altLang="en-US" sz="1000">
                  <a:solidFill>
                    <a:schemeClr val="accent2"/>
                  </a:solidFill>
                  <a:latin typeface="+mn-lt"/>
                  <a:ea typeface="+mn-ea"/>
                  <a:cs typeface="+mn-ea"/>
                  <a:sym typeface="+mn-lt"/>
                </a:rPr>
                <a:t>标题文本预设</a:t>
              </a:r>
            </a:p>
          </p:txBody>
        </p:sp>
        <p:sp>
          <p:nvSpPr>
            <p:cNvPr id="21" name="TextBox 120"/>
            <p:cNvSpPr txBox="1"/>
            <p:nvPr/>
          </p:nvSpPr>
          <p:spPr>
            <a:xfrm>
              <a:off x="4194436" y="2801692"/>
              <a:ext cx="754902" cy="190437"/>
            </a:xfrm>
            <a:prstGeom prst="rect">
              <a:avLst/>
            </a:prstGeom>
            <a:noFill/>
          </p:spPr>
          <p:txBody>
            <a:bodyPr wrap="none">
              <a:normAutofit fontScale="77500" lnSpcReduction="20000"/>
            </a:bodyPr>
            <a:lstStyle/>
            <a:p>
              <a:pPr algn="ctr"/>
              <a:r>
                <a:rPr lang="zh-CN" altLang="en-US" sz="1000">
                  <a:solidFill>
                    <a:schemeClr val="accent3"/>
                  </a:solidFill>
                  <a:latin typeface="+mn-lt"/>
                  <a:ea typeface="+mn-ea"/>
                  <a:cs typeface="+mn-ea"/>
                  <a:sym typeface="+mn-lt"/>
                </a:rPr>
                <a:t>标题文本预设</a:t>
              </a:r>
            </a:p>
          </p:txBody>
        </p:sp>
        <p:sp>
          <p:nvSpPr>
            <p:cNvPr id="22" name="TextBox 121"/>
            <p:cNvSpPr txBox="1"/>
            <p:nvPr/>
          </p:nvSpPr>
          <p:spPr>
            <a:xfrm>
              <a:off x="4191505" y="3040838"/>
              <a:ext cx="757832" cy="190437"/>
            </a:xfrm>
            <a:prstGeom prst="rect">
              <a:avLst/>
            </a:prstGeom>
            <a:noFill/>
          </p:spPr>
          <p:txBody>
            <a:bodyPr wrap="none">
              <a:normAutofit fontScale="77500" lnSpcReduction="20000"/>
            </a:bodyPr>
            <a:lstStyle/>
            <a:p>
              <a:pPr algn="ctr"/>
              <a:r>
                <a:rPr lang="zh-CN" altLang="en-US" sz="1000">
                  <a:solidFill>
                    <a:schemeClr val="accent4"/>
                  </a:solidFill>
                  <a:latin typeface="+mn-lt"/>
                  <a:ea typeface="+mn-ea"/>
                  <a:cs typeface="+mn-ea"/>
                  <a:sym typeface="+mn-lt"/>
                </a:rPr>
                <a:t>标题文本预设</a:t>
              </a:r>
            </a:p>
          </p:txBody>
        </p:sp>
        <p:sp>
          <p:nvSpPr>
            <p:cNvPr id="23" name="TextBox 122"/>
            <p:cNvSpPr txBox="1"/>
            <p:nvPr/>
          </p:nvSpPr>
          <p:spPr>
            <a:xfrm>
              <a:off x="4191505" y="3275878"/>
              <a:ext cx="736380" cy="184666"/>
            </a:xfrm>
            <a:prstGeom prst="rect">
              <a:avLst/>
            </a:prstGeom>
            <a:noFill/>
          </p:spPr>
          <p:txBody>
            <a:bodyPr wrap="none">
              <a:normAutofit fontScale="70000" lnSpcReduction="20000"/>
            </a:bodyPr>
            <a:lstStyle/>
            <a:p>
              <a:pPr algn="ctr"/>
              <a:r>
                <a:rPr lang="zh-CN" altLang="en-US" sz="1000">
                  <a:solidFill>
                    <a:schemeClr val="accent5"/>
                  </a:solidFill>
                  <a:latin typeface="+mn-lt"/>
                  <a:ea typeface="+mn-ea"/>
                  <a:cs typeface="+mn-ea"/>
                  <a:sym typeface="+mn-lt"/>
                </a:rPr>
                <a:t>标题文本预设</a:t>
              </a:r>
            </a:p>
          </p:txBody>
        </p:sp>
        <p:sp>
          <p:nvSpPr>
            <p:cNvPr id="24" name="TextBox 123"/>
            <p:cNvSpPr txBox="1"/>
            <p:nvPr/>
          </p:nvSpPr>
          <p:spPr>
            <a:xfrm>
              <a:off x="4191505" y="2328723"/>
              <a:ext cx="759473" cy="190437"/>
            </a:xfrm>
            <a:prstGeom prst="rect">
              <a:avLst/>
            </a:prstGeom>
            <a:noFill/>
          </p:spPr>
          <p:txBody>
            <a:bodyPr wrap="none">
              <a:normAutofit fontScale="77500" lnSpcReduction="20000"/>
            </a:bodyPr>
            <a:lstStyle/>
            <a:p>
              <a:pPr algn="ctr"/>
              <a:r>
                <a:rPr lang="zh-CN" altLang="en-US" sz="1000">
                  <a:solidFill>
                    <a:schemeClr val="accent1"/>
                  </a:solidFill>
                  <a:latin typeface="+mn-lt"/>
                  <a:ea typeface="+mn-ea"/>
                  <a:cs typeface="+mn-ea"/>
                  <a:sym typeface="+mn-lt"/>
                </a:rPr>
                <a:t>标题文本预设</a:t>
              </a:r>
            </a:p>
          </p:txBody>
        </p:sp>
        <p:sp>
          <p:nvSpPr>
            <p:cNvPr id="25" name="TextBox 124"/>
            <p:cNvSpPr txBox="1"/>
            <p:nvPr/>
          </p:nvSpPr>
          <p:spPr>
            <a:xfrm>
              <a:off x="4191505" y="3511907"/>
              <a:ext cx="736381" cy="276999"/>
            </a:xfrm>
            <a:prstGeom prst="rect">
              <a:avLst/>
            </a:prstGeom>
            <a:noFill/>
          </p:spPr>
          <p:txBody>
            <a:bodyPr wrap="none">
              <a:normAutofit fontScale="70000" lnSpcReduction="20000"/>
            </a:bodyPr>
            <a:lstStyle/>
            <a:p>
              <a:pPr algn="ctr"/>
              <a:r>
                <a:rPr lang="zh-CN" altLang="en-US" sz="1000">
                  <a:solidFill>
                    <a:schemeClr val="accent6"/>
                  </a:solidFill>
                  <a:latin typeface="+mn-lt"/>
                  <a:ea typeface="+mn-ea"/>
                  <a:cs typeface="+mn-ea"/>
                  <a:sym typeface="+mn-lt"/>
                </a:rPr>
                <a:t>标题文本预设</a:t>
              </a:r>
              <a:br>
                <a:rPr lang="zh-CN" altLang="en-US" sz="1000">
                  <a:solidFill>
                    <a:schemeClr val="accent6"/>
                  </a:solidFill>
                  <a:latin typeface="+mn-lt"/>
                  <a:ea typeface="+mn-ea"/>
                  <a:cs typeface="+mn-ea"/>
                  <a:sym typeface="+mn-lt"/>
                </a:rPr>
              </a:br>
              <a:endParaRPr lang="zh-CN" altLang="en-US" sz="1000">
                <a:solidFill>
                  <a:schemeClr val="accent6"/>
                </a:solidFill>
                <a:latin typeface="+mn-lt"/>
                <a:ea typeface="+mn-ea"/>
                <a:cs typeface="+mn-ea"/>
                <a:sym typeface="+mn-lt"/>
              </a:endParaRPr>
            </a:p>
          </p:txBody>
        </p:sp>
        <p:grpSp>
          <p:nvGrpSpPr>
            <p:cNvPr id="27" name="Group 126"/>
            <p:cNvGrpSpPr/>
            <p:nvPr/>
          </p:nvGrpSpPr>
          <p:grpSpPr>
            <a:xfrm>
              <a:off x="5007373" y="2357963"/>
              <a:ext cx="1278254" cy="107132"/>
              <a:chOff x="8411028" y="5336912"/>
              <a:chExt cx="2147688" cy="180000"/>
            </a:xfrm>
          </p:grpSpPr>
          <p:sp>
            <p:nvSpPr>
              <p:cNvPr id="151" name="Oval 127"/>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2" name="Oval 128"/>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3" name="Oval 129"/>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4" name="Oval 130"/>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5" name="Oval 131"/>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6" name="Oval 132"/>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7" name="Oval 133"/>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8" name="Oval 134"/>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9" name="Oval 135"/>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0" name="Oval 136"/>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8" name="Group 137"/>
            <p:cNvGrpSpPr/>
            <p:nvPr/>
          </p:nvGrpSpPr>
          <p:grpSpPr>
            <a:xfrm>
              <a:off x="5007370" y="2360517"/>
              <a:ext cx="1021547" cy="107132"/>
              <a:chOff x="8411028" y="5336912"/>
              <a:chExt cx="1716376" cy="180000"/>
            </a:xfrm>
          </p:grpSpPr>
          <p:sp>
            <p:nvSpPr>
              <p:cNvPr id="143" name="Oval 138"/>
              <p:cNvSpPr/>
              <p:nvPr/>
            </p:nvSpPr>
            <p:spPr>
              <a:xfrm>
                <a:off x="8411028"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4" name="Oval 139"/>
              <p:cNvSpPr/>
              <p:nvPr/>
            </p:nvSpPr>
            <p:spPr>
              <a:xfrm>
                <a:off x="8639520"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5" name="Oval 140"/>
              <p:cNvSpPr/>
              <p:nvPr/>
            </p:nvSpPr>
            <p:spPr>
              <a:xfrm>
                <a:off x="8854157"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6" name="Oval 141"/>
              <p:cNvSpPr/>
              <p:nvPr/>
            </p:nvSpPr>
            <p:spPr>
              <a:xfrm>
                <a:off x="9074802"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7" name="Oval 142"/>
              <p:cNvSpPr/>
              <p:nvPr/>
            </p:nvSpPr>
            <p:spPr>
              <a:xfrm>
                <a:off x="9295447"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8" name="Oval 143"/>
              <p:cNvSpPr/>
              <p:nvPr/>
            </p:nvSpPr>
            <p:spPr>
              <a:xfrm>
                <a:off x="9516092"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9" name="Oval 144"/>
              <p:cNvSpPr/>
              <p:nvPr/>
            </p:nvSpPr>
            <p:spPr>
              <a:xfrm>
                <a:off x="9731748"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0" name="Oval 145"/>
              <p:cNvSpPr/>
              <p:nvPr/>
            </p:nvSpPr>
            <p:spPr>
              <a:xfrm>
                <a:off x="9947404" y="5336912"/>
                <a:ext cx="180000" cy="18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9" name="Group 146"/>
            <p:cNvGrpSpPr/>
            <p:nvPr/>
          </p:nvGrpSpPr>
          <p:grpSpPr>
            <a:xfrm>
              <a:off x="5007373" y="2588999"/>
              <a:ext cx="1278254" cy="107132"/>
              <a:chOff x="8411028" y="5336912"/>
              <a:chExt cx="2147688" cy="180000"/>
            </a:xfrm>
          </p:grpSpPr>
          <p:sp>
            <p:nvSpPr>
              <p:cNvPr id="133" name="Oval 147"/>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4" name="Oval 148"/>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5" name="Oval 149"/>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6" name="Oval 150"/>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7" name="Oval 151"/>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8" name="Oval 152"/>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9" name="Oval 153"/>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0" name="Oval 154"/>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1" name="Oval 155"/>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2" name="Oval 156"/>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0" name="Group 157"/>
            <p:cNvGrpSpPr/>
            <p:nvPr/>
          </p:nvGrpSpPr>
          <p:grpSpPr>
            <a:xfrm>
              <a:off x="5007371" y="2591554"/>
              <a:ext cx="893193" cy="107132"/>
              <a:chOff x="8411028" y="5336912"/>
              <a:chExt cx="1500720" cy="180000"/>
            </a:xfrm>
          </p:grpSpPr>
          <p:sp>
            <p:nvSpPr>
              <p:cNvPr id="126" name="Oval 158"/>
              <p:cNvSpPr/>
              <p:nvPr/>
            </p:nvSpPr>
            <p:spPr>
              <a:xfrm>
                <a:off x="8411028"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7" name="Oval 159"/>
              <p:cNvSpPr/>
              <p:nvPr/>
            </p:nvSpPr>
            <p:spPr>
              <a:xfrm>
                <a:off x="8639520"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8" name="Oval 160"/>
              <p:cNvSpPr/>
              <p:nvPr/>
            </p:nvSpPr>
            <p:spPr>
              <a:xfrm>
                <a:off x="8854157"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9" name="Oval 161"/>
              <p:cNvSpPr/>
              <p:nvPr/>
            </p:nvSpPr>
            <p:spPr>
              <a:xfrm>
                <a:off x="9074802"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0" name="Oval 162"/>
              <p:cNvSpPr/>
              <p:nvPr/>
            </p:nvSpPr>
            <p:spPr>
              <a:xfrm>
                <a:off x="9295447"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1" name="Oval 163"/>
              <p:cNvSpPr/>
              <p:nvPr/>
            </p:nvSpPr>
            <p:spPr>
              <a:xfrm>
                <a:off x="9516092"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2" name="Oval 164"/>
              <p:cNvSpPr/>
              <p:nvPr/>
            </p:nvSpPr>
            <p:spPr>
              <a:xfrm>
                <a:off x="9731748" y="5336912"/>
                <a:ext cx="180000" cy="180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1" name="Group 165"/>
            <p:cNvGrpSpPr/>
            <p:nvPr/>
          </p:nvGrpSpPr>
          <p:grpSpPr>
            <a:xfrm>
              <a:off x="5007373" y="2826338"/>
              <a:ext cx="1278254" cy="107132"/>
              <a:chOff x="8411028" y="5336912"/>
              <a:chExt cx="2147688" cy="180000"/>
            </a:xfrm>
          </p:grpSpPr>
          <p:sp>
            <p:nvSpPr>
              <p:cNvPr id="116" name="Oval 166"/>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7" name="Oval 167"/>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8" name="Oval 168"/>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9" name="Oval 169"/>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0" name="Oval 170"/>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1" name="Oval 171"/>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2" name="Oval 172"/>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3" name="Oval 173"/>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4" name="Oval 174"/>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5" name="Oval 175"/>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2" name="Group 176"/>
            <p:cNvGrpSpPr/>
            <p:nvPr/>
          </p:nvGrpSpPr>
          <p:grpSpPr>
            <a:xfrm>
              <a:off x="5007368" y="2828891"/>
              <a:ext cx="764840" cy="107132"/>
              <a:chOff x="8411028" y="5336912"/>
              <a:chExt cx="1285064" cy="180000"/>
            </a:xfrm>
          </p:grpSpPr>
          <p:sp>
            <p:nvSpPr>
              <p:cNvPr id="110" name="Oval 177"/>
              <p:cNvSpPr/>
              <p:nvPr/>
            </p:nvSpPr>
            <p:spPr>
              <a:xfrm>
                <a:off x="8411028"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1" name="Oval 178"/>
              <p:cNvSpPr/>
              <p:nvPr/>
            </p:nvSpPr>
            <p:spPr>
              <a:xfrm>
                <a:off x="8639520"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2" name="Oval 179"/>
              <p:cNvSpPr/>
              <p:nvPr/>
            </p:nvSpPr>
            <p:spPr>
              <a:xfrm>
                <a:off x="8854157"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3" name="Oval 180"/>
              <p:cNvSpPr/>
              <p:nvPr/>
            </p:nvSpPr>
            <p:spPr>
              <a:xfrm>
                <a:off x="9074802"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4" name="Oval 181"/>
              <p:cNvSpPr/>
              <p:nvPr/>
            </p:nvSpPr>
            <p:spPr>
              <a:xfrm>
                <a:off x="9295447"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5" name="Oval 182"/>
              <p:cNvSpPr/>
              <p:nvPr/>
            </p:nvSpPr>
            <p:spPr>
              <a:xfrm>
                <a:off x="9516092" y="5336912"/>
                <a:ext cx="180000" cy="180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3" name="Group 183"/>
            <p:cNvGrpSpPr/>
            <p:nvPr/>
          </p:nvGrpSpPr>
          <p:grpSpPr>
            <a:xfrm>
              <a:off x="5007373" y="3067577"/>
              <a:ext cx="1278254" cy="107132"/>
              <a:chOff x="8411028" y="5336912"/>
              <a:chExt cx="2147688" cy="180000"/>
            </a:xfrm>
          </p:grpSpPr>
          <p:sp>
            <p:nvSpPr>
              <p:cNvPr id="100" name="Oval 184"/>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1" name="Oval 185"/>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2" name="Oval 186"/>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3" name="Oval 187"/>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4" name="Oval 188"/>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5" name="Oval 189"/>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6" name="Oval 190"/>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7" name="Oval 191"/>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8" name="Oval 192"/>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9" name="Oval 193"/>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4" name="Group 194"/>
            <p:cNvGrpSpPr/>
            <p:nvPr/>
          </p:nvGrpSpPr>
          <p:grpSpPr>
            <a:xfrm>
              <a:off x="5007368" y="3070130"/>
              <a:ext cx="764840" cy="107132"/>
              <a:chOff x="8411028" y="5336912"/>
              <a:chExt cx="1285064" cy="180000"/>
            </a:xfrm>
          </p:grpSpPr>
          <p:sp>
            <p:nvSpPr>
              <p:cNvPr id="94" name="Oval 195"/>
              <p:cNvSpPr/>
              <p:nvPr/>
            </p:nvSpPr>
            <p:spPr>
              <a:xfrm>
                <a:off x="8411028"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5" name="Oval 196"/>
              <p:cNvSpPr/>
              <p:nvPr/>
            </p:nvSpPr>
            <p:spPr>
              <a:xfrm>
                <a:off x="8639520"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6" name="Oval 197"/>
              <p:cNvSpPr/>
              <p:nvPr/>
            </p:nvSpPr>
            <p:spPr>
              <a:xfrm>
                <a:off x="8854157"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7" name="Oval 198"/>
              <p:cNvSpPr/>
              <p:nvPr/>
            </p:nvSpPr>
            <p:spPr>
              <a:xfrm>
                <a:off x="9074802"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8" name="Oval 199"/>
              <p:cNvSpPr/>
              <p:nvPr/>
            </p:nvSpPr>
            <p:spPr>
              <a:xfrm>
                <a:off x="9295447"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9" name="Oval 200"/>
              <p:cNvSpPr/>
              <p:nvPr/>
            </p:nvSpPr>
            <p:spPr>
              <a:xfrm>
                <a:off x="9516092" y="5336912"/>
                <a:ext cx="180000" cy="180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5" name="Group 201"/>
            <p:cNvGrpSpPr/>
            <p:nvPr/>
          </p:nvGrpSpPr>
          <p:grpSpPr>
            <a:xfrm>
              <a:off x="5007373" y="3298613"/>
              <a:ext cx="1278254" cy="107132"/>
              <a:chOff x="8411028" y="5336912"/>
              <a:chExt cx="2147688" cy="180000"/>
            </a:xfrm>
          </p:grpSpPr>
          <p:sp>
            <p:nvSpPr>
              <p:cNvPr id="84" name="Oval 202"/>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Oval 203"/>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Oval 204"/>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7" name="Oval 205"/>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8" name="Oval 206"/>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9" name="Oval 207"/>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0" name="Oval 208"/>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1" name="Oval 209"/>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2" name="Oval 210"/>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3" name="Oval 211"/>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6" name="Group 212"/>
            <p:cNvGrpSpPr/>
            <p:nvPr/>
          </p:nvGrpSpPr>
          <p:grpSpPr>
            <a:xfrm>
              <a:off x="5007370" y="3301167"/>
              <a:ext cx="1021547" cy="107132"/>
              <a:chOff x="8411028" y="5336912"/>
              <a:chExt cx="1716376" cy="180000"/>
            </a:xfrm>
          </p:grpSpPr>
          <p:sp>
            <p:nvSpPr>
              <p:cNvPr id="76" name="Oval 213"/>
              <p:cNvSpPr/>
              <p:nvPr/>
            </p:nvSpPr>
            <p:spPr>
              <a:xfrm>
                <a:off x="8411028"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Oval 214"/>
              <p:cNvSpPr/>
              <p:nvPr/>
            </p:nvSpPr>
            <p:spPr>
              <a:xfrm>
                <a:off x="8639520"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8" name="Oval 215"/>
              <p:cNvSpPr/>
              <p:nvPr/>
            </p:nvSpPr>
            <p:spPr>
              <a:xfrm>
                <a:off x="8854157"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Oval 216"/>
              <p:cNvSpPr/>
              <p:nvPr/>
            </p:nvSpPr>
            <p:spPr>
              <a:xfrm>
                <a:off x="9074802"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Oval 217"/>
              <p:cNvSpPr/>
              <p:nvPr/>
            </p:nvSpPr>
            <p:spPr>
              <a:xfrm>
                <a:off x="9295447"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Oval 218"/>
              <p:cNvSpPr/>
              <p:nvPr/>
            </p:nvSpPr>
            <p:spPr>
              <a:xfrm>
                <a:off x="9516092"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Oval 219"/>
              <p:cNvSpPr/>
              <p:nvPr/>
            </p:nvSpPr>
            <p:spPr>
              <a:xfrm>
                <a:off x="9731748"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Oval 220"/>
              <p:cNvSpPr/>
              <p:nvPr/>
            </p:nvSpPr>
            <p:spPr>
              <a:xfrm>
                <a:off x="9947404" y="5336912"/>
                <a:ext cx="180000" cy="180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7" name="Group 221"/>
            <p:cNvGrpSpPr/>
            <p:nvPr/>
          </p:nvGrpSpPr>
          <p:grpSpPr>
            <a:xfrm>
              <a:off x="5007373" y="3535951"/>
              <a:ext cx="1278254" cy="107132"/>
              <a:chOff x="8411028" y="5336912"/>
              <a:chExt cx="2147688" cy="180000"/>
            </a:xfrm>
          </p:grpSpPr>
          <p:sp>
            <p:nvSpPr>
              <p:cNvPr id="66" name="Oval 222"/>
              <p:cNvSpPr/>
              <p:nvPr/>
            </p:nvSpPr>
            <p:spPr>
              <a:xfrm>
                <a:off x="841102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Oval 223"/>
              <p:cNvSpPr/>
              <p:nvPr/>
            </p:nvSpPr>
            <p:spPr>
              <a:xfrm>
                <a:off x="863952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8" name="Oval 224"/>
              <p:cNvSpPr/>
              <p:nvPr/>
            </p:nvSpPr>
            <p:spPr>
              <a:xfrm>
                <a:off x="885415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Oval 225"/>
              <p:cNvSpPr/>
              <p:nvPr/>
            </p:nvSpPr>
            <p:spPr>
              <a:xfrm>
                <a:off x="907480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0" name="Oval 226"/>
              <p:cNvSpPr/>
              <p:nvPr/>
            </p:nvSpPr>
            <p:spPr>
              <a:xfrm>
                <a:off x="9295447"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1" name="Oval 227"/>
              <p:cNvSpPr/>
              <p:nvPr/>
            </p:nvSpPr>
            <p:spPr>
              <a:xfrm>
                <a:off x="9516092"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Oval 228"/>
              <p:cNvSpPr/>
              <p:nvPr/>
            </p:nvSpPr>
            <p:spPr>
              <a:xfrm>
                <a:off x="9731748"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3" name="Oval 229"/>
              <p:cNvSpPr/>
              <p:nvPr/>
            </p:nvSpPr>
            <p:spPr>
              <a:xfrm>
                <a:off x="9947404"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4" name="Oval 230"/>
              <p:cNvSpPr/>
              <p:nvPr/>
            </p:nvSpPr>
            <p:spPr>
              <a:xfrm>
                <a:off x="10163060"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Oval 231"/>
              <p:cNvSpPr/>
              <p:nvPr/>
            </p:nvSpPr>
            <p:spPr>
              <a:xfrm>
                <a:off x="10378716" y="5336912"/>
                <a:ext cx="180000" cy="180000"/>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8" name="Group 232"/>
            <p:cNvGrpSpPr/>
            <p:nvPr/>
          </p:nvGrpSpPr>
          <p:grpSpPr>
            <a:xfrm>
              <a:off x="5007371" y="3538505"/>
              <a:ext cx="893193" cy="107132"/>
              <a:chOff x="8411028" y="5336912"/>
              <a:chExt cx="1500720" cy="180000"/>
            </a:xfrm>
          </p:grpSpPr>
          <p:sp>
            <p:nvSpPr>
              <p:cNvPr id="59" name="Oval 233"/>
              <p:cNvSpPr/>
              <p:nvPr/>
            </p:nvSpPr>
            <p:spPr>
              <a:xfrm>
                <a:off x="8411028"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Oval 234"/>
              <p:cNvSpPr/>
              <p:nvPr/>
            </p:nvSpPr>
            <p:spPr>
              <a:xfrm>
                <a:off x="8639520"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Oval 235"/>
              <p:cNvSpPr/>
              <p:nvPr/>
            </p:nvSpPr>
            <p:spPr>
              <a:xfrm>
                <a:off x="8854157"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Oval 236"/>
              <p:cNvSpPr/>
              <p:nvPr/>
            </p:nvSpPr>
            <p:spPr>
              <a:xfrm>
                <a:off x="9074802"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Oval 237"/>
              <p:cNvSpPr/>
              <p:nvPr/>
            </p:nvSpPr>
            <p:spPr>
              <a:xfrm>
                <a:off x="9295447"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Oval 238"/>
              <p:cNvSpPr/>
              <p:nvPr/>
            </p:nvSpPr>
            <p:spPr>
              <a:xfrm>
                <a:off x="9516092"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Oval 239"/>
              <p:cNvSpPr/>
              <p:nvPr/>
            </p:nvSpPr>
            <p:spPr>
              <a:xfrm>
                <a:off x="9731748" y="5336912"/>
                <a:ext cx="180000" cy="180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grpSp>
        <p:nvGrpSpPr>
          <p:cNvPr id="2" name="组合 1"/>
          <p:cNvGrpSpPr/>
          <p:nvPr/>
        </p:nvGrpSpPr>
        <p:grpSpPr>
          <a:xfrm>
            <a:off x="2189986" y="1302609"/>
            <a:ext cx="4774754" cy="618264"/>
            <a:chOff x="2189986" y="1302609"/>
            <a:chExt cx="4774754" cy="618264"/>
          </a:xfrm>
        </p:grpSpPr>
        <p:sp>
          <p:nvSpPr>
            <p:cNvPr id="6" name="Teardrop 3"/>
            <p:cNvSpPr>
              <a:spLocks noChangeAspect="1"/>
            </p:cNvSpPr>
            <p:nvPr/>
          </p:nvSpPr>
          <p:spPr>
            <a:xfrm rot="10800000">
              <a:off x="6364924" y="1302609"/>
              <a:ext cx="599816" cy="59981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Teardrop 4"/>
            <p:cNvSpPr>
              <a:spLocks noChangeAspect="1"/>
            </p:cNvSpPr>
            <p:nvPr/>
          </p:nvSpPr>
          <p:spPr>
            <a:xfrm rot="5400000">
              <a:off x="2189986" y="1302610"/>
              <a:ext cx="599816" cy="599816"/>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TextBox 125"/>
            <p:cNvSpPr txBox="1"/>
            <p:nvPr/>
          </p:nvSpPr>
          <p:spPr>
            <a:xfrm>
              <a:off x="2809806" y="1518633"/>
              <a:ext cx="1381699" cy="300083"/>
            </a:xfrm>
            <a:prstGeom prst="rect">
              <a:avLst/>
            </a:prstGeom>
            <a:noFill/>
          </p:spPr>
          <p:txBody>
            <a:bodyPr wrap="none">
              <a:normAutofit fontScale="85000" lnSpcReduction="20000"/>
            </a:bodyPr>
            <a:lstStyle/>
            <a:p>
              <a:pPr algn="r"/>
              <a:r>
                <a:rPr lang="zh-CN" altLang="en-US" sz="2000">
                  <a:solidFill>
                    <a:schemeClr val="accent1"/>
                  </a:solidFill>
                  <a:latin typeface="+mn-lt"/>
                  <a:ea typeface="+mn-ea"/>
                  <a:cs typeface="+mn-ea"/>
                  <a:sym typeface="+mn-lt"/>
                </a:rPr>
                <a:t>标题文本预设</a:t>
              </a:r>
            </a:p>
          </p:txBody>
        </p:sp>
        <p:sp>
          <p:nvSpPr>
            <p:cNvPr id="39" name="TextBox 240"/>
            <p:cNvSpPr txBox="1"/>
            <p:nvPr/>
          </p:nvSpPr>
          <p:spPr>
            <a:xfrm>
              <a:off x="4945162" y="1518633"/>
              <a:ext cx="1401502" cy="300083"/>
            </a:xfrm>
            <a:prstGeom prst="rect">
              <a:avLst/>
            </a:prstGeom>
            <a:noFill/>
          </p:spPr>
          <p:txBody>
            <a:bodyPr wrap="none">
              <a:normAutofit fontScale="85000" lnSpcReduction="20000"/>
            </a:bodyPr>
            <a:lstStyle/>
            <a:p>
              <a:r>
                <a:rPr lang="zh-CN" altLang="en-US" sz="2000">
                  <a:solidFill>
                    <a:schemeClr val="accent2"/>
                  </a:solidFill>
                  <a:latin typeface="+mn-lt"/>
                  <a:ea typeface="+mn-ea"/>
                  <a:cs typeface="+mn-ea"/>
                  <a:sym typeface="+mn-lt"/>
                </a:rPr>
                <a:t>标题文本预设</a:t>
              </a:r>
            </a:p>
          </p:txBody>
        </p:sp>
        <p:grpSp>
          <p:nvGrpSpPr>
            <p:cNvPr id="40" name="Group 257"/>
            <p:cNvGrpSpPr/>
            <p:nvPr/>
          </p:nvGrpSpPr>
          <p:grpSpPr>
            <a:xfrm>
              <a:off x="2996787" y="1920873"/>
              <a:ext cx="1140268" cy="0"/>
              <a:chOff x="3995716" y="2561164"/>
              <a:chExt cx="1520357" cy="0"/>
            </a:xfrm>
          </p:grpSpPr>
          <p:cxnSp>
            <p:nvCxnSpPr>
              <p:cNvPr id="53" name="Straight Connector 249"/>
              <p:cNvCxnSpPr/>
              <p:nvPr/>
            </p:nvCxnSpPr>
            <p:spPr>
              <a:xfrm rot="10800000">
                <a:off x="5278965" y="2561164"/>
                <a:ext cx="23710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250"/>
              <p:cNvCxnSpPr/>
              <p:nvPr/>
            </p:nvCxnSpPr>
            <p:spPr>
              <a:xfrm rot="10800000">
                <a:off x="5023808" y="2561164"/>
                <a:ext cx="23710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251"/>
              <p:cNvCxnSpPr/>
              <p:nvPr/>
            </p:nvCxnSpPr>
            <p:spPr>
              <a:xfrm rot="10800000">
                <a:off x="4754836" y="2561164"/>
                <a:ext cx="237108"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252"/>
              <p:cNvCxnSpPr/>
              <p:nvPr/>
            </p:nvCxnSpPr>
            <p:spPr>
              <a:xfrm rot="10800000">
                <a:off x="4501796" y="2561164"/>
                <a:ext cx="237108"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253"/>
              <p:cNvCxnSpPr/>
              <p:nvPr/>
            </p:nvCxnSpPr>
            <p:spPr>
              <a:xfrm rot="10800000">
                <a:off x="4248756" y="2561164"/>
                <a:ext cx="23710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8" name="Straight Connector 254"/>
              <p:cNvCxnSpPr/>
              <p:nvPr/>
            </p:nvCxnSpPr>
            <p:spPr>
              <a:xfrm rot="10800000">
                <a:off x="3995716" y="2561164"/>
                <a:ext cx="237108"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1" name="Group 258"/>
            <p:cNvGrpSpPr/>
            <p:nvPr/>
          </p:nvGrpSpPr>
          <p:grpSpPr>
            <a:xfrm>
              <a:off x="5038214" y="1920873"/>
              <a:ext cx="1140268" cy="0"/>
              <a:chOff x="3995716" y="2561164"/>
              <a:chExt cx="1520357" cy="0"/>
            </a:xfrm>
          </p:grpSpPr>
          <p:cxnSp>
            <p:nvCxnSpPr>
              <p:cNvPr id="47" name="Straight Connector 259"/>
              <p:cNvCxnSpPr/>
              <p:nvPr/>
            </p:nvCxnSpPr>
            <p:spPr>
              <a:xfrm rot="10800000">
                <a:off x="5278965" y="2561164"/>
                <a:ext cx="23710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260"/>
              <p:cNvCxnSpPr/>
              <p:nvPr/>
            </p:nvCxnSpPr>
            <p:spPr>
              <a:xfrm rot="10800000">
                <a:off x="5023808" y="2561164"/>
                <a:ext cx="23710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261"/>
              <p:cNvCxnSpPr/>
              <p:nvPr/>
            </p:nvCxnSpPr>
            <p:spPr>
              <a:xfrm rot="10800000">
                <a:off x="4754836" y="2561164"/>
                <a:ext cx="237108"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262"/>
              <p:cNvCxnSpPr/>
              <p:nvPr/>
            </p:nvCxnSpPr>
            <p:spPr>
              <a:xfrm rot="10800000">
                <a:off x="4501796" y="2561164"/>
                <a:ext cx="237108"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263"/>
              <p:cNvCxnSpPr/>
              <p:nvPr/>
            </p:nvCxnSpPr>
            <p:spPr>
              <a:xfrm rot="10800000">
                <a:off x="4248756" y="2561164"/>
                <a:ext cx="23710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2" name="Straight Connector 264"/>
              <p:cNvCxnSpPr/>
              <p:nvPr/>
            </p:nvCxnSpPr>
            <p:spPr>
              <a:xfrm rot="10800000">
                <a:off x="3995716" y="2561164"/>
                <a:ext cx="237108"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42" name="Freeform: Shape 265"/>
            <p:cNvSpPr/>
            <p:nvPr/>
          </p:nvSpPr>
          <p:spPr bwMode="auto">
            <a:xfrm>
              <a:off x="2394457" y="1525914"/>
              <a:ext cx="190874" cy="1532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solidFill>
            <a:ln>
              <a:noFill/>
            </a:ln>
            <a:effectLst/>
          </p:spPr>
          <p:txBody>
            <a:bodyPr anchor="ctr"/>
            <a:lstStyle/>
            <a:p>
              <a:pPr algn="ctr"/>
              <a:endParaRPr>
                <a:latin typeface="+mn-lt"/>
                <a:ea typeface="+mn-ea"/>
                <a:cs typeface="+mn-ea"/>
                <a:sym typeface="+mn-lt"/>
              </a:endParaRPr>
            </a:p>
          </p:txBody>
        </p:sp>
        <p:grpSp>
          <p:nvGrpSpPr>
            <p:cNvPr id="43" name="Group 266"/>
            <p:cNvGrpSpPr/>
            <p:nvPr/>
          </p:nvGrpSpPr>
          <p:grpSpPr>
            <a:xfrm>
              <a:off x="6575659" y="1517630"/>
              <a:ext cx="178347" cy="169773"/>
              <a:chOff x="10755297" y="220663"/>
              <a:chExt cx="990599" cy="942975"/>
            </a:xfrm>
            <a:solidFill>
              <a:schemeClr val="bg1"/>
            </a:solidFill>
          </p:grpSpPr>
          <p:sp>
            <p:nvSpPr>
              <p:cNvPr id="44" name="Freeform: Shape 267"/>
              <p:cNvSpPr/>
              <p:nvPr/>
            </p:nvSpPr>
            <p:spPr bwMode="auto">
              <a:xfrm>
                <a:off x="10755297" y="220663"/>
                <a:ext cx="990599" cy="942975"/>
              </a:xfrm>
              <a:custGeom>
                <a:avLst/>
                <a:gdLst>
                  <a:gd name="T0" fmla="*/ 239 w 261"/>
                  <a:gd name="T1" fmla="*/ 0 h 248"/>
                  <a:gd name="T2" fmla="*/ 22 w 261"/>
                  <a:gd name="T3" fmla="*/ 0 h 248"/>
                  <a:gd name="T4" fmla="*/ 0 w 261"/>
                  <a:gd name="T5" fmla="*/ 22 h 248"/>
                  <a:gd name="T6" fmla="*/ 0 w 261"/>
                  <a:gd name="T7" fmla="*/ 190 h 248"/>
                  <a:gd name="T8" fmla="*/ 22 w 261"/>
                  <a:gd name="T9" fmla="*/ 212 h 248"/>
                  <a:gd name="T10" fmla="*/ 88 w 261"/>
                  <a:gd name="T11" fmla="*/ 212 h 248"/>
                  <a:gd name="T12" fmla="*/ 76 w 261"/>
                  <a:gd name="T13" fmla="*/ 224 h 248"/>
                  <a:gd name="T14" fmla="*/ 70 w 261"/>
                  <a:gd name="T15" fmla="*/ 231 h 248"/>
                  <a:gd name="T16" fmla="*/ 70 w 261"/>
                  <a:gd name="T17" fmla="*/ 241 h 248"/>
                  <a:gd name="T18" fmla="*/ 86 w 261"/>
                  <a:gd name="T19" fmla="*/ 248 h 248"/>
                  <a:gd name="T20" fmla="*/ 175 w 261"/>
                  <a:gd name="T21" fmla="*/ 248 h 248"/>
                  <a:gd name="T22" fmla="*/ 191 w 261"/>
                  <a:gd name="T23" fmla="*/ 241 h 248"/>
                  <a:gd name="T24" fmla="*/ 191 w 261"/>
                  <a:gd name="T25" fmla="*/ 231 h 248"/>
                  <a:gd name="T26" fmla="*/ 185 w 261"/>
                  <a:gd name="T27" fmla="*/ 224 h 248"/>
                  <a:gd name="T28" fmla="*/ 173 w 261"/>
                  <a:gd name="T29" fmla="*/ 212 h 248"/>
                  <a:gd name="T30" fmla="*/ 239 w 261"/>
                  <a:gd name="T31" fmla="*/ 212 h 248"/>
                  <a:gd name="T32" fmla="*/ 261 w 261"/>
                  <a:gd name="T33" fmla="*/ 190 h 248"/>
                  <a:gd name="T34" fmla="*/ 261 w 261"/>
                  <a:gd name="T35" fmla="*/ 22 h 248"/>
                  <a:gd name="T36" fmla="*/ 239 w 261"/>
                  <a:gd name="T37" fmla="*/ 0 h 248"/>
                  <a:gd name="T38" fmla="*/ 179 w 261"/>
                  <a:gd name="T39" fmla="*/ 230 h 248"/>
                  <a:gd name="T40" fmla="*/ 184 w 261"/>
                  <a:gd name="T41" fmla="*/ 236 h 248"/>
                  <a:gd name="T42" fmla="*/ 184 w 261"/>
                  <a:gd name="T43" fmla="*/ 238 h 248"/>
                  <a:gd name="T44" fmla="*/ 175 w 261"/>
                  <a:gd name="T45" fmla="*/ 240 h 248"/>
                  <a:gd name="T46" fmla="*/ 86 w 261"/>
                  <a:gd name="T47" fmla="*/ 240 h 248"/>
                  <a:gd name="T48" fmla="*/ 77 w 261"/>
                  <a:gd name="T49" fmla="*/ 238 h 248"/>
                  <a:gd name="T50" fmla="*/ 77 w 261"/>
                  <a:gd name="T51" fmla="*/ 236 h 248"/>
                  <a:gd name="T52" fmla="*/ 77 w 261"/>
                  <a:gd name="T53" fmla="*/ 236 h 248"/>
                  <a:gd name="T54" fmla="*/ 82 w 261"/>
                  <a:gd name="T55" fmla="*/ 230 h 248"/>
                  <a:gd name="T56" fmla="*/ 98 w 261"/>
                  <a:gd name="T57" fmla="*/ 212 h 248"/>
                  <a:gd name="T58" fmla="*/ 163 w 261"/>
                  <a:gd name="T59" fmla="*/ 212 h 248"/>
                  <a:gd name="T60" fmla="*/ 179 w 261"/>
                  <a:gd name="T61" fmla="*/ 230 h 248"/>
                  <a:gd name="T62" fmla="*/ 245 w 261"/>
                  <a:gd name="T63" fmla="*/ 190 h 248"/>
                  <a:gd name="T64" fmla="*/ 239 w 261"/>
                  <a:gd name="T65" fmla="*/ 196 h 248"/>
                  <a:gd name="T66" fmla="*/ 22 w 261"/>
                  <a:gd name="T67" fmla="*/ 196 h 248"/>
                  <a:gd name="T68" fmla="*/ 16 w 261"/>
                  <a:gd name="T69" fmla="*/ 190 h 248"/>
                  <a:gd name="T70" fmla="*/ 16 w 261"/>
                  <a:gd name="T71" fmla="*/ 22 h 248"/>
                  <a:gd name="T72" fmla="*/ 22 w 261"/>
                  <a:gd name="T73" fmla="*/ 16 h 248"/>
                  <a:gd name="T74" fmla="*/ 239 w 261"/>
                  <a:gd name="T75" fmla="*/ 16 h 248"/>
                  <a:gd name="T76" fmla="*/ 245 w 261"/>
                  <a:gd name="T77" fmla="*/ 22 h 248"/>
                  <a:gd name="T78" fmla="*/ 245 w 261"/>
                  <a:gd name="T79"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1" h="248">
                    <a:moveTo>
                      <a:pt x="239" y="0"/>
                    </a:moveTo>
                    <a:cubicBezTo>
                      <a:pt x="22" y="0"/>
                      <a:pt x="22" y="0"/>
                      <a:pt x="22" y="0"/>
                    </a:cubicBezTo>
                    <a:cubicBezTo>
                      <a:pt x="10" y="0"/>
                      <a:pt x="0" y="10"/>
                      <a:pt x="0" y="22"/>
                    </a:cubicBezTo>
                    <a:cubicBezTo>
                      <a:pt x="0" y="190"/>
                      <a:pt x="0" y="190"/>
                      <a:pt x="0" y="190"/>
                    </a:cubicBezTo>
                    <a:cubicBezTo>
                      <a:pt x="0" y="202"/>
                      <a:pt x="10" y="212"/>
                      <a:pt x="22" y="212"/>
                    </a:cubicBezTo>
                    <a:cubicBezTo>
                      <a:pt x="88" y="212"/>
                      <a:pt x="88" y="212"/>
                      <a:pt x="88" y="212"/>
                    </a:cubicBezTo>
                    <a:cubicBezTo>
                      <a:pt x="85" y="216"/>
                      <a:pt x="79" y="222"/>
                      <a:pt x="76" y="224"/>
                    </a:cubicBezTo>
                    <a:cubicBezTo>
                      <a:pt x="74" y="227"/>
                      <a:pt x="71" y="229"/>
                      <a:pt x="70" y="231"/>
                    </a:cubicBezTo>
                    <a:cubicBezTo>
                      <a:pt x="69" y="233"/>
                      <a:pt x="68" y="237"/>
                      <a:pt x="70" y="241"/>
                    </a:cubicBezTo>
                    <a:cubicBezTo>
                      <a:pt x="71" y="244"/>
                      <a:pt x="76" y="248"/>
                      <a:pt x="86" y="248"/>
                    </a:cubicBezTo>
                    <a:cubicBezTo>
                      <a:pt x="175" y="248"/>
                      <a:pt x="175" y="248"/>
                      <a:pt x="175" y="248"/>
                    </a:cubicBezTo>
                    <a:cubicBezTo>
                      <a:pt x="185" y="248"/>
                      <a:pt x="190" y="244"/>
                      <a:pt x="191" y="241"/>
                    </a:cubicBezTo>
                    <a:cubicBezTo>
                      <a:pt x="193" y="237"/>
                      <a:pt x="192" y="233"/>
                      <a:pt x="191" y="231"/>
                    </a:cubicBezTo>
                    <a:cubicBezTo>
                      <a:pt x="190" y="229"/>
                      <a:pt x="187" y="227"/>
                      <a:pt x="185" y="224"/>
                    </a:cubicBezTo>
                    <a:cubicBezTo>
                      <a:pt x="182" y="222"/>
                      <a:pt x="176" y="216"/>
                      <a:pt x="173" y="212"/>
                    </a:cubicBezTo>
                    <a:cubicBezTo>
                      <a:pt x="239" y="212"/>
                      <a:pt x="239" y="212"/>
                      <a:pt x="239" y="212"/>
                    </a:cubicBezTo>
                    <a:cubicBezTo>
                      <a:pt x="251" y="212"/>
                      <a:pt x="261" y="202"/>
                      <a:pt x="261" y="190"/>
                    </a:cubicBezTo>
                    <a:cubicBezTo>
                      <a:pt x="261" y="22"/>
                      <a:pt x="261" y="22"/>
                      <a:pt x="261" y="22"/>
                    </a:cubicBezTo>
                    <a:cubicBezTo>
                      <a:pt x="261" y="10"/>
                      <a:pt x="251" y="0"/>
                      <a:pt x="239" y="0"/>
                    </a:cubicBezTo>
                    <a:close/>
                    <a:moveTo>
                      <a:pt x="179" y="230"/>
                    </a:moveTo>
                    <a:cubicBezTo>
                      <a:pt x="181" y="233"/>
                      <a:pt x="183" y="235"/>
                      <a:pt x="184" y="236"/>
                    </a:cubicBezTo>
                    <a:cubicBezTo>
                      <a:pt x="184" y="236"/>
                      <a:pt x="185" y="237"/>
                      <a:pt x="184" y="238"/>
                    </a:cubicBezTo>
                    <a:cubicBezTo>
                      <a:pt x="183" y="239"/>
                      <a:pt x="179" y="240"/>
                      <a:pt x="175" y="240"/>
                    </a:cubicBezTo>
                    <a:cubicBezTo>
                      <a:pt x="86" y="240"/>
                      <a:pt x="86" y="240"/>
                      <a:pt x="86" y="240"/>
                    </a:cubicBezTo>
                    <a:cubicBezTo>
                      <a:pt x="82" y="240"/>
                      <a:pt x="78" y="239"/>
                      <a:pt x="77" y="238"/>
                    </a:cubicBezTo>
                    <a:cubicBezTo>
                      <a:pt x="77" y="237"/>
                      <a:pt x="77" y="236"/>
                      <a:pt x="77" y="236"/>
                    </a:cubicBezTo>
                    <a:cubicBezTo>
                      <a:pt x="77" y="236"/>
                      <a:pt x="77" y="236"/>
                      <a:pt x="77" y="236"/>
                    </a:cubicBezTo>
                    <a:cubicBezTo>
                      <a:pt x="78" y="235"/>
                      <a:pt x="80" y="233"/>
                      <a:pt x="82" y="230"/>
                    </a:cubicBezTo>
                    <a:cubicBezTo>
                      <a:pt x="89" y="223"/>
                      <a:pt x="95" y="217"/>
                      <a:pt x="98" y="212"/>
                    </a:cubicBezTo>
                    <a:cubicBezTo>
                      <a:pt x="163" y="212"/>
                      <a:pt x="163" y="212"/>
                      <a:pt x="163" y="212"/>
                    </a:cubicBezTo>
                    <a:cubicBezTo>
                      <a:pt x="166" y="217"/>
                      <a:pt x="172" y="223"/>
                      <a:pt x="179" y="230"/>
                    </a:cubicBezTo>
                    <a:close/>
                    <a:moveTo>
                      <a:pt x="245" y="190"/>
                    </a:moveTo>
                    <a:cubicBezTo>
                      <a:pt x="245" y="193"/>
                      <a:pt x="242" y="196"/>
                      <a:pt x="239" y="196"/>
                    </a:cubicBezTo>
                    <a:cubicBezTo>
                      <a:pt x="22" y="196"/>
                      <a:pt x="22" y="196"/>
                      <a:pt x="22" y="196"/>
                    </a:cubicBezTo>
                    <a:cubicBezTo>
                      <a:pt x="19" y="196"/>
                      <a:pt x="16" y="193"/>
                      <a:pt x="16" y="190"/>
                    </a:cubicBezTo>
                    <a:cubicBezTo>
                      <a:pt x="16" y="22"/>
                      <a:pt x="16" y="22"/>
                      <a:pt x="16" y="22"/>
                    </a:cubicBezTo>
                    <a:cubicBezTo>
                      <a:pt x="16" y="19"/>
                      <a:pt x="19" y="16"/>
                      <a:pt x="22" y="16"/>
                    </a:cubicBezTo>
                    <a:cubicBezTo>
                      <a:pt x="239" y="16"/>
                      <a:pt x="239" y="16"/>
                      <a:pt x="239" y="16"/>
                    </a:cubicBezTo>
                    <a:cubicBezTo>
                      <a:pt x="242" y="16"/>
                      <a:pt x="245" y="19"/>
                      <a:pt x="245" y="22"/>
                    </a:cubicBezTo>
                    <a:lnTo>
                      <a:pt x="245" y="1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5" name="Freeform: Shape 268"/>
              <p:cNvSpPr/>
              <p:nvPr/>
            </p:nvSpPr>
            <p:spPr bwMode="auto">
              <a:xfrm>
                <a:off x="10879138" y="342901"/>
                <a:ext cx="741363" cy="498475"/>
              </a:xfrm>
              <a:custGeom>
                <a:avLst/>
                <a:gdLst>
                  <a:gd name="T0" fmla="*/ 182 w 195"/>
                  <a:gd name="T1" fmla="*/ 0 h 131"/>
                  <a:gd name="T2" fmla="*/ 13 w 195"/>
                  <a:gd name="T3" fmla="*/ 0 h 131"/>
                  <a:gd name="T4" fmla="*/ 0 w 195"/>
                  <a:gd name="T5" fmla="*/ 14 h 131"/>
                  <a:gd name="T6" fmla="*/ 0 w 195"/>
                  <a:gd name="T7" fmla="*/ 117 h 131"/>
                  <a:gd name="T8" fmla="*/ 13 w 195"/>
                  <a:gd name="T9" fmla="*/ 131 h 131"/>
                  <a:gd name="T10" fmla="*/ 182 w 195"/>
                  <a:gd name="T11" fmla="*/ 131 h 131"/>
                  <a:gd name="T12" fmla="*/ 195 w 195"/>
                  <a:gd name="T13" fmla="*/ 117 h 131"/>
                  <a:gd name="T14" fmla="*/ 195 w 195"/>
                  <a:gd name="T15" fmla="*/ 14 h 131"/>
                  <a:gd name="T16" fmla="*/ 182 w 195"/>
                  <a:gd name="T17" fmla="*/ 0 h 131"/>
                  <a:gd name="T18" fmla="*/ 13 w 195"/>
                  <a:gd name="T19" fmla="*/ 9 h 131"/>
                  <a:gd name="T20" fmla="*/ 182 w 195"/>
                  <a:gd name="T21" fmla="*/ 9 h 131"/>
                  <a:gd name="T22" fmla="*/ 187 w 195"/>
                  <a:gd name="T23" fmla="*/ 14 h 131"/>
                  <a:gd name="T24" fmla="*/ 187 w 195"/>
                  <a:gd name="T25" fmla="*/ 48 h 131"/>
                  <a:gd name="T26" fmla="*/ 154 w 195"/>
                  <a:gd name="T27" fmla="*/ 85 h 131"/>
                  <a:gd name="T28" fmla="*/ 125 w 195"/>
                  <a:gd name="T29" fmla="*/ 47 h 131"/>
                  <a:gd name="T30" fmla="*/ 122 w 195"/>
                  <a:gd name="T31" fmla="*/ 45 h 131"/>
                  <a:gd name="T32" fmla="*/ 119 w 195"/>
                  <a:gd name="T33" fmla="*/ 47 h 131"/>
                  <a:gd name="T34" fmla="*/ 81 w 195"/>
                  <a:gd name="T35" fmla="*/ 100 h 131"/>
                  <a:gd name="T36" fmla="*/ 51 w 195"/>
                  <a:gd name="T37" fmla="*/ 71 h 131"/>
                  <a:gd name="T38" fmla="*/ 46 w 195"/>
                  <a:gd name="T39" fmla="*/ 71 h 131"/>
                  <a:gd name="T40" fmla="*/ 8 w 195"/>
                  <a:gd name="T41" fmla="*/ 105 h 131"/>
                  <a:gd name="T42" fmla="*/ 8 w 195"/>
                  <a:gd name="T43" fmla="*/ 14 h 131"/>
                  <a:gd name="T44" fmla="*/ 13 w 195"/>
                  <a:gd name="T45" fmla="*/ 9 h 131"/>
                  <a:gd name="T46" fmla="*/ 182 w 195"/>
                  <a:gd name="T47" fmla="*/ 123 h 131"/>
                  <a:gd name="T48" fmla="*/ 13 w 195"/>
                  <a:gd name="T49" fmla="*/ 123 h 131"/>
                  <a:gd name="T50" fmla="*/ 8 w 195"/>
                  <a:gd name="T51" fmla="*/ 117 h 131"/>
                  <a:gd name="T52" fmla="*/ 8 w 195"/>
                  <a:gd name="T53" fmla="*/ 116 h 131"/>
                  <a:gd name="T54" fmla="*/ 48 w 195"/>
                  <a:gd name="T55" fmla="*/ 79 h 131"/>
                  <a:gd name="T56" fmla="*/ 78 w 195"/>
                  <a:gd name="T57" fmla="*/ 109 h 131"/>
                  <a:gd name="T58" fmla="*/ 82 w 195"/>
                  <a:gd name="T59" fmla="*/ 110 h 131"/>
                  <a:gd name="T60" fmla="*/ 85 w 195"/>
                  <a:gd name="T61" fmla="*/ 109 h 131"/>
                  <a:gd name="T62" fmla="*/ 122 w 195"/>
                  <a:gd name="T63" fmla="*/ 56 h 131"/>
                  <a:gd name="T64" fmla="*/ 151 w 195"/>
                  <a:gd name="T65" fmla="*/ 94 h 131"/>
                  <a:gd name="T66" fmla="*/ 154 w 195"/>
                  <a:gd name="T67" fmla="*/ 95 h 131"/>
                  <a:gd name="T68" fmla="*/ 157 w 195"/>
                  <a:gd name="T69" fmla="*/ 94 h 131"/>
                  <a:gd name="T70" fmla="*/ 187 w 195"/>
                  <a:gd name="T71" fmla="*/ 60 h 131"/>
                  <a:gd name="T72" fmla="*/ 187 w 195"/>
                  <a:gd name="T73" fmla="*/ 117 h 131"/>
                  <a:gd name="T74" fmla="*/ 182 w 195"/>
                  <a:gd name="T75" fmla="*/ 12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131">
                    <a:moveTo>
                      <a:pt x="182" y="0"/>
                    </a:moveTo>
                    <a:cubicBezTo>
                      <a:pt x="13" y="0"/>
                      <a:pt x="13" y="0"/>
                      <a:pt x="13" y="0"/>
                    </a:cubicBezTo>
                    <a:cubicBezTo>
                      <a:pt x="6" y="0"/>
                      <a:pt x="0" y="7"/>
                      <a:pt x="0" y="14"/>
                    </a:cubicBezTo>
                    <a:cubicBezTo>
                      <a:pt x="0" y="117"/>
                      <a:pt x="0" y="117"/>
                      <a:pt x="0" y="117"/>
                    </a:cubicBezTo>
                    <a:cubicBezTo>
                      <a:pt x="0" y="125"/>
                      <a:pt x="6" y="131"/>
                      <a:pt x="13" y="131"/>
                    </a:cubicBezTo>
                    <a:cubicBezTo>
                      <a:pt x="182" y="131"/>
                      <a:pt x="182" y="131"/>
                      <a:pt x="182" y="131"/>
                    </a:cubicBezTo>
                    <a:cubicBezTo>
                      <a:pt x="189" y="131"/>
                      <a:pt x="195" y="125"/>
                      <a:pt x="195" y="117"/>
                    </a:cubicBezTo>
                    <a:cubicBezTo>
                      <a:pt x="195" y="14"/>
                      <a:pt x="195" y="14"/>
                      <a:pt x="195" y="14"/>
                    </a:cubicBezTo>
                    <a:cubicBezTo>
                      <a:pt x="195" y="7"/>
                      <a:pt x="189" y="0"/>
                      <a:pt x="182" y="0"/>
                    </a:cubicBezTo>
                    <a:close/>
                    <a:moveTo>
                      <a:pt x="13" y="9"/>
                    </a:moveTo>
                    <a:cubicBezTo>
                      <a:pt x="182" y="9"/>
                      <a:pt x="182" y="9"/>
                      <a:pt x="182" y="9"/>
                    </a:cubicBezTo>
                    <a:cubicBezTo>
                      <a:pt x="185" y="9"/>
                      <a:pt x="187" y="11"/>
                      <a:pt x="187" y="14"/>
                    </a:cubicBezTo>
                    <a:cubicBezTo>
                      <a:pt x="187" y="48"/>
                      <a:pt x="187" y="48"/>
                      <a:pt x="187" y="48"/>
                    </a:cubicBezTo>
                    <a:cubicBezTo>
                      <a:pt x="154" y="85"/>
                      <a:pt x="154" y="85"/>
                      <a:pt x="154" y="85"/>
                    </a:cubicBezTo>
                    <a:cubicBezTo>
                      <a:pt x="125" y="47"/>
                      <a:pt x="125" y="47"/>
                      <a:pt x="125" y="47"/>
                    </a:cubicBezTo>
                    <a:cubicBezTo>
                      <a:pt x="124" y="46"/>
                      <a:pt x="123" y="45"/>
                      <a:pt x="122" y="45"/>
                    </a:cubicBezTo>
                    <a:cubicBezTo>
                      <a:pt x="121" y="45"/>
                      <a:pt x="119" y="46"/>
                      <a:pt x="119" y="47"/>
                    </a:cubicBezTo>
                    <a:cubicBezTo>
                      <a:pt x="81" y="100"/>
                      <a:pt x="81" y="100"/>
                      <a:pt x="81" y="100"/>
                    </a:cubicBezTo>
                    <a:cubicBezTo>
                      <a:pt x="51" y="71"/>
                      <a:pt x="51" y="71"/>
                      <a:pt x="51" y="71"/>
                    </a:cubicBezTo>
                    <a:cubicBezTo>
                      <a:pt x="50" y="69"/>
                      <a:pt x="47" y="69"/>
                      <a:pt x="46" y="71"/>
                    </a:cubicBezTo>
                    <a:cubicBezTo>
                      <a:pt x="8" y="105"/>
                      <a:pt x="8" y="105"/>
                      <a:pt x="8" y="105"/>
                    </a:cubicBezTo>
                    <a:cubicBezTo>
                      <a:pt x="8" y="14"/>
                      <a:pt x="8" y="14"/>
                      <a:pt x="8" y="14"/>
                    </a:cubicBezTo>
                    <a:cubicBezTo>
                      <a:pt x="8" y="11"/>
                      <a:pt x="10" y="9"/>
                      <a:pt x="13" y="9"/>
                    </a:cubicBezTo>
                    <a:close/>
                    <a:moveTo>
                      <a:pt x="182" y="123"/>
                    </a:moveTo>
                    <a:cubicBezTo>
                      <a:pt x="13" y="123"/>
                      <a:pt x="13" y="123"/>
                      <a:pt x="13" y="123"/>
                    </a:cubicBezTo>
                    <a:cubicBezTo>
                      <a:pt x="10" y="123"/>
                      <a:pt x="8" y="120"/>
                      <a:pt x="8" y="117"/>
                    </a:cubicBezTo>
                    <a:cubicBezTo>
                      <a:pt x="8" y="116"/>
                      <a:pt x="8" y="116"/>
                      <a:pt x="8" y="116"/>
                    </a:cubicBezTo>
                    <a:cubicBezTo>
                      <a:pt x="48" y="79"/>
                      <a:pt x="48" y="79"/>
                      <a:pt x="48" y="79"/>
                    </a:cubicBezTo>
                    <a:cubicBezTo>
                      <a:pt x="78" y="109"/>
                      <a:pt x="78" y="109"/>
                      <a:pt x="78" y="109"/>
                    </a:cubicBezTo>
                    <a:cubicBezTo>
                      <a:pt x="79" y="110"/>
                      <a:pt x="80" y="111"/>
                      <a:pt x="82" y="110"/>
                    </a:cubicBezTo>
                    <a:cubicBezTo>
                      <a:pt x="83" y="110"/>
                      <a:pt x="84" y="110"/>
                      <a:pt x="85" y="109"/>
                    </a:cubicBezTo>
                    <a:cubicBezTo>
                      <a:pt x="122" y="56"/>
                      <a:pt x="122" y="56"/>
                      <a:pt x="122" y="56"/>
                    </a:cubicBezTo>
                    <a:cubicBezTo>
                      <a:pt x="151" y="94"/>
                      <a:pt x="151" y="94"/>
                      <a:pt x="151" y="94"/>
                    </a:cubicBezTo>
                    <a:cubicBezTo>
                      <a:pt x="152" y="95"/>
                      <a:pt x="153" y="95"/>
                      <a:pt x="154" y="95"/>
                    </a:cubicBezTo>
                    <a:cubicBezTo>
                      <a:pt x="155" y="95"/>
                      <a:pt x="156" y="95"/>
                      <a:pt x="157" y="94"/>
                    </a:cubicBezTo>
                    <a:cubicBezTo>
                      <a:pt x="187" y="60"/>
                      <a:pt x="187" y="60"/>
                      <a:pt x="187" y="60"/>
                    </a:cubicBezTo>
                    <a:cubicBezTo>
                      <a:pt x="187" y="117"/>
                      <a:pt x="187" y="117"/>
                      <a:pt x="187" y="117"/>
                    </a:cubicBezTo>
                    <a:cubicBezTo>
                      <a:pt x="187" y="120"/>
                      <a:pt x="185" y="123"/>
                      <a:pt x="182"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6" name="Freeform: Shape 269"/>
              <p:cNvSpPr/>
              <p:nvPr/>
            </p:nvSpPr>
            <p:spPr bwMode="auto">
              <a:xfrm>
                <a:off x="11202988" y="855663"/>
                <a:ext cx="93663" cy="92075"/>
              </a:xfrm>
              <a:custGeom>
                <a:avLst/>
                <a:gdLst>
                  <a:gd name="T0" fmla="*/ 13 w 25"/>
                  <a:gd name="T1" fmla="*/ 0 h 24"/>
                  <a:gd name="T2" fmla="*/ 0 w 25"/>
                  <a:gd name="T3" fmla="*/ 12 h 24"/>
                  <a:gd name="T4" fmla="*/ 13 w 25"/>
                  <a:gd name="T5" fmla="*/ 24 h 24"/>
                  <a:gd name="T6" fmla="*/ 25 w 25"/>
                  <a:gd name="T7" fmla="*/ 12 h 24"/>
                  <a:gd name="T8" fmla="*/ 13 w 25"/>
                  <a:gd name="T9" fmla="*/ 0 h 24"/>
                  <a:gd name="T10" fmla="*/ 13 w 25"/>
                  <a:gd name="T11" fmla="*/ 16 h 24"/>
                  <a:gd name="T12" fmla="*/ 8 w 25"/>
                  <a:gd name="T13" fmla="*/ 12 h 24"/>
                  <a:gd name="T14" fmla="*/ 13 w 25"/>
                  <a:gd name="T15" fmla="*/ 8 h 24"/>
                  <a:gd name="T16" fmla="*/ 17 w 25"/>
                  <a:gd name="T17" fmla="*/ 12 h 24"/>
                  <a:gd name="T18" fmla="*/ 13 w 25"/>
                  <a:gd name="T19"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4">
                    <a:moveTo>
                      <a:pt x="13" y="0"/>
                    </a:moveTo>
                    <a:cubicBezTo>
                      <a:pt x="6" y="0"/>
                      <a:pt x="0" y="5"/>
                      <a:pt x="0" y="12"/>
                    </a:cubicBezTo>
                    <a:cubicBezTo>
                      <a:pt x="0" y="19"/>
                      <a:pt x="6" y="24"/>
                      <a:pt x="13" y="24"/>
                    </a:cubicBezTo>
                    <a:cubicBezTo>
                      <a:pt x="19" y="24"/>
                      <a:pt x="25" y="19"/>
                      <a:pt x="25" y="12"/>
                    </a:cubicBezTo>
                    <a:cubicBezTo>
                      <a:pt x="25" y="5"/>
                      <a:pt x="19" y="0"/>
                      <a:pt x="13" y="0"/>
                    </a:cubicBezTo>
                    <a:close/>
                    <a:moveTo>
                      <a:pt x="13" y="16"/>
                    </a:moveTo>
                    <a:cubicBezTo>
                      <a:pt x="10" y="16"/>
                      <a:pt x="8" y="14"/>
                      <a:pt x="8" y="12"/>
                    </a:cubicBezTo>
                    <a:cubicBezTo>
                      <a:pt x="8" y="10"/>
                      <a:pt x="10" y="8"/>
                      <a:pt x="13" y="8"/>
                    </a:cubicBezTo>
                    <a:cubicBezTo>
                      <a:pt x="15" y="8"/>
                      <a:pt x="17" y="10"/>
                      <a:pt x="17" y="12"/>
                    </a:cubicBezTo>
                    <a:cubicBezTo>
                      <a:pt x="17" y="14"/>
                      <a:pt x="15" y="16"/>
                      <a:pt x="1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sp>
        <p:nvSpPr>
          <p:cNvPr id="264" name="文本框 30"/>
          <p:cNvSpPr txBox="1"/>
          <p:nvPr/>
        </p:nvSpPr>
        <p:spPr>
          <a:xfrm>
            <a:off x="-186952" y="195486"/>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教育背景</a:t>
            </a:r>
            <a:endParaRPr lang="zh-CN" altLang="en-US" sz="20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anim calcmode="lin" valueType="num">
                                      <p:cBhvr>
                                        <p:cTn id="8" dur="1000" fill="hold"/>
                                        <p:tgtEl>
                                          <p:spTgt spid="263"/>
                                        </p:tgtEl>
                                        <p:attrNameLst>
                                          <p:attrName>ppt_x</p:attrName>
                                        </p:attrNameLst>
                                      </p:cBhvr>
                                      <p:tavLst>
                                        <p:tav tm="0">
                                          <p:val>
                                            <p:strVal val="#ppt_x"/>
                                          </p:val>
                                        </p:tav>
                                        <p:tav tm="100000">
                                          <p:val>
                                            <p:strVal val="#ppt_x"/>
                                          </p:val>
                                        </p:tav>
                                      </p:tavLst>
                                    </p:anim>
                                    <p:anim calcmode="lin" valueType="num">
                                      <p:cBhvr>
                                        <p:cTn id="9" dur="900" decel="100000" fill="hold"/>
                                        <p:tgtEl>
                                          <p:spTgt spid="26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6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30"/>
          <p:cNvSpPr txBox="1"/>
          <p:nvPr/>
        </p:nvSpPr>
        <p:spPr>
          <a:xfrm>
            <a:off x="-180529" y="128232"/>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教育背景</a:t>
            </a:r>
            <a:endParaRPr lang="zh-CN" altLang="en-US" sz="2000" b="1" dirty="0">
              <a:solidFill>
                <a:schemeClr val="tx1">
                  <a:lumMod val="75000"/>
                  <a:lumOff val="25000"/>
                </a:schemeClr>
              </a:solidFill>
              <a:latin typeface="+mn-lt"/>
              <a:ea typeface="+mn-ea"/>
              <a:cs typeface="+mn-ea"/>
              <a:sym typeface="+mn-lt"/>
            </a:endParaRPr>
          </a:p>
        </p:txBody>
      </p:sp>
      <p:sp>
        <p:nvSpPr>
          <p:cNvPr id="22" name="平行四边形 21"/>
          <p:cNvSpPr/>
          <p:nvPr/>
        </p:nvSpPr>
        <p:spPr>
          <a:xfrm rot="20362696" flipV="1">
            <a:off x="3638976" y="2193156"/>
            <a:ext cx="1818085" cy="814388"/>
          </a:xfrm>
          <a:prstGeom prst="parallelogram">
            <a:avLst>
              <a:gd name="adj" fmla="val 689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anchor="ctr"/>
          <a:lstStyle/>
          <a:p>
            <a:pPr algn="ctr">
              <a:defRPr/>
            </a:pPr>
            <a:endParaRPr lang="zh-CN" altLang="en-US">
              <a:solidFill>
                <a:srgbClr val="84AEF7"/>
              </a:solidFill>
              <a:cs typeface="+mn-ea"/>
              <a:sym typeface="+mn-lt"/>
            </a:endParaRPr>
          </a:p>
        </p:txBody>
      </p:sp>
      <p:sp>
        <p:nvSpPr>
          <p:cNvPr id="23" name="平行四边形 22"/>
          <p:cNvSpPr/>
          <p:nvPr/>
        </p:nvSpPr>
        <p:spPr>
          <a:xfrm rot="5400000">
            <a:off x="3146602" y="2874830"/>
            <a:ext cx="1504950" cy="872729"/>
          </a:xfrm>
          <a:prstGeom prst="parallelogram">
            <a:avLst>
              <a:gd name="adj" fmla="val 6895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anchor="ctr"/>
          <a:lstStyle/>
          <a:p>
            <a:pPr algn="ctr">
              <a:defRPr/>
            </a:pPr>
            <a:endParaRPr lang="zh-CN" altLang="en-US">
              <a:solidFill>
                <a:srgbClr val="84AEF7"/>
              </a:solidFill>
              <a:cs typeface="+mn-ea"/>
              <a:sym typeface="+mn-lt"/>
            </a:endParaRPr>
          </a:p>
        </p:txBody>
      </p:sp>
      <p:sp>
        <p:nvSpPr>
          <p:cNvPr id="24" name="平行四边形 23"/>
          <p:cNvSpPr/>
          <p:nvPr/>
        </p:nvSpPr>
        <p:spPr>
          <a:xfrm rot="5400000" flipH="1">
            <a:off x="4311034" y="2833116"/>
            <a:ext cx="1341834" cy="1119188"/>
          </a:xfrm>
          <a:prstGeom prst="parallelogram">
            <a:avLst>
              <a:gd name="adj" fmla="val 3832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anchor="ctr"/>
          <a:lstStyle/>
          <a:p>
            <a:pPr algn="ctr">
              <a:defRPr/>
            </a:pPr>
            <a:endParaRPr lang="zh-CN" altLang="en-US">
              <a:solidFill>
                <a:srgbClr val="84AEF7"/>
              </a:solidFill>
              <a:cs typeface="+mn-ea"/>
              <a:sym typeface="+mn-lt"/>
            </a:endParaRPr>
          </a:p>
        </p:txBody>
      </p:sp>
      <p:cxnSp>
        <p:nvCxnSpPr>
          <p:cNvPr id="25" name="直接连接符 24"/>
          <p:cNvCxnSpPr/>
          <p:nvPr/>
        </p:nvCxnSpPr>
        <p:spPr>
          <a:xfrm flipV="1">
            <a:off x="4575948" y="1716906"/>
            <a:ext cx="0" cy="8417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981953" y="3311195"/>
            <a:ext cx="840581" cy="47267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194833" y="3311151"/>
            <a:ext cx="703659" cy="3952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bwMode="auto">
          <a:xfrm>
            <a:off x="4281864" y="1127546"/>
            <a:ext cx="589360" cy="589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anchor="ctr"/>
          <a:lstStyle/>
          <a:p>
            <a:pPr algn="ctr">
              <a:defRPr/>
            </a:pPr>
            <a:endParaRPr lang="zh-CN" altLang="en-US">
              <a:solidFill>
                <a:srgbClr val="84AEF7"/>
              </a:solidFill>
              <a:cs typeface="+mn-ea"/>
              <a:sym typeface="+mn-lt"/>
            </a:endParaRPr>
          </a:p>
        </p:txBody>
      </p:sp>
      <p:sp>
        <p:nvSpPr>
          <p:cNvPr id="29" name="椭圆 28"/>
          <p:cNvSpPr/>
          <p:nvPr/>
        </p:nvSpPr>
        <p:spPr bwMode="auto">
          <a:xfrm>
            <a:off x="2649527" y="3527889"/>
            <a:ext cx="589359" cy="58816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anchor="ctr"/>
          <a:lstStyle/>
          <a:p>
            <a:pPr algn="ctr">
              <a:defRPr/>
            </a:pPr>
            <a:endParaRPr lang="zh-CN" altLang="en-US">
              <a:solidFill>
                <a:srgbClr val="84AEF7"/>
              </a:solidFill>
              <a:cs typeface="+mn-ea"/>
              <a:sym typeface="+mn-lt"/>
            </a:endParaRPr>
          </a:p>
        </p:txBody>
      </p:sp>
      <p:sp>
        <p:nvSpPr>
          <p:cNvPr id="30" name="椭圆 29"/>
          <p:cNvSpPr/>
          <p:nvPr/>
        </p:nvSpPr>
        <p:spPr bwMode="auto">
          <a:xfrm>
            <a:off x="5792777" y="3638575"/>
            <a:ext cx="589359" cy="5893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anchor="ctr"/>
          <a:lstStyle/>
          <a:p>
            <a:pPr algn="ctr">
              <a:defRPr/>
            </a:pPr>
            <a:endParaRPr lang="zh-CN" altLang="en-US">
              <a:solidFill>
                <a:srgbClr val="84AEF7"/>
              </a:solidFill>
              <a:cs typeface="+mn-ea"/>
              <a:sym typeface="+mn-lt"/>
            </a:endParaRPr>
          </a:p>
        </p:txBody>
      </p:sp>
      <p:sp>
        <p:nvSpPr>
          <p:cNvPr id="31" name="文本框 19"/>
          <p:cNvSpPr txBox="1">
            <a:spLocks noChangeArrowheads="1"/>
          </p:cNvSpPr>
          <p:nvPr/>
        </p:nvSpPr>
        <p:spPr bwMode="auto">
          <a:xfrm>
            <a:off x="4316022" y="1199598"/>
            <a:ext cx="521918" cy="4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0" tIns="45680" rIns="91360" bIns="4568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dirty="0">
                <a:solidFill>
                  <a:srgbClr val="FFFFFF"/>
                </a:solidFill>
                <a:latin typeface="+mn-lt"/>
                <a:ea typeface="+mn-ea"/>
                <a:cs typeface="+mn-ea"/>
                <a:sym typeface="+mn-lt"/>
              </a:rPr>
              <a:t>01</a:t>
            </a:r>
            <a:endParaRPr lang="zh-CN" altLang="en-US" sz="2400" dirty="0">
              <a:solidFill>
                <a:srgbClr val="FFFFFF"/>
              </a:solidFill>
              <a:latin typeface="+mn-lt"/>
              <a:ea typeface="+mn-ea"/>
              <a:cs typeface="+mn-ea"/>
              <a:sym typeface="+mn-lt"/>
            </a:endParaRPr>
          </a:p>
        </p:txBody>
      </p:sp>
      <p:sp>
        <p:nvSpPr>
          <p:cNvPr id="32" name="文本框 20"/>
          <p:cNvSpPr txBox="1">
            <a:spLocks noChangeArrowheads="1"/>
          </p:cNvSpPr>
          <p:nvPr/>
        </p:nvSpPr>
        <p:spPr bwMode="auto">
          <a:xfrm>
            <a:off x="5824585" y="3701125"/>
            <a:ext cx="521918" cy="83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0" tIns="45680" rIns="91360" bIns="4568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dirty="0">
                <a:solidFill>
                  <a:srgbClr val="FFFFFF"/>
                </a:solidFill>
                <a:latin typeface="+mn-lt"/>
                <a:ea typeface="+mn-ea"/>
                <a:cs typeface="+mn-ea"/>
                <a:sym typeface="+mn-lt"/>
              </a:rPr>
              <a:t>02</a:t>
            </a:r>
            <a:endParaRPr lang="zh-CN" altLang="en-US" sz="2400" dirty="0">
              <a:solidFill>
                <a:srgbClr val="FFFFFF"/>
              </a:solidFill>
              <a:latin typeface="+mn-lt"/>
              <a:ea typeface="+mn-ea"/>
              <a:cs typeface="+mn-ea"/>
              <a:sym typeface="+mn-lt"/>
            </a:endParaRPr>
          </a:p>
        </p:txBody>
      </p:sp>
      <p:sp>
        <p:nvSpPr>
          <p:cNvPr id="33" name="椭圆 32"/>
          <p:cNvSpPr/>
          <p:nvPr/>
        </p:nvSpPr>
        <p:spPr bwMode="auto">
          <a:xfrm>
            <a:off x="2678087" y="3520402"/>
            <a:ext cx="589359" cy="5893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anchor="ctr"/>
          <a:lstStyle/>
          <a:p>
            <a:pPr algn="ctr">
              <a:defRPr/>
            </a:pPr>
            <a:endParaRPr lang="zh-CN" altLang="en-US">
              <a:solidFill>
                <a:srgbClr val="84AEF7"/>
              </a:solidFill>
              <a:cs typeface="+mn-ea"/>
              <a:sym typeface="+mn-lt"/>
            </a:endParaRPr>
          </a:p>
        </p:txBody>
      </p:sp>
      <p:sp>
        <p:nvSpPr>
          <p:cNvPr id="34" name="文本框 20"/>
          <p:cNvSpPr txBox="1">
            <a:spLocks noChangeArrowheads="1"/>
          </p:cNvSpPr>
          <p:nvPr/>
        </p:nvSpPr>
        <p:spPr bwMode="auto">
          <a:xfrm>
            <a:off x="2709892" y="3582954"/>
            <a:ext cx="521918" cy="83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0" tIns="45680" rIns="91360" bIns="4568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dirty="0">
                <a:solidFill>
                  <a:srgbClr val="FFFFFF"/>
                </a:solidFill>
                <a:latin typeface="+mn-lt"/>
                <a:ea typeface="+mn-ea"/>
                <a:cs typeface="+mn-ea"/>
                <a:sym typeface="+mn-lt"/>
              </a:rPr>
              <a:t>03</a:t>
            </a:r>
            <a:endParaRPr lang="zh-CN" altLang="en-US" sz="2400" dirty="0">
              <a:solidFill>
                <a:srgbClr val="FFFFFF"/>
              </a:solidFill>
              <a:latin typeface="+mn-lt"/>
              <a:ea typeface="+mn-ea"/>
              <a:cs typeface="+mn-ea"/>
              <a:sym typeface="+mn-lt"/>
            </a:endParaRPr>
          </a:p>
        </p:txBody>
      </p:sp>
      <p:sp>
        <p:nvSpPr>
          <p:cNvPr id="35" name="TextBox 11"/>
          <p:cNvSpPr txBox="1">
            <a:spLocks noChangeArrowheads="1"/>
          </p:cNvSpPr>
          <p:nvPr/>
        </p:nvSpPr>
        <p:spPr bwMode="auto">
          <a:xfrm flipH="1">
            <a:off x="5168050" y="1372532"/>
            <a:ext cx="2390946" cy="701650"/>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tx1">
                    <a:lumMod val="75000"/>
                    <a:lumOff val="25000"/>
                  </a:schemeClr>
                </a:solidFill>
                <a:latin typeface="+mn-lt"/>
                <a:ea typeface="+mn-ea"/>
                <a:cs typeface="+mn-ea"/>
                <a:sym typeface="+mn-lt"/>
              </a:rPr>
              <a:t>您的内容打在这里，或者通过复制您的文本后，在此框中选择粘贴，并选择只保留文字</a:t>
            </a:r>
            <a:r>
              <a:rPr lang="zh-CN" altLang="en-US" sz="900" dirty="0">
                <a:solidFill>
                  <a:schemeClr val="tx1">
                    <a:lumMod val="75000"/>
                    <a:lumOff val="25000"/>
                  </a:schemeClr>
                </a:solidFill>
                <a:latin typeface="+mn-lt"/>
                <a:ea typeface="+mn-ea"/>
                <a:cs typeface="+mn-ea"/>
                <a:sym typeface="+mn-lt"/>
              </a:rPr>
              <a:t>。</a:t>
            </a:r>
            <a:endParaRPr lang="en-US" altLang="zh-CN" sz="900" dirty="0">
              <a:solidFill>
                <a:schemeClr val="tx1">
                  <a:lumMod val="75000"/>
                  <a:lumOff val="25000"/>
                </a:schemeClr>
              </a:solidFill>
              <a:latin typeface="+mn-lt"/>
              <a:ea typeface="+mn-ea"/>
              <a:cs typeface="+mn-ea"/>
              <a:sym typeface="+mn-lt"/>
            </a:endParaRPr>
          </a:p>
        </p:txBody>
      </p:sp>
      <p:sp>
        <p:nvSpPr>
          <p:cNvPr id="36" name="TextBox 11"/>
          <p:cNvSpPr txBox="1">
            <a:spLocks noChangeArrowheads="1"/>
          </p:cNvSpPr>
          <p:nvPr/>
        </p:nvSpPr>
        <p:spPr bwMode="auto">
          <a:xfrm flipH="1">
            <a:off x="5168069" y="1077782"/>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mn-lt"/>
                <a:ea typeface="+mn-ea"/>
                <a:cs typeface="+mn-ea"/>
                <a:sym typeface="+mn-lt"/>
              </a:rPr>
              <a:t>点击添加标题    </a:t>
            </a:r>
            <a:endParaRPr lang="en-US" altLang="zh-CN" sz="1600" b="1" kern="0" dirty="0">
              <a:solidFill>
                <a:schemeClr val="tx1">
                  <a:lumMod val="75000"/>
                  <a:lumOff val="25000"/>
                </a:schemeClr>
              </a:solidFill>
              <a:latin typeface="+mn-lt"/>
              <a:ea typeface="+mn-ea"/>
              <a:cs typeface="+mn-ea"/>
              <a:sym typeface="+mn-lt"/>
            </a:endParaRPr>
          </a:p>
        </p:txBody>
      </p:sp>
      <p:sp>
        <p:nvSpPr>
          <p:cNvPr id="37" name="TextBox 11"/>
          <p:cNvSpPr txBox="1">
            <a:spLocks noChangeArrowheads="1"/>
          </p:cNvSpPr>
          <p:nvPr/>
        </p:nvSpPr>
        <p:spPr bwMode="auto">
          <a:xfrm flipH="1">
            <a:off x="812902" y="2692199"/>
            <a:ext cx="2390946" cy="701650"/>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tx1">
                    <a:lumMod val="75000"/>
                    <a:lumOff val="25000"/>
                  </a:schemeClr>
                </a:solidFill>
                <a:latin typeface="+mn-lt"/>
                <a:ea typeface="+mn-ea"/>
                <a:cs typeface="+mn-ea"/>
                <a:sym typeface="+mn-lt"/>
              </a:rPr>
              <a:t>您的内容打在这里，或者通过复制您的文本后，在此框中选择粘贴，并选择只保留文字</a:t>
            </a:r>
            <a:r>
              <a:rPr lang="zh-CN" altLang="en-US" sz="900" dirty="0">
                <a:solidFill>
                  <a:schemeClr val="tx1">
                    <a:lumMod val="75000"/>
                    <a:lumOff val="25000"/>
                  </a:schemeClr>
                </a:solidFill>
                <a:latin typeface="+mn-lt"/>
                <a:ea typeface="+mn-ea"/>
                <a:cs typeface="+mn-ea"/>
                <a:sym typeface="+mn-lt"/>
              </a:rPr>
              <a:t>。</a:t>
            </a:r>
            <a:endParaRPr lang="en-US" altLang="zh-CN" sz="900" dirty="0">
              <a:solidFill>
                <a:schemeClr val="tx1">
                  <a:lumMod val="75000"/>
                  <a:lumOff val="25000"/>
                </a:schemeClr>
              </a:solidFill>
              <a:latin typeface="+mn-lt"/>
              <a:ea typeface="+mn-ea"/>
              <a:cs typeface="+mn-ea"/>
              <a:sym typeface="+mn-lt"/>
            </a:endParaRPr>
          </a:p>
        </p:txBody>
      </p:sp>
      <p:sp>
        <p:nvSpPr>
          <p:cNvPr id="38" name="TextBox 11"/>
          <p:cNvSpPr txBox="1">
            <a:spLocks noChangeArrowheads="1"/>
          </p:cNvSpPr>
          <p:nvPr/>
        </p:nvSpPr>
        <p:spPr bwMode="auto">
          <a:xfrm flipH="1">
            <a:off x="812921" y="2397448"/>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mn-lt"/>
                <a:ea typeface="+mn-ea"/>
                <a:cs typeface="+mn-ea"/>
                <a:sym typeface="+mn-lt"/>
              </a:rPr>
              <a:t>点击添加标题    </a:t>
            </a:r>
            <a:endParaRPr lang="en-US" altLang="zh-CN" sz="1600" b="1" kern="0" dirty="0">
              <a:solidFill>
                <a:schemeClr val="tx1">
                  <a:lumMod val="75000"/>
                  <a:lumOff val="25000"/>
                </a:schemeClr>
              </a:solidFill>
              <a:latin typeface="+mn-lt"/>
              <a:ea typeface="+mn-ea"/>
              <a:cs typeface="+mn-ea"/>
              <a:sym typeface="+mn-lt"/>
            </a:endParaRPr>
          </a:p>
        </p:txBody>
      </p:sp>
      <p:sp>
        <p:nvSpPr>
          <p:cNvPr id="39" name="TextBox 11"/>
          <p:cNvSpPr txBox="1">
            <a:spLocks noChangeArrowheads="1"/>
          </p:cNvSpPr>
          <p:nvPr/>
        </p:nvSpPr>
        <p:spPr bwMode="auto">
          <a:xfrm flipH="1">
            <a:off x="6156176" y="2938508"/>
            <a:ext cx="2390946" cy="701650"/>
          </a:xfrm>
          <a:prstGeom prst="rect">
            <a:avLst/>
          </a:prstGeom>
          <a:noFill/>
          <a:ln>
            <a:noFill/>
          </a:ln>
          <a:effectLst/>
        </p:spPr>
        <p:txBody>
          <a:bodyPr wrap="square"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0000"/>
              </a:lnSpc>
              <a:defRPr/>
            </a:pPr>
            <a:r>
              <a:rPr lang="zh-CN" altLang="en-US" sz="1100" dirty="0">
                <a:solidFill>
                  <a:schemeClr val="tx1">
                    <a:lumMod val="75000"/>
                    <a:lumOff val="25000"/>
                  </a:schemeClr>
                </a:solidFill>
                <a:latin typeface="+mn-lt"/>
                <a:ea typeface="+mn-ea"/>
                <a:cs typeface="+mn-ea"/>
                <a:sym typeface="+mn-lt"/>
              </a:rPr>
              <a:t>您的内容打在这里，或者通过复制您的文本后，在此框中选择粘贴，并选择只保留文字</a:t>
            </a:r>
            <a:r>
              <a:rPr lang="zh-CN" altLang="en-US" sz="900" dirty="0">
                <a:solidFill>
                  <a:schemeClr val="tx1">
                    <a:lumMod val="75000"/>
                    <a:lumOff val="25000"/>
                  </a:schemeClr>
                </a:solidFill>
                <a:latin typeface="+mn-lt"/>
                <a:ea typeface="+mn-ea"/>
                <a:cs typeface="+mn-ea"/>
                <a:sym typeface="+mn-lt"/>
              </a:rPr>
              <a:t>。</a:t>
            </a:r>
            <a:endParaRPr lang="en-US" altLang="zh-CN" sz="900" dirty="0">
              <a:solidFill>
                <a:schemeClr val="tx1">
                  <a:lumMod val="75000"/>
                  <a:lumOff val="25000"/>
                </a:schemeClr>
              </a:solidFill>
              <a:latin typeface="+mn-lt"/>
              <a:ea typeface="+mn-ea"/>
              <a:cs typeface="+mn-ea"/>
              <a:sym typeface="+mn-lt"/>
            </a:endParaRPr>
          </a:p>
        </p:txBody>
      </p:sp>
      <p:sp>
        <p:nvSpPr>
          <p:cNvPr id="40" name="TextBox 11"/>
          <p:cNvSpPr txBox="1">
            <a:spLocks noChangeArrowheads="1"/>
          </p:cNvSpPr>
          <p:nvPr/>
        </p:nvSpPr>
        <p:spPr bwMode="auto">
          <a:xfrm flipH="1">
            <a:off x="6156194" y="2643756"/>
            <a:ext cx="1628775" cy="338554"/>
          </a:xfrm>
          <a:prstGeom prst="rect">
            <a:avLst/>
          </a:prstGeom>
          <a:noFill/>
          <a:ln>
            <a:noFill/>
          </a:ln>
          <a:effectLst/>
        </p:spPr>
        <p:txBody>
          <a:bodyPr lIns="91360" tIns="45680" rIns="91360" bIns="4568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mn-lt"/>
                <a:ea typeface="+mn-ea"/>
                <a:cs typeface="+mn-ea"/>
                <a:sym typeface="+mn-lt"/>
              </a:rPr>
              <a:t>点击添加标题    </a:t>
            </a:r>
            <a:endParaRPr lang="en-US" altLang="zh-CN" sz="1600" b="1" kern="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22" presetClass="entr" presetSubtype="2"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right)">
                                      <p:cBhvr>
                                        <p:cTn id="23" dur="500"/>
                                        <p:tgtEl>
                                          <p:spTgt spid="27"/>
                                        </p:tgtEl>
                                      </p:cBhvr>
                                    </p:animEffect>
                                  </p:childTnLst>
                                </p:cTn>
                              </p:par>
                              <p:par>
                                <p:cTn id="24" presetID="22" presetClass="entr" presetSubtype="8"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1000"/>
                            </p:stCondLst>
                            <p:childTnLst>
                              <p:par>
                                <p:cTn id="28" presetID="53" presetClass="entr" presetSubtype="16"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p:cTn id="60" dur="500" fill="hold"/>
                                        <p:tgtEl>
                                          <p:spTgt spid="33"/>
                                        </p:tgtEl>
                                        <p:attrNameLst>
                                          <p:attrName>ppt_w</p:attrName>
                                        </p:attrNameLst>
                                      </p:cBhvr>
                                      <p:tavLst>
                                        <p:tav tm="0">
                                          <p:val>
                                            <p:fltVal val="0"/>
                                          </p:val>
                                        </p:tav>
                                        <p:tav tm="100000">
                                          <p:val>
                                            <p:strVal val="#ppt_w"/>
                                          </p:val>
                                        </p:tav>
                                      </p:tavLst>
                                    </p:anim>
                                    <p:anim calcmode="lin" valueType="num">
                                      <p:cBhvr>
                                        <p:cTn id="61" dur="500" fill="hold"/>
                                        <p:tgtEl>
                                          <p:spTgt spid="33"/>
                                        </p:tgtEl>
                                        <p:attrNameLst>
                                          <p:attrName>ppt_h</p:attrName>
                                        </p:attrNameLst>
                                      </p:cBhvr>
                                      <p:tavLst>
                                        <p:tav tm="0">
                                          <p:val>
                                            <p:fltVal val="0"/>
                                          </p:val>
                                        </p:tav>
                                        <p:tav tm="100000">
                                          <p:val>
                                            <p:strVal val="#ppt_h"/>
                                          </p:val>
                                        </p:tav>
                                      </p:tavLst>
                                    </p:anim>
                                    <p:animEffect transition="in" filter="fade">
                                      <p:cBhvr>
                                        <p:cTn id="62" dur="500"/>
                                        <p:tgtEl>
                                          <p:spTgt spid="33"/>
                                        </p:tgtEl>
                                      </p:cBhvr>
                                    </p:animEffect>
                                  </p:childTnLst>
                                </p:cTn>
                              </p:par>
                              <p:par>
                                <p:cTn id="63" presetID="47" presetClass="entr" presetSubtype="0" fill="hold" grpId="0" nodeType="withEffect">
                                  <p:stCondLst>
                                    <p:cond delay="30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ppt_x</p:attrName>
                                        </p:attrNameLst>
                                      </p:cBhvr>
                                      <p:tavLst>
                                        <p:tav tm="0">
                                          <p:val>
                                            <p:strVal val="#ppt_x"/>
                                          </p:val>
                                        </p:tav>
                                        <p:tav tm="100000">
                                          <p:val>
                                            <p:strVal val="#ppt_x"/>
                                          </p:val>
                                        </p:tav>
                                      </p:tavLst>
                                    </p:anim>
                                    <p:anim calcmode="lin" valueType="num">
                                      <p:cBhvr>
                                        <p:cTn id="67" dur="1000" fill="hold"/>
                                        <p:tgtEl>
                                          <p:spTgt spid="36"/>
                                        </p:tgtEl>
                                        <p:attrNameLst>
                                          <p:attrName>ppt_y</p:attrName>
                                        </p:attrNameLst>
                                      </p:cBhvr>
                                      <p:tavLst>
                                        <p:tav tm="0">
                                          <p:val>
                                            <p:strVal val="#ppt_y-.1"/>
                                          </p:val>
                                        </p:tav>
                                        <p:tav tm="100000">
                                          <p:val>
                                            <p:strVal val="#ppt_y"/>
                                          </p:val>
                                        </p:tav>
                                      </p:tavLst>
                                    </p:anim>
                                  </p:childTnLst>
                                </p:cTn>
                              </p:par>
                              <p:par>
                                <p:cTn id="68" presetID="22" presetClass="entr" presetSubtype="8" fill="hold" grpId="0" nodeType="withEffect">
                                  <p:stCondLst>
                                    <p:cond delay="750"/>
                                  </p:stCondLst>
                                  <p:childTnLst>
                                    <p:set>
                                      <p:cBhvr>
                                        <p:cTn id="69" dur="1" fill="hold">
                                          <p:stCondLst>
                                            <p:cond delay="0"/>
                                          </p:stCondLst>
                                        </p:cTn>
                                        <p:tgtEl>
                                          <p:spTgt spid="35"/>
                                        </p:tgtEl>
                                        <p:attrNameLst>
                                          <p:attrName>style.visibility</p:attrName>
                                        </p:attrNameLst>
                                      </p:cBhvr>
                                      <p:to>
                                        <p:strVal val="visible"/>
                                      </p:to>
                                    </p:set>
                                    <p:animEffect transition="in" filter="wipe(left)">
                                      <p:cBhvr>
                                        <p:cTn id="70" dur="1000"/>
                                        <p:tgtEl>
                                          <p:spTgt spid="35"/>
                                        </p:tgtEl>
                                      </p:cBhvr>
                                    </p:animEffect>
                                  </p:childTnLst>
                                </p:cTn>
                              </p:par>
                              <p:par>
                                <p:cTn id="71" presetID="47" presetClass="entr" presetSubtype="0" fill="hold" grpId="0" nodeType="withEffect">
                                  <p:stCondLst>
                                    <p:cond delay="30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1000"/>
                                        <p:tgtEl>
                                          <p:spTgt spid="38"/>
                                        </p:tgtEl>
                                      </p:cBhvr>
                                    </p:animEffect>
                                    <p:anim calcmode="lin" valueType="num">
                                      <p:cBhvr>
                                        <p:cTn id="74" dur="1000" fill="hold"/>
                                        <p:tgtEl>
                                          <p:spTgt spid="38"/>
                                        </p:tgtEl>
                                        <p:attrNameLst>
                                          <p:attrName>ppt_x</p:attrName>
                                        </p:attrNameLst>
                                      </p:cBhvr>
                                      <p:tavLst>
                                        <p:tav tm="0">
                                          <p:val>
                                            <p:strVal val="#ppt_x"/>
                                          </p:val>
                                        </p:tav>
                                        <p:tav tm="100000">
                                          <p:val>
                                            <p:strVal val="#ppt_x"/>
                                          </p:val>
                                        </p:tav>
                                      </p:tavLst>
                                    </p:anim>
                                    <p:anim calcmode="lin" valueType="num">
                                      <p:cBhvr>
                                        <p:cTn id="75" dur="1000" fill="hold"/>
                                        <p:tgtEl>
                                          <p:spTgt spid="38"/>
                                        </p:tgtEl>
                                        <p:attrNameLst>
                                          <p:attrName>ppt_y</p:attrName>
                                        </p:attrNameLst>
                                      </p:cBhvr>
                                      <p:tavLst>
                                        <p:tav tm="0">
                                          <p:val>
                                            <p:strVal val="#ppt_y-.1"/>
                                          </p:val>
                                        </p:tav>
                                        <p:tav tm="100000">
                                          <p:val>
                                            <p:strVal val="#ppt_y"/>
                                          </p:val>
                                        </p:tav>
                                      </p:tavLst>
                                    </p:anim>
                                  </p:childTnLst>
                                </p:cTn>
                              </p:par>
                              <p:par>
                                <p:cTn id="76" presetID="22" presetClass="entr" presetSubtype="8" fill="hold" grpId="0" nodeType="withEffect">
                                  <p:stCondLst>
                                    <p:cond delay="750"/>
                                  </p:stCondLst>
                                  <p:childTnLst>
                                    <p:set>
                                      <p:cBhvr>
                                        <p:cTn id="77" dur="1" fill="hold">
                                          <p:stCondLst>
                                            <p:cond delay="0"/>
                                          </p:stCondLst>
                                        </p:cTn>
                                        <p:tgtEl>
                                          <p:spTgt spid="37"/>
                                        </p:tgtEl>
                                        <p:attrNameLst>
                                          <p:attrName>style.visibility</p:attrName>
                                        </p:attrNameLst>
                                      </p:cBhvr>
                                      <p:to>
                                        <p:strVal val="visible"/>
                                      </p:to>
                                    </p:set>
                                    <p:animEffect transition="in" filter="wipe(left)">
                                      <p:cBhvr>
                                        <p:cTn id="78" dur="1000"/>
                                        <p:tgtEl>
                                          <p:spTgt spid="37"/>
                                        </p:tgtEl>
                                      </p:cBhvr>
                                    </p:animEffect>
                                  </p:childTnLst>
                                </p:cTn>
                              </p:par>
                              <p:par>
                                <p:cTn id="79" presetID="47" presetClass="entr" presetSubtype="0" fill="hold" grpId="0" nodeType="withEffect">
                                  <p:stCondLst>
                                    <p:cond delay="30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1000"/>
                                        <p:tgtEl>
                                          <p:spTgt spid="40"/>
                                        </p:tgtEl>
                                      </p:cBhvr>
                                    </p:animEffect>
                                    <p:anim calcmode="lin" valueType="num">
                                      <p:cBhvr>
                                        <p:cTn id="82" dur="1000" fill="hold"/>
                                        <p:tgtEl>
                                          <p:spTgt spid="40"/>
                                        </p:tgtEl>
                                        <p:attrNameLst>
                                          <p:attrName>ppt_x</p:attrName>
                                        </p:attrNameLst>
                                      </p:cBhvr>
                                      <p:tavLst>
                                        <p:tav tm="0">
                                          <p:val>
                                            <p:strVal val="#ppt_x"/>
                                          </p:val>
                                        </p:tav>
                                        <p:tav tm="100000">
                                          <p:val>
                                            <p:strVal val="#ppt_x"/>
                                          </p:val>
                                        </p:tav>
                                      </p:tavLst>
                                    </p:anim>
                                    <p:anim calcmode="lin" valueType="num">
                                      <p:cBhvr>
                                        <p:cTn id="83" dur="1000" fill="hold"/>
                                        <p:tgtEl>
                                          <p:spTgt spid="40"/>
                                        </p:tgtEl>
                                        <p:attrNameLst>
                                          <p:attrName>ppt_y</p:attrName>
                                        </p:attrNameLst>
                                      </p:cBhvr>
                                      <p:tavLst>
                                        <p:tav tm="0">
                                          <p:val>
                                            <p:strVal val="#ppt_y-.1"/>
                                          </p:val>
                                        </p:tav>
                                        <p:tav tm="100000">
                                          <p:val>
                                            <p:strVal val="#ppt_y"/>
                                          </p:val>
                                        </p:tav>
                                      </p:tavLst>
                                    </p:anim>
                                  </p:childTnLst>
                                </p:cTn>
                              </p:par>
                              <p:par>
                                <p:cTn id="84" presetID="22" presetClass="entr" presetSubtype="8" fill="hold" grpId="0" nodeType="withEffect">
                                  <p:stCondLst>
                                    <p:cond delay="75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8" grpId="0" animBg="1"/>
      <p:bldP spid="29" grpId="0" animBg="1"/>
      <p:bldP spid="30" grpId="0" animBg="1"/>
      <p:bldP spid="31" grpId="0"/>
      <p:bldP spid="32" grpId="0"/>
      <p:bldP spid="33" grpId="0" animBg="1"/>
      <p:bldP spid="34" grpId="0"/>
      <p:bldP spid="35" grpId="0"/>
      <p:bldP spid="36" grpId="0"/>
      <p:bldP spid="37"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17320" y="1766490"/>
            <a:ext cx="767637" cy="667432"/>
          </a:xfrm>
          <a:prstGeom prst="rect">
            <a:avLst/>
          </a:prstGeom>
          <a:noFill/>
          <a:ln w="117475">
            <a:noFill/>
          </a:ln>
        </p:spPr>
        <p:txBody>
          <a:bodyPr wrap="none" lIns="68580" tIns="34290" rIns="68580" bIns="34290" rtlCol="0">
            <a:prstTxWarp prst="textPlain">
              <a:avLst/>
            </a:prstTxWarp>
            <a:spAutoFit/>
          </a:bodyPr>
          <a:lstStyle/>
          <a:p>
            <a:r>
              <a:rPr lang="en-US" altLang="zh-CN" spc="75" dirty="0" smtClean="0">
                <a:solidFill>
                  <a:schemeClr val="bg2">
                    <a:lumMod val="25000"/>
                  </a:schemeClr>
                </a:solidFill>
                <a:latin typeface="+mn-lt"/>
                <a:ea typeface="+mn-ea"/>
                <a:cs typeface="+mn-ea"/>
                <a:sym typeface="+mn-lt"/>
              </a:rPr>
              <a:t>03</a:t>
            </a:r>
            <a:endParaRPr lang="zh-CN" altLang="en-US" spc="75" dirty="0">
              <a:solidFill>
                <a:schemeClr val="bg2">
                  <a:lumMod val="25000"/>
                </a:schemeClr>
              </a:solidFill>
              <a:latin typeface="+mn-lt"/>
              <a:ea typeface="+mn-ea"/>
              <a:cs typeface="+mn-ea"/>
              <a:sym typeface="+mn-lt"/>
            </a:endParaRPr>
          </a:p>
        </p:txBody>
      </p:sp>
      <p:sp>
        <p:nvSpPr>
          <p:cNvPr id="7" name="TextBox 33"/>
          <p:cNvSpPr txBox="1"/>
          <p:nvPr/>
        </p:nvSpPr>
        <p:spPr>
          <a:xfrm>
            <a:off x="3744549"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8" name="TextBox 34"/>
          <p:cNvSpPr txBox="1"/>
          <p:nvPr/>
        </p:nvSpPr>
        <p:spPr>
          <a:xfrm>
            <a:off x="5357655"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0" name="TextBox 11"/>
          <p:cNvSpPr txBox="1"/>
          <p:nvPr/>
        </p:nvSpPr>
        <p:spPr>
          <a:xfrm>
            <a:off x="3744549"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1" name="TextBox 11"/>
          <p:cNvSpPr txBox="1"/>
          <p:nvPr/>
        </p:nvSpPr>
        <p:spPr>
          <a:xfrm>
            <a:off x="5357655"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2" name="PA_文本框 5"/>
          <p:cNvSpPr txBox="1"/>
          <p:nvPr>
            <p:custDataLst>
              <p:tags r:id="rId1"/>
            </p:custDataLst>
          </p:nvPr>
        </p:nvSpPr>
        <p:spPr>
          <a:xfrm>
            <a:off x="3701471" y="1502694"/>
            <a:ext cx="3678841" cy="1015663"/>
          </a:xfrm>
          <a:prstGeom prst="rect">
            <a:avLst/>
          </a:prstGeom>
          <a:noFill/>
        </p:spPr>
        <p:txBody>
          <a:bodyPr wrap="square" rtlCol="0">
            <a:spAutoFit/>
          </a:bodyPr>
          <a:lstStyle/>
          <a:p>
            <a:r>
              <a:rPr lang="zh-CN" altLang="en-US" sz="6000" dirty="0" smtClean="0">
                <a:solidFill>
                  <a:schemeClr val="tx1">
                    <a:lumMod val="75000"/>
                    <a:lumOff val="25000"/>
                  </a:schemeClr>
                </a:solidFill>
                <a:latin typeface="+mn-lt"/>
                <a:ea typeface="+mn-ea"/>
                <a:cs typeface="+mn-ea"/>
                <a:sym typeface="+mn-lt"/>
              </a:rPr>
              <a:t>科研能力</a:t>
            </a:r>
            <a:endParaRPr lang="zh-CN" altLang="en-US" sz="6000" dirty="0">
              <a:solidFill>
                <a:schemeClr val="tx1">
                  <a:lumMod val="75000"/>
                  <a:lumOff val="25000"/>
                </a:schemeClr>
              </a:solidFill>
              <a:latin typeface="+mn-lt"/>
              <a:ea typeface="+mn-ea"/>
              <a:cs typeface="+mn-ea"/>
              <a:sym typeface="+mn-lt"/>
            </a:endParaRPr>
          </a:p>
        </p:txBody>
      </p:sp>
      <p:pic>
        <p:nvPicPr>
          <p:cNvPr id="2050" name="Picture 2" descr="E:\PPT改稿\未标46题-1 副本.png"/>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64288" y="3795886"/>
            <a:ext cx="1404156" cy="93610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9671" y="0"/>
            <a:ext cx="3453927" cy="5164038"/>
            <a:chOff x="-19671" y="0"/>
            <a:chExt cx="3453927" cy="5164038"/>
          </a:xfrm>
        </p:grpSpPr>
        <p:sp>
          <p:nvSpPr>
            <p:cNvPr id="14" name="任意多边形: 形状 25"/>
            <p:cNvSpPr/>
            <p:nvPr/>
          </p:nvSpPr>
          <p:spPr>
            <a:xfrm>
              <a:off x="-837" y="0"/>
              <a:ext cx="2879393" cy="5143500"/>
            </a:xfrm>
            <a:custGeom>
              <a:avLst/>
              <a:gdLst>
                <a:gd name="connsiteX0" fmla="*/ 3801822 w 3801822"/>
                <a:gd name="connsiteY0" fmla="*/ 3929387 h 6858000"/>
                <a:gd name="connsiteX1" fmla="*/ 3801822 w 3801822"/>
                <a:gd name="connsiteY1" fmla="*/ 6858000 h 6858000"/>
                <a:gd name="connsiteX2" fmla="*/ 3801821 w 3801822"/>
                <a:gd name="connsiteY2" fmla="*/ 6858000 h 6858000"/>
                <a:gd name="connsiteX3" fmla="*/ 3801821 w 3801822"/>
                <a:gd name="connsiteY3" fmla="*/ 3929388 h 6858000"/>
                <a:gd name="connsiteX4" fmla="*/ 0 w 3801822"/>
                <a:gd name="connsiteY4" fmla="*/ 0 h 6858000"/>
                <a:gd name="connsiteX5" fmla="*/ 3716816 w 3801822"/>
                <a:gd name="connsiteY5" fmla="*/ 0 h 6858000"/>
                <a:gd name="connsiteX6" fmla="*/ 2533077 w 3801822"/>
                <a:gd name="connsiteY6" fmla="*/ 1183739 h 6858000"/>
                <a:gd name="connsiteX7" fmla="*/ 2533251 w 3801822"/>
                <a:gd name="connsiteY7" fmla="*/ 1183913 h 6858000"/>
                <a:gd name="connsiteX8" fmla="*/ 2051745 w 3801822"/>
                <a:gd name="connsiteY8" fmla="*/ 1665419 h 6858000"/>
                <a:gd name="connsiteX9" fmla="*/ 2039750 w 3801822"/>
                <a:gd name="connsiteY9" fmla="*/ 1674389 h 6858000"/>
                <a:gd name="connsiteX10" fmla="*/ 1520866 w 3801822"/>
                <a:gd name="connsiteY10" fmla="*/ 2774658 h 6858000"/>
                <a:gd name="connsiteX11" fmla="*/ 2659372 w 3801822"/>
                <a:gd name="connsiteY11" fmla="*/ 4171558 h 6858000"/>
                <a:gd name="connsiteX12" fmla="*/ 2693060 w 3801822"/>
                <a:gd name="connsiteY12" fmla="*/ 4176699 h 6858000"/>
                <a:gd name="connsiteX13" fmla="*/ 1897153 w 3801822"/>
                <a:gd name="connsiteY13" fmla="*/ 4972106 h 6858000"/>
                <a:gd name="connsiteX14" fmla="*/ 1899655 w 3801822"/>
                <a:gd name="connsiteY14" fmla="*/ 4972106 h 6858000"/>
                <a:gd name="connsiteX15" fmla="*/ 1614028 w 3801822"/>
                <a:gd name="connsiteY15" fmla="*/ 5257554 h 6858000"/>
                <a:gd name="connsiteX16" fmla="*/ 1606987 w 3801822"/>
                <a:gd name="connsiteY16" fmla="*/ 5250530 h 6858000"/>
                <a:gd name="connsiteX17" fmla="*/ 0 w 3801822"/>
                <a:gd name="connsiteY17" fmla="*/ 68565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01822" h="6858000">
                  <a:moveTo>
                    <a:pt x="3801822" y="3929387"/>
                  </a:moveTo>
                  <a:lnTo>
                    <a:pt x="3801822" y="6858000"/>
                  </a:lnTo>
                  <a:lnTo>
                    <a:pt x="3801821" y="6858000"/>
                  </a:lnTo>
                  <a:lnTo>
                    <a:pt x="3801821" y="3929388"/>
                  </a:lnTo>
                  <a:close/>
                  <a:moveTo>
                    <a:pt x="0" y="0"/>
                  </a:moveTo>
                  <a:lnTo>
                    <a:pt x="3716816" y="0"/>
                  </a:lnTo>
                  <a:lnTo>
                    <a:pt x="2533077" y="1183739"/>
                  </a:lnTo>
                  <a:lnTo>
                    <a:pt x="2533251" y="1183913"/>
                  </a:lnTo>
                  <a:lnTo>
                    <a:pt x="2051745" y="1665419"/>
                  </a:lnTo>
                  <a:lnTo>
                    <a:pt x="2039750" y="1674389"/>
                  </a:lnTo>
                  <a:cubicBezTo>
                    <a:pt x="1722854" y="1935914"/>
                    <a:pt x="1520866" y="2331698"/>
                    <a:pt x="1520866" y="2774658"/>
                  </a:cubicBezTo>
                  <a:cubicBezTo>
                    <a:pt x="1520866" y="3463708"/>
                    <a:pt x="2009628" y="4038601"/>
                    <a:pt x="2659372" y="4171558"/>
                  </a:cubicBezTo>
                  <a:lnTo>
                    <a:pt x="2693060" y="4176699"/>
                  </a:lnTo>
                  <a:lnTo>
                    <a:pt x="1897153" y="4972106"/>
                  </a:lnTo>
                  <a:lnTo>
                    <a:pt x="1899655" y="4972106"/>
                  </a:lnTo>
                  <a:lnTo>
                    <a:pt x="1614028" y="5257554"/>
                  </a:lnTo>
                  <a:lnTo>
                    <a:pt x="1606987" y="5250530"/>
                  </a:lnTo>
                  <a:lnTo>
                    <a:pt x="0" y="6856508"/>
                  </a:lnTo>
                  <a:close/>
                </a:path>
              </a:pathLst>
            </a:custGeom>
            <a:blipFill dpi="0" rotWithShape="1">
              <a:blip r:embed="rId5">
                <a:extLst>
                  <a:ext uri="{BEBA8EAE-BF5A-486C-A8C5-ECC9F3942E4B}">
                    <a14:imgProps xmlns:a14="http://schemas.microsoft.com/office/drawing/2010/main">
                      <a14:imgLayer r:embed="rId6">
                        <a14:imgEffect>
                          <a14:brightnessContrast contrast="-40000"/>
                        </a14:imgEffect>
                        <a14:imgEffect>
                          <a14:sharpenSoften amount="50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5" name="Freeform 184"/>
            <p:cNvSpPr>
              <a:spLocks noEditPoints="1"/>
            </p:cNvSpPr>
            <p:nvPr/>
          </p:nvSpPr>
          <p:spPr bwMode="auto">
            <a:xfrm>
              <a:off x="1044568" y="911037"/>
              <a:ext cx="2340089" cy="2335525"/>
            </a:xfrm>
            <a:custGeom>
              <a:avLst/>
              <a:gdLst>
                <a:gd name="T0" fmla="*/ 547 w 3074"/>
                <a:gd name="T1" fmla="*/ 546 h 3073"/>
                <a:gd name="T2" fmla="*/ 547 w 3074"/>
                <a:gd name="T3" fmla="*/ 2526 h 3073"/>
                <a:gd name="T4" fmla="*/ 2527 w 3074"/>
                <a:gd name="T5" fmla="*/ 2526 h 3073"/>
                <a:gd name="T6" fmla="*/ 2527 w 3074"/>
                <a:gd name="T7" fmla="*/ 546 h 3073"/>
                <a:gd name="T8" fmla="*/ 547 w 3074"/>
                <a:gd name="T9" fmla="*/ 546 h 3073"/>
                <a:gd name="T10" fmla="*/ 2103 w 3074"/>
                <a:gd name="T11" fmla="*/ 2102 h 3073"/>
                <a:gd name="T12" fmla="*/ 971 w 3074"/>
                <a:gd name="T13" fmla="*/ 2102 h 3073"/>
                <a:gd name="T14" fmla="*/ 971 w 3074"/>
                <a:gd name="T15" fmla="*/ 971 h 3073"/>
                <a:gd name="T16" fmla="*/ 2103 w 3074"/>
                <a:gd name="T17" fmla="*/ 971 h 3073"/>
                <a:gd name="T18" fmla="*/ 2103 w 3074"/>
                <a:gd name="T19" fmla="*/ 2102 h 3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4" h="3073">
                  <a:moveTo>
                    <a:pt x="547" y="546"/>
                  </a:moveTo>
                  <a:cubicBezTo>
                    <a:pt x="0" y="1093"/>
                    <a:pt x="0" y="1979"/>
                    <a:pt x="547" y="2526"/>
                  </a:cubicBezTo>
                  <a:cubicBezTo>
                    <a:pt x="1094" y="3073"/>
                    <a:pt x="1980" y="3073"/>
                    <a:pt x="2527" y="2526"/>
                  </a:cubicBezTo>
                  <a:cubicBezTo>
                    <a:pt x="3074" y="1979"/>
                    <a:pt x="3074" y="1093"/>
                    <a:pt x="2527" y="546"/>
                  </a:cubicBezTo>
                  <a:cubicBezTo>
                    <a:pt x="1980" y="0"/>
                    <a:pt x="1094" y="0"/>
                    <a:pt x="547" y="546"/>
                  </a:cubicBezTo>
                  <a:close/>
                  <a:moveTo>
                    <a:pt x="2103" y="2102"/>
                  </a:moveTo>
                  <a:cubicBezTo>
                    <a:pt x="1790" y="2414"/>
                    <a:pt x="1284" y="2414"/>
                    <a:pt x="971" y="2102"/>
                  </a:cubicBezTo>
                  <a:cubicBezTo>
                    <a:pt x="659" y="1789"/>
                    <a:pt x="659" y="1283"/>
                    <a:pt x="971" y="971"/>
                  </a:cubicBezTo>
                  <a:cubicBezTo>
                    <a:pt x="1284" y="658"/>
                    <a:pt x="1790" y="658"/>
                    <a:pt x="2103" y="971"/>
                  </a:cubicBezTo>
                  <a:cubicBezTo>
                    <a:pt x="2415" y="1283"/>
                    <a:pt x="2415" y="1789"/>
                    <a:pt x="2103" y="2102"/>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16" name="任意多边形: 形状 17"/>
            <p:cNvSpPr/>
            <p:nvPr/>
          </p:nvSpPr>
          <p:spPr bwMode="auto">
            <a:xfrm>
              <a:off x="0" y="2513952"/>
              <a:ext cx="2963198" cy="2629548"/>
            </a:xfrm>
            <a:custGeom>
              <a:avLst/>
              <a:gdLst>
                <a:gd name="connsiteX0" fmla="*/ 3519834 w 3950930"/>
                <a:gd name="connsiteY0" fmla="*/ 0 h 3506064"/>
                <a:gd name="connsiteX1" fmla="*/ 3950930 w 3950930"/>
                <a:gd name="connsiteY1" fmla="*/ 430081 h 3506064"/>
                <a:gd name="connsiteX2" fmla="*/ 2925599 w 3950930"/>
                <a:gd name="connsiteY2" fmla="*/ 1453658 h 3506064"/>
                <a:gd name="connsiteX3" fmla="*/ 2927407 w 3950930"/>
                <a:gd name="connsiteY3" fmla="*/ 1455462 h 3506064"/>
                <a:gd name="connsiteX4" fmla="*/ 1741640 w 3950930"/>
                <a:gd name="connsiteY4" fmla="*/ 2639201 h 3506064"/>
                <a:gd name="connsiteX5" fmla="*/ 1728512 w 3950930"/>
                <a:gd name="connsiteY5" fmla="*/ 2639201 h 3506064"/>
                <a:gd name="connsiteX6" fmla="*/ 860163 w 3950930"/>
                <a:gd name="connsiteY6" fmla="*/ 3506064 h 3506064"/>
                <a:gd name="connsiteX7" fmla="*/ 0 w 3950930"/>
                <a:gd name="connsiteY7" fmla="*/ 3506064 h 3506064"/>
                <a:gd name="connsiteX8" fmla="*/ 1614834 w 3950930"/>
                <a:gd name="connsiteY8" fmla="*/ 1892244 h 3506064"/>
                <a:gd name="connsiteX9" fmla="*/ 1621875 w 3950930"/>
                <a:gd name="connsiteY9" fmla="*/ 1899268 h 3506064"/>
                <a:gd name="connsiteX10" fmla="*/ 1907502 w 3950930"/>
                <a:gd name="connsiteY10" fmla="*/ 1613820 h 3506064"/>
                <a:gd name="connsiteX11" fmla="*/ 1905000 w 3950930"/>
                <a:gd name="connsiteY11" fmla="*/ 1613820 h 350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0930" h="3506064">
                  <a:moveTo>
                    <a:pt x="3519834" y="0"/>
                  </a:moveTo>
                  <a:lnTo>
                    <a:pt x="3950930" y="430081"/>
                  </a:lnTo>
                  <a:lnTo>
                    <a:pt x="2925599" y="1453658"/>
                  </a:lnTo>
                  <a:lnTo>
                    <a:pt x="2927407" y="1455462"/>
                  </a:lnTo>
                  <a:lnTo>
                    <a:pt x="1741640" y="2639201"/>
                  </a:lnTo>
                  <a:lnTo>
                    <a:pt x="1728512" y="2639201"/>
                  </a:lnTo>
                  <a:lnTo>
                    <a:pt x="860163" y="3506064"/>
                  </a:lnTo>
                  <a:lnTo>
                    <a:pt x="0" y="3506064"/>
                  </a:lnTo>
                  <a:lnTo>
                    <a:pt x="1614834" y="1892244"/>
                  </a:lnTo>
                  <a:lnTo>
                    <a:pt x="1621875" y="1899268"/>
                  </a:lnTo>
                  <a:lnTo>
                    <a:pt x="1907502" y="1613820"/>
                  </a:lnTo>
                  <a:lnTo>
                    <a:pt x="1905000" y="1613820"/>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7" name="任意多边形: 形状 16"/>
            <p:cNvSpPr/>
            <p:nvPr/>
          </p:nvSpPr>
          <p:spPr bwMode="auto">
            <a:xfrm>
              <a:off x="1459942" y="0"/>
              <a:ext cx="1974314" cy="1650493"/>
            </a:xfrm>
            <a:custGeom>
              <a:avLst/>
              <a:gdLst>
                <a:gd name="connsiteX0" fmla="*/ 1770228 w 2632419"/>
                <a:gd name="connsiteY0" fmla="*/ 0 h 2200657"/>
                <a:gd name="connsiteX1" fmla="*/ 2632419 w 2632419"/>
                <a:gd name="connsiteY1" fmla="*/ 0 h 2200657"/>
                <a:gd name="connsiteX2" fmla="*/ 2044844 w 2632419"/>
                <a:gd name="connsiteY2" fmla="*/ 586837 h 2200657"/>
                <a:gd name="connsiteX3" fmla="*/ 2045930 w 2632419"/>
                <a:gd name="connsiteY3" fmla="*/ 586837 h 2200657"/>
                <a:gd name="connsiteX4" fmla="*/ 430081 w 2632419"/>
                <a:gd name="connsiteY4" fmla="*/ 2200657 h 2200657"/>
                <a:gd name="connsiteX5" fmla="*/ 0 w 2632419"/>
                <a:gd name="connsiteY5" fmla="*/ 1770576 h 2200657"/>
                <a:gd name="connsiteX6" fmla="*/ 586663 w 2632419"/>
                <a:gd name="connsiteY6" fmla="*/ 1183913 h 2200657"/>
                <a:gd name="connsiteX7" fmla="*/ 586489 w 2632419"/>
                <a:gd name="connsiteY7" fmla="*/ 1183739 h 220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2419" h="2200657">
                  <a:moveTo>
                    <a:pt x="1770228" y="0"/>
                  </a:moveTo>
                  <a:lnTo>
                    <a:pt x="2632419" y="0"/>
                  </a:lnTo>
                  <a:lnTo>
                    <a:pt x="2044844" y="586837"/>
                  </a:lnTo>
                  <a:lnTo>
                    <a:pt x="2045930" y="586837"/>
                  </a:lnTo>
                  <a:lnTo>
                    <a:pt x="430081" y="2200657"/>
                  </a:lnTo>
                  <a:lnTo>
                    <a:pt x="0" y="1770576"/>
                  </a:lnTo>
                  <a:lnTo>
                    <a:pt x="586663" y="1183913"/>
                  </a:lnTo>
                  <a:lnTo>
                    <a:pt x="586489" y="1183739"/>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8" name="Freeform 5"/>
            <p:cNvSpPr/>
            <p:nvPr/>
          </p:nvSpPr>
          <p:spPr bwMode="auto">
            <a:xfrm>
              <a:off x="-19671" y="18157"/>
              <a:ext cx="2863479" cy="5145881"/>
            </a:xfrm>
            <a:custGeom>
              <a:avLst/>
              <a:gdLst>
                <a:gd name="T0" fmla="*/ 1012 w 2338"/>
                <a:gd name="T1" fmla="*/ 3304 h 4313"/>
                <a:gd name="T2" fmla="*/ 1017 w 2338"/>
                <a:gd name="T3" fmla="*/ 3308 h 4313"/>
                <a:gd name="T4" fmla="*/ 1197 w 2338"/>
                <a:gd name="T5" fmla="*/ 3128 h 4313"/>
                <a:gd name="T6" fmla="*/ 1195 w 2338"/>
                <a:gd name="T7" fmla="*/ 3128 h 4313"/>
                <a:gd name="T8" fmla="*/ 1701 w 2338"/>
                <a:gd name="T9" fmla="*/ 2624 h 4313"/>
                <a:gd name="T10" fmla="*/ 1221 w 2338"/>
                <a:gd name="T11" fmla="*/ 2376 h 4313"/>
                <a:gd name="T12" fmla="*/ 1220 w 2338"/>
                <a:gd name="T13" fmla="*/ 1116 h 4313"/>
                <a:gd name="T14" fmla="*/ 1219 w 2338"/>
                <a:gd name="T15" fmla="*/ 1115 h 4313"/>
                <a:gd name="T16" fmla="*/ 1590 w 2338"/>
                <a:gd name="T17" fmla="*/ 746 h 4313"/>
                <a:gd name="T18" fmla="*/ 1590 w 2338"/>
                <a:gd name="T19" fmla="*/ 746 h 4313"/>
                <a:gd name="T20" fmla="*/ 2338 w 2338"/>
                <a:gd name="T21" fmla="*/ 0 h 4313"/>
                <a:gd name="T22" fmla="*/ 0 w 2338"/>
                <a:gd name="T23" fmla="*/ 0 h 4313"/>
                <a:gd name="T24" fmla="*/ 0 w 2338"/>
                <a:gd name="T25" fmla="*/ 4313 h 4313"/>
                <a:gd name="T26" fmla="*/ 1012 w 2338"/>
                <a:gd name="T27" fmla="*/ 3304 h 4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8" h="4313">
                  <a:moveTo>
                    <a:pt x="1012" y="3304"/>
                  </a:moveTo>
                  <a:cubicBezTo>
                    <a:pt x="1017" y="3308"/>
                    <a:pt x="1017" y="3308"/>
                    <a:pt x="1017" y="3308"/>
                  </a:cubicBezTo>
                  <a:cubicBezTo>
                    <a:pt x="1197" y="3128"/>
                    <a:pt x="1197" y="3128"/>
                    <a:pt x="1197" y="3128"/>
                  </a:cubicBezTo>
                  <a:cubicBezTo>
                    <a:pt x="1195" y="3128"/>
                    <a:pt x="1195" y="3128"/>
                    <a:pt x="1195" y="3128"/>
                  </a:cubicBezTo>
                  <a:cubicBezTo>
                    <a:pt x="1701" y="2624"/>
                    <a:pt x="1701" y="2624"/>
                    <a:pt x="1701" y="2624"/>
                  </a:cubicBezTo>
                  <a:cubicBezTo>
                    <a:pt x="1526" y="2593"/>
                    <a:pt x="1357" y="2511"/>
                    <a:pt x="1221" y="2376"/>
                  </a:cubicBezTo>
                  <a:cubicBezTo>
                    <a:pt x="871" y="2028"/>
                    <a:pt x="870" y="1465"/>
                    <a:pt x="1220" y="1116"/>
                  </a:cubicBezTo>
                  <a:cubicBezTo>
                    <a:pt x="1219" y="1115"/>
                    <a:pt x="1219" y="1115"/>
                    <a:pt x="1219" y="1115"/>
                  </a:cubicBezTo>
                  <a:cubicBezTo>
                    <a:pt x="1590" y="746"/>
                    <a:pt x="1590" y="746"/>
                    <a:pt x="1590" y="746"/>
                  </a:cubicBezTo>
                  <a:cubicBezTo>
                    <a:pt x="1590" y="746"/>
                    <a:pt x="1590" y="746"/>
                    <a:pt x="1590" y="746"/>
                  </a:cubicBezTo>
                  <a:cubicBezTo>
                    <a:pt x="2338" y="0"/>
                    <a:pt x="2338" y="0"/>
                    <a:pt x="2338" y="0"/>
                  </a:cubicBezTo>
                  <a:cubicBezTo>
                    <a:pt x="0" y="0"/>
                    <a:pt x="0" y="0"/>
                    <a:pt x="0" y="0"/>
                  </a:cubicBezTo>
                  <a:cubicBezTo>
                    <a:pt x="0" y="4313"/>
                    <a:pt x="0" y="4313"/>
                    <a:pt x="0" y="4313"/>
                  </a:cubicBezTo>
                  <a:lnTo>
                    <a:pt x="1012" y="3304"/>
                  </a:lnTo>
                  <a:close/>
                </a:path>
              </a:pathLst>
            </a:custGeom>
            <a:solidFill>
              <a:schemeClr val="accent1">
                <a:alpha val="80000"/>
              </a:schemeClr>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grpSp>
      <p:grpSp>
        <p:nvGrpSpPr>
          <p:cNvPr id="19" name="组合 18"/>
          <p:cNvGrpSpPr/>
          <p:nvPr/>
        </p:nvGrpSpPr>
        <p:grpSpPr>
          <a:xfrm>
            <a:off x="5652120" y="2570137"/>
            <a:ext cx="6405562" cy="6410325"/>
            <a:chOff x="2913460" y="371277"/>
            <a:chExt cx="6405562" cy="6410325"/>
          </a:xfrm>
          <a:solidFill>
            <a:schemeClr val="tx2">
              <a:lumMod val="20000"/>
              <a:lumOff val="80000"/>
              <a:alpha val="40000"/>
            </a:schemeClr>
          </a:solidFill>
        </p:grpSpPr>
        <p:sp>
          <p:nvSpPr>
            <p:cNvPr id="20" name="Freeform 10"/>
            <p:cNvSpPr>
              <a:spLocks noEditPoints="1"/>
            </p:cNvSpPr>
            <p:nvPr/>
          </p:nvSpPr>
          <p:spPr bwMode="auto">
            <a:xfrm>
              <a:off x="3127772" y="371277"/>
              <a:ext cx="6191250" cy="6410325"/>
            </a:xfrm>
            <a:custGeom>
              <a:avLst/>
              <a:gdLst>
                <a:gd name="T0" fmla="*/ 1822 w 1822"/>
                <a:gd name="T1" fmla="*/ 943 h 1885"/>
                <a:gd name="T2" fmla="*/ 1803 w 1822"/>
                <a:gd name="T3" fmla="*/ 943 h 1885"/>
                <a:gd name="T4" fmla="*/ 1785 w 1822"/>
                <a:gd name="T5" fmla="*/ 943 h 1885"/>
                <a:gd name="T6" fmla="*/ 1520 w 1822"/>
                <a:gd name="T7" fmla="*/ 1583 h 1885"/>
                <a:gd name="T8" fmla="*/ 879 w 1822"/>
                <a:gd name="T9" fmla="*/ 1848 h 1885"/>
                <a:gd name="T10" fmla="*/ 239 w 1822"/>
                <a:gd name="T11" fmla="*/ 1583 h 1885"/>
                <a:gd name="T12" fmla="*/ 35 w 1822"/>
                <a:gd name="T13" fmla="*/ 1271 h 1885"/>
                <a:gd name="T14" fmla="*/ 0 w 1822"/>
                <a:gd name="T15" fmla="*/ 1284 h 1885"/>
                <a:gd name="T16" fmla="*/ 213 w 1822"/>
                <a:gd name="T17" fmla="*/ 1609 h 1885"/>
                <a:gd name="T18" fmla="*/ 879 w 1822"/>
                <a:gd name="T19" fmla="*/ 1885 h 1885"/>
                <a:gd name="T20" fmla="*/ 879 w 1822"/>
                <a:gd name="T21" fmla="*/ 1885 h 1885"/>
                <a:gd name="T22" fmla="*/ 1546 w 1822"/>
                <a:gd name="T23" fmla="*/ 1609 h 1885"/>
                <a:gd name="T24" fmla="*/ 1822 w 1822"/>
                <a:gd name="T25" fmla="*/ 943 h 1885"/>
                <a:gd name="T26" fmla="*/ 879 w 1822"/>
                <a:gd name="T27" fmla="*/ 0 h 1885"/>
                <a:gd name="T28" fmla="*/ 879 w 1822"/>
                <a:gd name="T29" fmla="*/ 0 h 1885"/>
                <a:gd name="T30" fmla="*/ 549 w 1822"/>
                <a:gd name="T31" fmla="*/ 60 h 1885"/>
                <a:gd name="T32" fmla="*/ 562 w 1822"/>
                <a:gd name="T33" fmla="*/ 94 h 1885"/>
                <a:gd name="T34" fmla="*/ 879 w 1822"/>
                <a:gd name="T35" fmla="*/ 37 h 1885"/>
                <a:gd name="T36" fmla="*/ 1520 w 1822"/>
                <a:gd name="T37" fmla="*/ 302 h 1885"/>
                <a:gd name="T38" fmla="*/ 1785 w 1822"/>
                <a:gd name="T39" fmla="*/ 943 h 1885"/>
                <a:gd name="T40" fmla="*/ 1803 w 1822"/>
                <a:gd name="T41" fmla="*/ 943 h 1885"/>
                <a:gd name="T42" fmla="*/ 1822 w 1822"/>
                <a:gd name="T43" fmla="*/ 943 h 1885"/>
                <a:gd name="T44" fmla="*/ 1822 w 1822"/>
                <a:gd name="T45" fmla="*/ 943 h 1885"/>
                <a:gd name="T46" fmla="*/ 1546 w 1822"/>
                <a:gd name="T47" fmla="*/ 276 h 1885"/>
                <a:gd name="T48" fmla="*/ 879 w 1822"/>
                <a:gd name="T49" fmla="*/ 0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2" h="1885">
                  <a:moveTo>
                    <a:pt x="1822" y="943"/>
                  </a:moveTo>
                  <a:cubicBezTo>
                    <a:pt x="1803" y="943"/>
                    <a:pt x="1803" y="943"/>
                    <a:pt x="1803" y="943"/>
                  </a:cubicBezTo>
                  <a:cubicBezTo>
                    <a:pt x="1785" y="943"/>
                    <a:pt x="1785" y="943"/>
                    <a:pt x="1785" y="943"/>
                  </a:cubicBezTo>
                  <a:cubicBezTo>
                    <a:pt x="1785" y="1193"/>
                    <a:pt x="1684" y="1419"/>
                    <a:pt x="1520" y="1583"/>
                  </a:cubicBezTo>
                  <a:cubicBezTo>
                    <a:pt x="1356" y="1747"/>
                    <a:pt x="1129" y="1848"/>
                    <a:pt x="879" y="1848"/>
                  </a:cubicBezTo>
                  <a:cubicBezTo>
                    <a:pt x="629" y="1848"/>
                    <a:pt x="403" y="1747"/>
                    <a:pt x="239" y="1583"/>
                  </a:cubicBezTo>
                  <a:cubicBezTo>
                    <a:pt x="151" y="1495"/>
                    <a:pt x="81" y="1389"/>
                    <a:pt x="35" y="1271"/>
                  </a:cubicBezTo>
                  <a:cubicBezTo>
                    <a:pt x="23" y="1275"/>
                    <a:pt x="12" y="1280"/>
                    <a:pt x="0" y="1284"/>
                  </a:cubicBezTo>
                  <a:cubicBezTo>
                    <a:pt x="48" y="1407"/>
                    <a:pt x="121" y="1518"/>
                    <a:pt x="213" y="1609"/>
                  </a:cubicBezTo>
                  <a:cubicBezTo>
                    <a:pt x="383" y="1780"/>
                    <a:pt x="619" y="1885"/>
                    <a:pt x="879" y="1885"/>
                  </a:cubicBezTo>
                  <a:cubicBezTo>
                    <a:pt x="879" y="1885"/>
                    <a:pt x="879" y="1885"/>
                    <a:pt x="879" y="1885"/>
                  </a:cubicBezTo>
                  <a:cubicBezTo>
                    <a:pt x="1139" y="1885"/>
                    <a:pt x="1375" y="1780"/>
                    <a:pt x="1546" y="1609"/>
                  </a:cubicBezTo>
                  <a:cubicBezTo>
                    <a:pt x="1716" y="1439"/>
                    <a:pt x="1822" y="1203"/>
                    <a:pt x="1822" y="943"/>
                  </a:cubicBezTo>
                  <a:moveTo>
                    <a:pt x="879" y="0"/>
                  </a:moveTo>
                  <a:cubicBezTo>
                    <a:pt x="879" y="0"/>
                    <a:pt x="879" y="0"/>
                    <a:pt x="879" y="0"/>
                  </a:cubicBezTo>
                  <a:cubicBezTo>
                    <a:pt x="763" y="0"/>
                    <a:pt x="652" y="21"/>
                    <a:pt x="549" y="60"/>
                  </a:cubicBezTo>
                  <a:cubicBezTo>
                    <a:pt x="553" y="71"/>
                    <a:pt x="558" y="83"/>
                    <a:pt x="562" y="94"/>
                  </a:cubicBezTo>
                  <a:cubicBezTo>
                    <a:pt x="660" y="57"/>
                    <a:pt x="767" y="37"/>
                    <a:pt x="879" y="37"/>
                  </a:cubicBezTo>
                  <a:cubicBezTo>
                    <a:pt x="1129" y="37"/>
                    <a:pt x="1356" y="138"/>
                    <a:pt x="1520" y="302"/>
                  </a:cubicBezTo>
                  <a:cubicBezTo>
                    <a:pt x="1684" y="466"/>
                    <a:pt x="1785" y="693"/>
                    <a:pt x="1785" y="943"/>
                  </a:cubicBezTo>
                  <a:cubicBezTo>
                    <a:pt x="1803" y="943"/>
                    <a:pt x="1803" y="943"/>
                    <a:pt x="1803" y="943"/>
                  </a:cubicBezTo>
                  <a:cubicBezTo>
                    <a:pt x="1822" y="943"/>
                    <a:pt x="1822" y="943"/>
                    <a:pt x="1822" y="943"/>
                  </a:cubicBezTo>
                  <a:cubicBezTo>
                    <a:pt x="1822" y="943"/>
                    <a:pt x="1822" y="943"/>
                    <a:pt x="1822" y="943"/>
                  </a:cubicBezTo>
                  <a:cubicBezTo>
                    <a:pt x="1822" y="683"/>
                    <a:pt x="1716" y="447"/>
                    <a:pt x="1546" y="276"/>
                  </a:cubicBezTo>
                  <a:cubicBezTo>
                    <a:pt x="1375" y="106"/>
                    <a:pt x="1140" y="0"/>
                    <a:pt x="87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1" name="Freeform 11"/>
            <p:cNvSpPr/>
            <p:nvPr/>
          </p:nvSpPr>
          <p:spPr bwMode="auto">
            <a:xfrm>
              <a:off x="2913460" y="576065"/>
              <a:ext cx="2124075" cy="4162425"/>
            </a:xfrm>
            <a:custGeom>
              <a:avLst/>
              <a:gdLst>
                <a:gd name="T0" fmla="*/ 612 w 625"/>
                <a:gd name="T1" fmla="*/ 0 h 1224"/>
                <a:gd name="T2" fmla="*/ 276 w 625"/>
                <a:gd name="T3" fmla="*/ 216 h 1224"/>
                <a:gd name="T4" fmla="*/ 0 w 625"/>
                <a:gd name="T5" fmla="*/ 883 h 1224"/>
                <a:gd name="T6" fmla="*/ 63 w 625"/>
                <a:gd name="T7" fmla="*/ 1224 h 1224"/>
                <a:gd name="T8" fmla="*/ 98 w 625"/>
                <a:gd name="T9" fmla="*/ 1211 h 1224"/>
                <a:gd name="T10" fmla="*/ 37 w 625"/>
                <a:gd name="T11" fmla="*/ 883 h 1224"/>
                <a:gd name="T12" fmla="*/ 302 w 625"/>
                <a:gd name="T13" fmla="*/ 242 h 1224"/>
                <a:gd name="T14" fmla="*/ 625 w 625"/>
                <a:gd name="T15" fmla="*/ 34 h 1224"/>
                <a:gd name="T16" fmla="*/ 612 w 625"/>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1224">
                  <a:moveTo>
                    <a:pt x="612" y="0"/>
                  </a:moveTo>
                  <a:cubicBezTo>
                    <a:pt x="484" y="47"/>
                    <a:pt x="370" y="122"/>
                    <a:pt x="276" y="216"/>
                  </a:cubicBezTo>
                  <a:cubicBezTo>
                    <a:pt x="105" y="387"/>
                    <a:pt x="0" y="623"/>
                    <a:pt x="0" y="883"/>
                  </a:cubicBezTo>
                  <a:cubicBezTo>
                    <a:pt x="0" y="1003"/>
                    <a:pt x="22" y="1118"/>
                    <a:pt x="63" y="1224"/>
                  </a:cubicBezTo>
                  <a:cubicBezTo>
                    <a:pt x="75" y="1220"/>
                    <a:pt x="86" y="1215"/>
                    <a:pt x="98" y="1211"/>
                  </a:cubicBezTo>
                  <a:cubicBezTo>
                    <a:pt x="58" y="1109"/>
                    <a:pt x="37" y="998"/>
                    <a:pt x="37" y="883"/>
                  </a:cubicBezTo>
                  <a:cubicBezTo>
                    <a:pt x="37" y="633"/>
                    <a:pt x="138" y="406"/>
                    <a:pt x="302" y="242"/>
                  </a:cubicBezTo>
                  <a:cubicBezTo>
                    <a:pt x="393" y="152"/>
                    <a:pt x="502" y="80"/>
                    <a:pt x="625" y="34"/>
                  </a:cubicBezTo>
                  <a:cubicBezTo>
                    <a:pt x="621" y="23"/>
                    <a:pt x="616" y="11"/>
                    <a:pt x="612" y="0"/>
                  </a:cubicBezTo>
                </a:path>
              </a:pathLst>
            </a:custGeom>
            <a:grp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22" name="椭圆 21"/>
          <p:cNvSpPr/>
          <p:nvPr/>
        </p:nvSpPr>
        <p:spPr>
          <a:xfrm>
            <a:off x="8184124" y="4587974"/>
            <a:ext cx="2220524" cy="2220524"/>
          </a:xfrm>
          <a:prstGeom prst="ellipse">
            <a:avLst/>
          </a:prstGeom>
          <a:solidFill>
            <a:schemeClr val="tx2">
              <a:lumMod val="20000"/>
              <a:lumOff val="8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1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ppt_x</p:attrName>
                                        </p:attrNameLst>
                                      </p:cBhvr>
                                      <p:tavLst>
                                        <p:tav tm="0">
                                          <p:val>
                                            <p:strVal val="#ppt_x-#ppt_w*1.125000"/>
                                          </p:val>
                                        </p:tav>
                                        <p:tav tm="100000">
                                          <p:val>
                                            <p:strVal val="#ppt_x"/>
                                          </p:val>
                                        </p:tav>
                                      </p:tavLst>
                                    </p:anim>
                                    <p:animEffect transition="in" filter="wipe(right)">
                                      <p:cBhvr>
                                        <p:cTn id="34" dur="500"/>
                                        <p:tgtEl>
                                          <p:spTgt spid="10"/>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2650"/>
                            </p:stCondLst>
                            <p:childTnLst>
                              <p:par>
                                <p:cTn id="40" presetID="10" presetClass="entr" presetSubtype="0" fill="hold" nodeType="after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fade">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p:nvPr/>
        </p:nvSpPr>
        <p:spPr>
          <a:xfrm>
            <a:off x="3622815" y="1788164"/>
            <a:ext cx="1902957" cy="1902954"/>
          </a:xfrm>
          <a:prstGeom prst="ellipse">
            <a:avLst/>
          </a:prstGeom>
          <a:blipFill dpi="0" rotWithShape="1">
            <a:blip r:embed="rId3"/>
            <a:srcRect/>
            <a:stretch>
              <a:fillRect l="-24968" r="-24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Oval 9"/>
          <p:cNvSpPr/>
          <p:nvPr/>
        </p:nvSpPr>
        <p:spPr>
          <a:xfrm>
            <a:off x="2519719" y="3140971"/>
            <a:ext cx="1236960" cy="12369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Oval 12"/>
          <p:cNvSpPr/>
          <p:nvPr/>
        </p:nvSpPr>
        <p:spPr>
          <a:xfrm>
            <a:off x="5718209" y="2178573"/>
            <a:ext cx="1368040" cy="13680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Oval 15"/>
          <p:cNvSpPr/>
          <p:nvPr/>
        </p:nvSpPr>
        <p:spPr>
          <a:xfrm>
            <a:off x="5127502" y="3483793"/>
            <a:ext cx="1075522" cy="10755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Oval 18"/>
          <p:cNvSpPr/>
          <p:nvPr/>
        </p:nvSpPr>
        <p:spPr>
          <a:xfrm>
            <a:off x="5180447" y="1106136"/>
            <a:ext cx="1075522" cy="1075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Oval 21"/>
          <p:cNvSpPr/>
          <p:nvPr/>
        </p:nvSpPr>
        <p:spPr>
          <a:xfrm>
            <a:off x="6595502" y="1025136"/>
            <a:ext cx="1236960" cy="123695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Oval 24"/>
          <p:cNvSpPr/>
          <p:nvPr/>
        </p:nvSpPr>
        <p:spPr>
          <a:xfrm>
            <a:off x="1313157" y="3067341"/>
            <a:ext cx="1075522" cy="10755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Oval 27"/>
          <p:cNvSpPr/>
          <p:nvPr/>
        </p:nvSpPr>
        <p:spPr>
          <a:xfrm>
            <a:off x="2194762" y="1699303"/>
            <a:ext cx="1368040" cy="136803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2" name="Group 5"/>
          <p:cNvGrpSpPr/>
          <p:nvPr/>
        </p:nvGrpSpPr>
        <p:grpSpPr>
          <a:xfrm>
            <a:off x="2345561" y="2071698"/>
            <a:ext cx="1066440" cy="623248"/>
            <a:chOff x="3142737" y="2567412"/>
            <a:chExt cx="1421920" cy="830997"/>
          </a:xfrm>
        </p:grpSpPr>
        <p:sp>
          <p:nvSpPr>
            <p:cNvPr id="34" name="Rectangle 1"/>
            <p:cNvSpPr/>
            <p:nvPr/>
          </p:nvSpPr>
          <p:spPr>
            <a:xfrm>
              <a:off x="3142737" y="2782856"/>
              <a:ext cx="1421920" cy="615553"/>
            </a:xfrm>
            <a:prstGeom prst="rect">
              <a:avLst/>
            </a:prstGeom>
          </p:spPr>
          <p:txBody>
            <a:bodyPr wrap="square" lIns="0" tIns="0" rIns="0" bIns="0">
              <a:normAutofit fontScale="92500" lnSpcReduction="10000"/>
            </a:bodyPr>
            <a:lstStyle/>
            <a:p>
              <a:pPr algn="ctr">
                <a:lnSpc>
                  <a:spcPct val="120000"/>
                </a:lnSpc>
              </a:pPr>
              <a:r>
                <a:rPr lang="zh-CN" altLang="en-US" sz="1000">
                  <a:solidFill>
                    <a:srgbClr val="FFFFFF"/>
                  </a:solidFill>
                  <a:latin typeface="+mn-lt"/>
                  <a:ea typeface="+mn-ea"/>
                  <a:cs typeface="+mn-ea"/>
                  <a:sym typeface="+mn-lt"/>
                </a:rPr>
                <a:t>此部分内容作为文字排版占位显示</a:t>
              </a:r>
              <a:br>
                <a:rPr lang="zh-CN" altLang="en-US" sz="1000">
                  <a:solidFill>
                    <a:srgbClr val="FFFFFF"/>
                  </a:solidFill>
                  <a:latin typeface="+mn-lt"/>
                  <a:ea typeface="+mn-ea"/>
                  <a:cs typeface="+mn-ea"/>
                  <a:sym typeface="+mn-lt"/>
                </a:rPr>
              </a:br>
              <a:r>
                <a:rPr lang="zh-CN" altLang="en-US" sz="1000">
                  <a:solidFill>
                    <a:srgbClr val="FFFFFF"/>
                  </a:solidFill>
                  <a:latin typeface="+mn-lt"/>
                  <a:ea typeface="+mn-ea"/>
                  <a:cs typeface="+mn-ea"/>
                  <a:sym typeface="+mn-lt"/>
                </a:rPr>
                <a:t>（建议使用主题字体）</a:t>
              </a:r>
            </a:p>
          </p:txBody>
        </p:sp>
        <p:sp>
          <p:nvSpPr>
            <p:cNvPr id="35" name="Rectangle 4"/>
            <p:cNvSpPr/>
            <p:nvPr/>
          </p:nvSpPr>
          <p:spPr>
            <a:xfrm>
              <a:off x="3142737" y="2567412"/>
              <a:ext cx="1421920" cy="215444"/>
            </a:xfrm>
            <a:prstGeom prst="rect">
              <a:avLst/>
            </a:prstGeom>
          </p:spPr>
          <p:txBody>
            <a:bodyPr wrap="none" lIns="0" tIns="0" rIns="0" bIns="0">
              <a:normAutofit fontScale="92500" lnSpcReduction="20000"/>
            </a:bodyPr>
            <a:lstStyle/>
            <a:p>
              <a:pPr algn="ctr"/>
              <a:r>
                <a:rPr lang="zh-CN" altLang="en-US" sz="1400" b="1">
                  <a:solidFill>
                    <a:srgbClr val="FFFFFF"/>
                  </a:solidFill>
                  <a:latin typeface="+mn-lt"/>
                  <a:ea typeface="+mn-ea"/>
                  <a:cs typeface="+mn-ea"/>
                  <a:sym typeface="+mn-lt"/>
                </a:rPr>
                <a:t>标题文本预设</a:t>
              </a:r>
            </a:p>
          </p:txBody>
        </p:sp>
      </p:grpSp>
      <p:grpSp>
        <p:nvGrpSpPr>
          <p:cNvPr id="14" name="Group 19"/>
          <p:cNvGrpSpPr/>
          <p:nvPr/>
        </p:nvGrpSpPr>
        <p:grpSpPr>
          <a:xfrm>
            <a:off x="5294836" y="1474534"/>
            <a:ext cx="846743" cy="623248"/>
            <a:chOff x="3142737" y="2567412"/>
            <a:chExt cx="1421920" cy="830997"/>
          </a:xfrm>
        </p:grpSpPr>
        <p:sp>
          <p:nvSpPr>
            <p:cNvPr id="30" name="Rectangle 20"/>
            <p:cNvSpPr/>
            <p:nvPr/>
          </p:nvSpPr>
          <p:spPr>
            <a:xfrm>
              <a:off x="3142737" y="2782856"/>
              <a:ext cx="1421920" cy="615553"/>
            </a:xfrm>
            <a:prstGeom prst="rect">
              <a:avLst/>
            </a:prstGeom>
          </p:spPr>
          <p:txBody>
            <a:bodyPr wrap="square" lIns="0" tIns="0" rIns="0" bIns="0">
              <a:normAutofit fontScale="92500" lnSpcReduction="10000"/>
            </a:bodyPr>
            <a:lstStyle/>
            <a:p>
              <a:pPr algn="ctr">
                <a:lnSpc>
                  <a:spcPct val="120000"/>
                </a:lnSpc>
              </a:pPr>
              <a:r>
                <a:rPr lang="zh-CN" altLang="en-US" sz="1000">
                  <a:solidFill>
                    <a:srgbClr val="FFFFFF"/>
                  </a:solidFill>
                  <a:latin typeface="+mn-lt"/>
                  <a:ea typeface="+mn-ea"/>
                  <a:cs typeface="+mn-ea"/>
                  <a:sym typeface="+mn-lt"/>
                </a:rPr>
                <a:t>此部分内容作为文字排版占位显示</a:t>
              </a:r>
              <a:r>
                <a:rPr lang="en-US" altLang="zh-CN" sz="1000">
                  <a:solidFill>
                    <a:srgbClr val="FFFFFF"/>
                  </a:solidFill>
                  <a:latin typeface="+mn-lt"/>
                  <a:ea typeface="+mn-ea"/>
                  <a:cs typeface="+mn-ea"/>
                  <a:sym typeface="+mn-lt"/>
                </a:rPr>
                <a:t>.</a:t>
              </a:r>
            </a:p>
          </p:txBody>
        </p:sp>
        <p:sp>
          <p:nvSpPr>
            <p:cNvPr id="31" name="Rectangle 22"/>
            <p:cNvSpPr/>
            <p:nvPr/>
          </p:nvSpPr>
          <p:spPr>
            <a:xfrm>
              <a:off x="3142737" y="2567412"/>
              <a:ext cx="1421920" cy="215444"/>
            </a:xfrm>
            <a:prstGeom prst="rect">
              <a:avLst/>
            </a:prstGeom>
          </p:spPr>
          <p:txBody>
            <a:bodyPr wrap="none" lIns="0" tIns="0" rIns="0" bIns="0">
              <a:normAutofit fontScale="92500" lnSpcReduction="20000"/>
            </a:bodyPr>
            <a:lstStyle/>
            <a:p>
              <a:pPr algn="ctr"/>
              <a:r>
                <a:rPr lang="zh-CN" altLang="en-US" sz="1400" b="1" dirty="0">
                  <a:solidFill>
                    <a:srgbClr val="FFFFFF"/>
                  </a:solidFill>
                  <a:latin typeface="+mn-lt"/>
                  <a:ea typeface="+mn-ea"/>
                  <a:cs typeface="+mn-ea"/>
                  <a:sym typeface="+mn-lt"/>
                </a:rPr>
                <a:t>标题文本预设</a:t>
              </a:r>
            </a:p>
          </p:txBody>
        </p:sp>
      </p:grpSp>
      <p:grpSp>
        <p:nvGrpSpPr>
          <p:cNvPr id="15" name="Group 23"/>
          <p:cNvGrpSpPr/>
          <p:nvPr/>
        </p:nvGrpSpPr>
        <p:grpSpPr>
          <a:xfrm>
            <a:off x="6763012" y="1448450"/>
            <a:ext cx="901939" cy="623248"/>
            <a:chOff x="3142737" y="2567412"/>
            <a:chExt cx="1421920" cy="830997"/>
          </a:xfrm>
        </p:grpSpPr>
        <p:sp>
          <p:nvSpPr>
            <p:cNvPr id="28" name="Rectangle 25"/>
            <p:cNvSpPr/>
            <p:nvPr/>
          </p:nvSpPr>
          <p:spPr>
            <a:xfrm>
              <a:off x="3142737" y="2782856"/>
              <a:ext cx="1421920" cy="615553"/>
            </a:xfrm>
            <a:prstGeom prst="rect">
              <a:avLst/>
            </a:prstGeom>
          </p:spPr>
          <p:txBody>
            <a:bodyPr wrap="square" lIns="0" tIns="0" rIns="0" bIns="0">
              <a:normAutofit fontScale="62500" lnSpcReduction="20000"/>
            </a:bodyPr>
            <a:lstStyle/>
            <a:p>
              <a:pPr algn="ctr">
                <a:lnSpc>
                  <a:spcPct val="120000"/>
                </a:lnSpc>
              </a:pPr>
              <a:r>
                <a:rPr lang="zh-CN" altLang="en-US" sz="1100" dirty="0">
                  <a:solidFill>
                    <a:srgbClr val="FFFFFF"/>
                  </a:solidFill>
                  <a:latin typeface="+mn-lt"/>
                  <a:ea typeface="+mn-ea"/>
                  <a:cs typeface="+mn-ea"/>
                  <a:sym typeface="+mn-lt"/>
                </a:rPr>
                <a:t>此部分内容作为文字排版占位显示</a:t>
              </a:r>
              <a:br>
                <a:rPr lang="zh-CN" altLang="en-US" sz="1100" dirty="0">
                  <a:solidFill>
                    <a:srgbClr val="FFFFFF"/>
                  </a:solidFill>
                  <a:latin typeface="+mn-lt"/>
                  <a:ea typeface="+mn-ea"/>
                  <a:cs typeface="+mn-ea"/>
                  <a:sym typeface="+mn-lt"/>
                </a:rPr>
              </a:br>
              <a:r>
                <a:rPr lang="zh-CN" altLang="en-US" sz="1100" dirty="0">
                  <a:solidFill>
                    <a:srgbClr val="FFFFFF"/>
                  </a:solidFill>
                  <a:latin typeface="+mn-lt"/>
                  <a:ea typeface="+mn-ea"/>
                  <a:cs typeface="+mn-ea"/>
                  <a:sym typeface="+mn-lt"/>
                </a:rPr>
                <a:t>（建议使用主题字体）</a:t>
              </a:r>
            </a:p>
          </p:txBody>
        </p:sp>
        <p:sp>
          <p:nvSpPr>
            <p:cNvPr id="29" name="Rectangle 26"/>
            <p:cNvSpPr/>
            <p:nvPr/>
          </p:nvSpPr>
          <p:spPr>
            <a:xfrm>
              <a:off x="3142737" y="2567412"/>
              <a:ext cx="1421920" cy="215444"/>
            </a:xfrm>
            <a:prstGeom prst="rect">
              <a:avLst/>
            </a:prstGeom>
          </p:spPr>
          <p:txBody>
            <a:bodyPr wrap="none" lIns="0" tIns="0" rIns="0" bIns="0">
              <a:normAutofit fontScale="92500" lnSpcReduction="20000"/>
            </a:bodyPr>
            <a:lstStyle/>
            <a:p>
              <a:pPr algn="ctr"/>
              <a:r>
                <a:rPr lang="zh-CN" altLang="en-US" sz="1400" b="1">
                  <a:solidFill>
                    <a:srgbClr val="FFFFFF"/>
                  </a:solidFill>
                  <a:latin typeface="+mn-lt"/>
                  <a:ea typeface="+mn-ea"/>
                  <a:cs typeface="+mn-ea"/>
                  <a:sym typeface="+mn-lt"/>
                </a:rPr>
                <a:t>标题文本预设</a:t>
              </a:r>
            </a:p>
          </p:txBody>
        </p:sp>
      </p:grpSp>
      <p:grpSp>
        <p:nvGrpSpPr>
          <p:cNvPr id="16" name="Group 28"/>
          <p:cNvGrpSpPr/>
          <p:nvPr/>
        </p:nvGrpSpPr>
        <p:grpSpPr>
          <a:xfrm>
            <a:off x="5898955" y="2544883"/>
            <a:ext cx="1066440" cy="623248"/>
            <a:chOff x="3142737" y="2567412"/>
            <a:chExt cx="1421920" cy="830997"/>
          </a:xfrm>
        </p:grpSpPr>
        <p:sp>
          <p:nvSpPr>
            <p:cNvPr id="26" name="Rectangle 29"/>
            <p:cNvSpPr/>
            <p:nvPr/>
          </p:nvSpPr>
          <p:spPr>
            <a:xfrm>
              <a:off x="3142737" y="2782856"/>
              <a:ext cx="1421920" cy="615553"/>
            </a:xfrm>
            <a:prstGeom prst="rect">
              <a:avLst/>
            </a:prstGeom>
          </p:spPr>
          <p:txBody>
            <a:bodyPr wrap="square" lIns="0" tIns="0" rIns="0" bIns="0">
              <a:normAutofit fontScale="92500" lnSpcReduction="10000"/>
            </a:bodyPr>
            <a:lstStyle/>
            <a:p>
              <a:pPr algn="ctr">
                <a:lnSpc>
                  <a:spcPct val="120000"/>
                </a:lnSpc>
              </a:pPr>
              <a:r>
                <a:rPr lang="zh-CN" altLang="en-US" sz="1000">
                  <a:solidFill>
                    <a:srgbClr val="FFFFFF"/>
                  </a:solidFill>
                  <a:latin typeface="+mn-lt"/>
                  <a:ea typeface="+mn-ea"/>
                  <a:cs typeface="+mn-ea"/>
                  <a:sym typeface="+mn-lt"/>
                </a:rPr>
                <a:t>此部分内容作为文字排版占位显示</a:t>
              </a:r>
              <a:br>
                <a:rPr lang="zh-CN" altLang="en-US" sz="1000">
                  <a:solidFill>
                    <a:srgbClr val="FFFFFF"/>
                  </a:solidFill>
                  <a:latin typeface="+mn-lt"/>
                  <a:ea typeface="+mn-ea"/>
                  <a:cs typeface="+mn-ea"/>
                  <a:sym typeface="+mn-lt"/>
                </a:rPr>
              </a:br>
              <a:r>
                <a:rPr lang="zh-CN" altLang="en-US" sz="1000">
                  <a:solidFill>
                    <a:srgbClr val="FFFFFF"/>
                  </a:solidFill>
                  <a:latin typeface="+mn-lt"/>
                  <a:ea typeface="+mn-ea"/>
                  <a:cs typeface="+mn-ea"/>
                  <a:sym typeface="+mn-lt"/>
                </a:rPr>
                <a:t>（建议使用主题字体）</a:t>
              </a:r>
            </a:p>
          </p:txBody>
        </p:sp>
        <p:sp>
          <p:nvSpPr>
            <p:cNvPr id="27" name="Rectangle 30"/>
            <p:cNvSpPr/>
            <p:nvPr/>
          </p:nvSpPr>
          <p:spPr>
            <a:xfrm>
              <a:off x="3142737" y="2567412"/>
              <a:ext cx="1421920" cy="215444"/>
            </a:xfrm>
            <a:prstGeom prst="rect">
              <a:avLst/>
            </a:prstGeom>
          </p:spPr>
          <p:txBody>
            <a:bodyPr wrap="none" lIns="0" tIns="0" rIns="0" bIns="0">
              <a:normAutofit fontScale="92500" lnSpcReduction="20000"/>
            </a:bodyPr>
            <a:lstStyle/>
            <a:p>
              <a:pPr algn="ctr"/>
              <a:r>
                <a:rPr lang="zh-CN" altLang="en-US" sz="1400" b="1">
                  <a:solidFill>
                    <a:srgbClr val="FFFFFF"/>
                  </a:solidFill>
                  <a:latin typeface="+mn-lt"/>
                  <a:ea typeface="+mn-ea"/>
                  <a:cs typeface="+mn-ea"/>
                  <a:sym typeface="+mn-lt"/>
                </a:rPr>
                <a:t>标题文本预设</a:t>
              </a:r>
            </a:p>
          </p:txBody>
        </p:sp>
      </p:grpSp>
      <p:grpSp>
        <p:nvGrpSpPr>
          <p:cNvPr id="17" name="Group 40"/>
          <p:cNvGrpSpPr/>
          <p:nvPr/>
        </p:nvGrpSpPr>
        <p:grpSpPr>
          <a:xfrm>
            <a:off x="1317697" y="3350407"/>
            <a:ext cx="1066440" cy="690064"/>
            <a:chOff x="3142737" y="2567412"/>
            <a:chExt cx="1421920" cy="920085"/>
          </a:xfrm>
        </p:grpSpPr>
        <p:sp>
          <p:nvSpPr>
            <p:cNvPr id="24" name="Rectangle 41"/>
            <p:cNvSpPr/>
            <p:nvPr/>
          </p:nvSpPr>
          <p:spPr>
            <a:xfrm>
              <a:off x="3257720" y="2871944"/>
              <a:ext cx="1169420" cy="615553"/>
            </a:xfrm>
            <a:prstGeom prst="rect">
              <a:avLst/>
            </a:prstGeom>
          </p:spPr>
          <p:txBody>
            <a:bodyPr wrap="square" lIns="0" tIns="0" rIns="0" bIns="0">
              <a:normAutofit fontScale="92500" lnSpcReduction="10000"/>
            </a:bodyPr>
            <a:lstStyle/>
            <a:p>
              <a:pPr algn="ctr">
                <a:lnSpc>
                  <a:spcPct val="120000"/>
                </a:lnSpc>
              </a:pPr>
              <a:r>
                <a:rPr lang="zh-CN" altLang="en-US" sz="1000" dirty="0">
                  <a:solidFill>
                    <a:srgbClr val="FFFFFF"/>
                  </a:solidFill>
                  <a:latin typeface="+mn-lt"/>
                  <a:ea typeface="+mn-ea"/>
                  <a:cs typeface="+mn-ea"/>
                  <a:sym typeface="+mn-lt"/>
                </a:rPr>
                <a:t>此部分内容作为文字排版占位显示。</a:t>
              </a:r>
            </a:p>
          </p:txBody>
        </p:sp>
        <p:sp>
          <p:nvSpPr>
            <p:cNvPr id="25" name="Rectangle 42"/>
            <p:cNvSpPr/>
            <p:nvPr/>
          </p:nvSpPr>
          <p:spPr>
            <a:xfrm>
              <a:off x="3142737" y="2567412"/>
              <a:ext cx="1421920" cy="215444"/>
            </a:xfrm>
            <a:prstGeom prst="rect">
              <a:avLst/>
            </a:prstGeom>
          </p:spPr>
          <p:txBody>
            <a:bodyPr wrap="none" lIns="0" tIns="0" rIns="0" bIns="0">
              <a:noAutofit/>
            </a:bodyPr>
            <a:lstStyle/>
            <a:p>
              <a:pPr algn="ctr"/>
              <a:r>
                <a:rPr lang="zh-CN" altLang="en-US" sz="1100" b="1" dirty="0">
                  <a:solidFill>
                    <a:srgbClr val="FFFFFF"/>
                  </a:solidFill>
                  <a:latin typeface="+mn-lt"/>
                  <a:ea typeface="+mn-ea"/>
                  <a:cs typeface="+mn-ea"/>
                  <a:sym typeface="+mn-lt"/>
                </a:rPr>
                <a:t>标题文本预设</a:t>
              </a:r>
            </a:p>
          </p:txBody>
        </p:sp>
      </p:grpSp>
      <p:grpSp>
        <p:nvGrpSpPr>
          <p:cNvPr id="18" name="Group 43"/>
          <p:cNvGrpSpPr/>
          <p:nvPr/>
        </p:nvGrpSpPr>
        <p:grpSpPr>
          <a:xfrm>
            <a:off x="2604979" y="3483793"/>
            <a:ext cx="1066440" cy="623248"/>
            <a:chOff x="3142737" y="2567412"/>
            <a:chExt cx="1421920" cy="830997"/>
          </a:xfrm>
        </p:grpSpPr>
        <p:sp>
          <p:nvSpPr>
            <p:cNvPr id="22" name="Rectangle 44"/>
            <p:cNvSpPr/>
            <p:nvPr/>
          </p:nvSpPr>
          <p:spPr>
            <a:xfrm>
              <a:off x="3142737" y="2782856"/>
              <a:ext cx="1421920" cy="615553"/>
            </a:xfrm>
            <a:prstGeom prst="rect">
              <a:avLst/>
            </a:prstGeom>
          </p:spPr>
          <p:txBody>
            <a:bodyPr wrap="square" lIns="0" tIns="0" rIns="0" bIns="0">
              <a:normAutofit fontScale="92500" lnSpcReduction="10000"/>
            </a:bodyPr>
            <a:lstStyle/>
            <a:p>
              <a:pPr algn="ctr">
                <a:lnSpc>
                  <a:spcPct val="120000"/>
                </a:lnSpc>
              </a:pPr>
              <a:r>
                <a:rPr lang="zh-CN" altLang="en-US" sz="1000">
                  <a:solidFill>
                    <a:srgbClr val="FFFFFF"/>
                  </a:solidFill>
                  <a:latin typeface="+mn-lt"/>
                  <a:ea typeface="+mn-ea"/>
                  <a:cs typeface="+mn-ea"/>
                  <a:sym typeface="+mn-lt"/>
                </a:rPr>
                <a:t>此部分内容作为文字排版占位显示</a:t>
              </a:r>
              <a:br>
                <a:rPr lang="zh-CN" altLang="en-US" sz="1000">
                  <a:solidFill>
                    <a:srgbClr val="FFFFFF"/>
                  </a:solidFill>
                  <a:latin typeface="+mn-lt"/>
                  <a:ea typeface="+mn-ea"/>
                  <a:cs typeface="+mn-ea"/>
                  <a:sym typeface="+mn-lt"/>
                </a:rPr>
              </a:br>
              <a:r>
                <a:rPr lang="zh-CN" altLang="en-US" sz="1000">
                  <a:solidFill>
                    <a:srgbClr val="FFFFFF"/>
                  </a:solidFill>
                  <a:latin typeface="+mn-lt"/>
                  <a:ea typeface="+mn-ea"/>
                  <a:cs typeface="+mn-ea"/>
                  <a:sym typeface="+mn-lt"/>
                </a:rPr>
                <a:t>（建议使用主题字体）</a:t>
              </a:r>
            </a:p>
          </p:txBody>
        </p:sp>
        <p:sp>
          <p:nvSpPr>
            <p:cNvPr id="23" name="Rectangle 45"/>
            <p:cNvSpPr/>
            <p:nvPr/>
          </p:nvSpPr>
          <p:spPr>
            <a:xfrm>
              <a:off x="3142737" y="2567412"/>
              <a:ext cx="1421920" cy="215444"/>
            </a:xfrm>
            <a:prstGeom prst="rect">
              <a:avLst/>
            </a:prstGeom>
          </p:spPr>
          <p:txBody>
            <a:bodyPr wrap="none" lIns="0" tIns="0" rIns="0" bIns="0">
              <a:normAutofit fontScale="92500" lnSpcReduction="20000"/>
            </a:bodyPr>
            <a:lstStyle/>
            <a:p>
              <a:pPr algn="ctr"/>
              <a:r>
                <a:rPr lang="zh-CN" altLang="en-US" sz="1400" b="1">
                  <a:solidFill>
                    <a:srgbClr val="FFFFFF"/>
                  </a:solidFill>
                  <a:latin typeface="+mn-lt"/>
                  <a:ea typeface="+mn-ea"/>
                  <a:cs typeface="+mn-ea"/>
                  <a:sym typeface="+mn-lt"/>
                </a:rPr>
                <a:t>标题文本预设</a:t>
              </a:r>
            </a:p>
          </p:txBody>
        </p:sp>
      </p:grpSp>
      <p:grpSp>
        <p:nvGrpSpPr>
          <p:cNvPr id="19" name="Group 46"/>
          <p:cNvGrpSpPr/>
          <p:nvPr/>
        </p:nvGrpSpPr>
        <p:grpSpPr>
          <a:xfrm>
            <a:off x="5294762" y="3792971"/>
            <a:ext cx="741001" cy="623248"/>
            <a:chOff x="3142737" y="2567412"/>
            <a:chExt cx="1421920" cy="830997"/>
          </a:xfrm>
        </p:grpSpPr>
        <p:sp>
          <p:nvSpPr>
            <p:cNvPr id="20" name="Rectangle 47"/>
            <p:cNvSpPr/>
            <p:nvPr/>
          </p:nvSpPr>
          <p:spPr>
            <a:xfrm>
              <a:off x="3142737" y="2782856"/>
              <a:ext cx="1421920" cy="615553"/>
            </a:xfrm>
            <a:prstGeom prst="rect">
              <a:avLst/>
            </a:prstGeom>
          </p:spPr>
          <p:txBody>
            <a:bodyPr wrap="square" lIns="0" tIns="0" rIns="0" bIns="0">
              <a:normAutofit fontScale="92500" lnSpcReduction="10000"/>
            </a:bodyPr>
            <a:lstStyle/>
            <a:p>
              <a:pPr algn="ctr">
                <a:lnSpc>
                  <a:spcPct val="120000"/>
                </a:lnSpc>
              </a:pPr>
              <a:r>
                <a:rPr lang="zh-CN" altLang="en-US" sz="1000">
                  <a:solidFill>
                    <a:srgbClr val="FFFFFF"/>
                  </a:solidFill>
                  <a:latin typeface="+mn-lt"/>
                  <a:ea typeface="+mn-ea"/>
                  <a:cs typeface="+mn-ea"/>
                  <a:sym typeface="+mn-lt"/>
                </a:rPr>
                <a:t>此部分内容作为文字排版占位显示。</a:t>
              </a:r>
            </a:p>
          </p:txBody>
        </p:sp>
        <p:sp>
          <p:nvSpPr>
            <p:cNvPr id="21" name="Rectangle 48"/>
            <p:cNvSpPr/>
            <p:nvPr/>
          </p:nvSpPr>
          <p:spPr>
            <a:xfrm>
              <a:off x="3142737" y="2567412"/>
              <a:ext cx="1421920" cy="215444"/>
            </a:xfrm>
            <a:prstGeom prst="rect">
              <a:avLst/>
            </a:prstGeom>
          </p:spPr>
          <p:txBody>
            <a:bodyPr wrap="none" lIns="0" tIns="0" rIns="0" bIns="0">
              <a:normAutofit fontScale="92500" lnSpcReduction="20000"/>
            </a:bodyPr>
            <a:lstStyle/>
            <a:p>
              <a:pPr algn="ctr"/>
              <a:r>
                <a:rPr lang="zh-CN" altLang="en-US" sz="1400" b="1">
                  <a:solidFill>
                    <a:srgbClr val="FFFFFF"/>
                  </a:solidFill>
                  <a:latin typeface="+mn-lt"/>
                  <a:ea typeface="+mn-ea"/>
                  <a:cs typeface="+mn-ea"/>
                  <a:sym typeface="+mn-lt"/>
                </a:rPr>
                <a:t>标题文本预设</a:t>
              </a:r>
            </a:p>
          </p:txBody>
        </p:sp>
      </p:grpSp>
      <p:sp>
        <p:nvSpPr>
          <p:cNvPr id="36"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科研能力</a:t>
            </a:r>
            <a:endParaRPr lang="zh-CN" altLang="en-US" sz="2000" b="1" dirty="0">
              <a:solidFill>
                <a:schemeClr val="tx1">
                  <a:lumMod val="75000"/>
                  <a:lumOff val="25000"/>
                </a:schemeClr>
              </a:solidFill>
              <a:latin typeface="+mn-lt"/>
              <a:ea typeface="+mn-ea"/>
              <a:cs typeface="+mn-ea"/>
              <a:sym typeface="+mn-lt"/>
            </a:endParaRPr>
          </a:p>
        </p:txBody>
      </p:sp>
      <p:sp>
        <p:nvSpPr>
          <p:cNvPr id="37" name="文本框 36"/>
          <p:cNvSpPr txBox="1"/>
          <p:nvPr/>
        </p:nvSpPr>
        <p:spPr>
          <a:xfrm>
            <a:off x="1040364" y="915566"/>
            <a:ext cx="2646878" cy="584775"/>
          </a:xfrm>
          <a:prstGeom prst="rect">
            <a:avLst/>
          </a:prstGeom>
          <a:noFill/>
        </p:spPr>
        <p:txBody>
          <a:bodyPr wrap="none" rtlCol="0">
            <a:spAutoFit/>
          </a:bodyPr>
          <a:lstStyle/>
          <a:p>
            <a:pPr defTabSz="865505" fontAlgn="base">
              <a:spcBef>
                <a:spcPct val="0"/>
              </a:spcBef>
              <a:spcAft>
                <a:spcPct val="0"/>
              </a:spcAft>
            </a:pPr>
            <a:r>
              <a:rPr lang="zh-CN" altLang="en-US" sz="3200" dirty="0">
                <a:solidFill>
                  <a:schemeClr val="tx1">
                    <a:lumMod val="85000"/>
                    <a:lumOff val="15000"/>
                  </a:schemeClr>
                </a:solidFill>
                <a:latin typeface="+mn-lt"/>
                <a:ea typeface="+mn-ea"/>
                <a:cs typeface="+mn-ea"/>
                <a:sym typeface="+mn-lt"/>
              </a:rPr>
              <a:t>个人所得荣誉</a:t>
            </a: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750"/>
                                        <p:tgtEl>
                                          <p:spTgt spid="37"/>
                                        </p:tgtEl>
                                      </p:cBhvr>
                                    </p:animEffect>
                                  </p:childTnLst>
                                </p:cTn>
                              </p:par>
                              <p:par>
                                <p:cTn id="8" presetID="35" presetClass="path" presetSubtype="0" decel="100000" fill="hold" grpId="1" nodeType="withEffect">
                                  <p:stCondLst>
                                    <p:cond delay="0"/>
                                  </p:stCondLst>
                                  <p:childTnLst>
                                    <p:animMotion origin="layout" path="M 3.05556E-6 -3.45679E-6 L -0.04549 -3.45679E-6 " pathEditMode="relative" rAng="0" ptsTypes="AA">
                                      <p:cBhvr>
                                        <p:cTn id="9" dur="1500" spd="-100000" fill="hold"/>
                                        <p:tgtEl>
                                          <p:spTgt spid="37"/>
                                        </p:tgtEl>
                                        <p:attrNameLst>
                                          <p:attrName>ppt_x</p:attrName>
                                          <p:attrName>ppt_y</p:attrName>
                                        </p:attrNameLst>
                                      </p:cBhvr>
                                      <p:rCtr x="-2274" y="0"/>
                                    </p:animMotion>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 calcmode="lin" valueType="num">
                                      <p:cBhvr>
                                        <p:cTn id="28" dur="1000" fill="hold"/>
                                        <p:tgtEl>
                                          <p:spTgt spid="6"/>
                                        </p:tgtEl>
                                        <p:attrNameLst>
                                          <p:attrName>style.rotation</p:attrName>
                                        </p:attrNameLst>
                                      </p:cBhvr>
                                      <p:tavLst>
                                        <p:tav tm="0">
                                          <p:val>
                                            <p:fltVal val="90"/>
                                          </p:val>
                                        </p:tav>
                                        <p:tav tm="100000">
                                          <p:val>
                                            <p:fltVal val="0"/>
                                          </p:val>
                                        </p:tav>
                                      </p:tavLst>
                                    </p:anim>
                                    <p:animEffect transition="in" filter="fade">
                                      <p:cBhvr>
                                        <p:cTn id="29" dur="1000"/>
                                        <p:tgtEl>
                                          <p:spTgt spid="6"/>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fltVal val="0"/>
                                          </p:val>
                                        </p:tav>
                                        <p:tav tm="100000">
                                          <p:val>
                                            <p:strVal val="#ppt_w"/>
                                          </p:val>
                                        </p:tav>
                                      </p:tavLst>
                                    </p:anim>
                                    <p:anim calcmode="lin" valueType="num">
                                      <p:cBhvr>
                                        <p:cTn id="33" dur="1000" fill="hold"/>
                                        <p:tgtEl>
                                          <p:spTgt spid="7"/>
                                        </p:tgtEl>
                                        <p:attrNameLst>
                                          <p:attrName>ppt_h</p:attrName>
                                        </p:attrNameLst>
                                      </p:cBhvr>
                                      <p:tavLst>
                                        <p:tav tm="0">
                                          <p:val>
                                            <p:fltVal val="0"/>
                                          </p:val>
                                        </p:tav>
                                        <p:tav tm="100000">
                                          <p:val>
                                            <p:strVal val="#ppt_h"/>
                                          </p:val>
                                        </p:tav>
                                      </p:tavLst>
                                    </p:anim>
                                    <p:anim calcmode="lin" valueType="num">
                                      <p:cBhvr>
                                        <p:cTn id="34" dur="1000" fill="hold"/>
                                        <p:tgtEl>
                                          <p:spTgt spid="7"/>
                                        </p:tgtEl>
                                        <p:attrNameLst>
                                          <p:attrName>style.rotation</p:attrName>
                                        </p:attrNameLst>
                                      </p:cBhvr>
                                      <p:tavLst>
                                        <p:tav tm="0">
                                          <p:val>
                                            <p:fltVal val="90"/>
                                          </p:val>
                                        </p:tav>
                                        <p:tav tm="100000">
                                          <p:val>
                                            <p:fltVal val="0"/>
                                          </p:val>
                                        </p:tav>
                                      </p:tavLst>
                                    </p:anim>
                                    <p:animEffect transition="in" filter="fade">
                                      <p:cBhvr>
                                        <p:cTn id="35" dur="1000"/>
                                        <p:tgtEl>
                                          <p:spTgt spid="7"/>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
                                          </p:val>
                                        </p:tav>
                                        <p:tav tm="100000">
                                          <p:val>
                                            <p:strVal val="#ppt_w"/>
                                          </p:val>
                                        </p:tav>
                                      </p:tavLst>
                                    </p:anim>
                                    <p:anim calcmode="lin" valueType="num">
                                      <p:cBhvr>
                                        <p:cTn id="39" dur="1000" fill="hold"/>
                                        <p:tgtEl>
                                          <p:spTgt spid="8"/>
                                        </p:tgtEl>
                                        <p:attrNameLst>
                                          <p:attrName>ppt_h</p:attrName>
                                        </p:attrNameLst>
                                      </p:cBhvr>
                                      <p:tavLst>
                                        <p:tav tm="0">
                                          <p:val>
                                            <p:fltVal val="0"/>
                                          </p:val>
                                        </p:tav>
                                        <p:tav tm="100000">
                                          <p:val>
                                            <p:strVal val="#ppt_h"/>
                                          </p:val>
                                        </p:tav>
                                      </p:tavLst>
                                    </p:anim>
                                    <p:anim calcmode="lin" valueType="num">
                                      <p:cBhvr>
                                        <p:cTn id="40" dur="1000" fill="hold"/>
                                        <p:tgtEl>
                                          <p:spTgt spid="8"/>
                                        </p:tgtEl>
                                        <p:attrNameLst>
                                          <p:attrName>style.rotation</p:attrName>
                                        </p:attrNameLst>
                                      </p:cBhvr>
                                      <p:tavLst>
                                        <p:tav tm="0">
                                          <p:val>
                                            <p:fltVal val="90"/>
                                          </p:val>
                                        </p:tav>
                                        <p:tav tm="100000">
                                          <p:val>
                                            <p:fltVal val="0"/>
                                          </p:val>
                                        </p:tav>
                                      </p:tavLst>
                                    </p:anim>
                                    <p:animEffect transition="in" filter="fade">
                                      <p:cBhvr>
                                        <p:cTn id="41" dur="1000"/>
                                        <p:tgtEl>
                                          <p:spTgt spid="8"/>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ppt_w</p:attrName>
                                        </p:attrNameLst>
                                      </p:cBhvr>
                                      <p:tavLst>
                                        <p:tav tm="0">
                                          <p:val>
                                            <p:fltVal val="0"/>
                                          </p:val>
                                        </p:tav>
                                        <p:tav tm="100000">
                                          <p:val>
                                            <p:strVal val="#ppt_w"/>
                                          </p:val>
                                        </p:tav>
                                      </p:tavLst>
                                    </p:anim>
                                    <p:anim calcmode="lin" valueType="num">
                                      <p:cBhvr>
                                        <p:cTn id="45" dur="1000" fill="hold"/>
                                        <p:tgtEl>
                                          <p:spTgt spid="9"/>
                                        </p:tgtEl>
                                        <p:attrNameLst>
                                          <p:attrName>ppt_h</p:attrName>
                                        </p:attrNameLst>
                                      </p:cBhvr>
                                      <p:tavLst>
                                        <p:tav tm="0">
                                          <p:val>
                                            <p:fltVal val="0"/>
                                          </p:val>
                                        </p:tav>
                                        <p:tav tm="100000">
                                          <p:val>
                                            <p:strVal val="#ppt_h"/>
                                          </p:val>
                                        </p:tav>
                                      </p:tavLst>
                                    </p:anim>
                                    <p:anim calcmode="lin" valueType="num">
                                      <p:cBhvr>
                                        <p:cTn id="46" dur="1000" fill="hold"/>
                                        <p:tgtEl>
                                          <p:spTgt spid="9"/>
                                        </p:tgtEl>
                                        <p:attrNameLst>
                                          <p:attrName>style.rotation</p:attrName>
                                        </p:attrNameLst>
                                      </p:cBhvr>
                                      <p:tavLst>
                                        <p:tav tm="0">
                                          <p:val>
                                            <p:fltVal val="90"/>
                                          </p:val>
                                        </p:tav>
                                        <p:tav tm="100000">
                                          <p:val>
                                            <p:fltVal val="0"/>
                                          </p:val>
                                        </p:tav>
                                      </p:tavLst>
                                    </p:anim>
                                    <p:animEffect transition="in" filter="fade">
                                      <p:cBhvr>
                                        <p:cTn id="47" dur="1000"/>
                                        <p:tgtEl>
                                          <p:spTgt spid="9"/>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1000" fill="hold"/>
                                        <p:tgtEl>
                                          <p:spTgt spid="10"/>
                                        </p:tgtEl>
                                        <p:attrNameLst>
                                          <p:attrName>ppt_w</p:attrName>
                                        </p:attrNameLst>
                                      </p:cBhvr>
                                      <p:tavLst>
                                        <p:tav tm="0">
                                          <p:val>
                                            <p:fltVal val="0"/>
                                          </p:val>
                                        </p:tav>
                                        <p:tav tm="100000">
                                          <p:val>
                                            <p:strVal val="#ppt_w"/>
                                          </p:val>
                                        </p:tav>
                                      </p:tavLst>
                                    </p:anim>
                                    <p:anim calcmode="lin" valueType="num">
                                      <p:cBhvr>
                                        <p:cTn id="51" dur="1000" fill="hold"/>
                                        <p:tgtEl>
                                          <p:spTgt spid="10"/>
                                        </p:tgtEl>
                                        <p:attrNameLst>
                                          <p:attrName>ppt_h</p:attrName>
                                        </p:attrNameLst>
                                      </p:cBhvr>
                                      <p:tavLst>
                                        <p:tav tm="0">
                                          <p:val>
                                            <p:fltVal val="0"/>
                                          </p:val>
                                        </p:tav>
                                        <p:tav tm="100000">
                                          <p:val>
                                            <p:strVal val="#ppt_h"/>
                                          </p:val>
                                        </p:tav>
                                      </p:tavLst>
                                    </p:anim>
                                    <p:anim calcmode="lin" valueType="num">
                                      <p:cBhvr>
                                        <p:cTn id="52" dur="1000" fill="hold"/>
                                        <p:tgtEl>
                                          <p:spTgt spid="10"/>
                                        </p:tgtEl>
                                        <p:attrNameLst>
                                          <p:attrName>style.rotation</p:attrName>
                                        </p:attrNameLst>
                                      </p:cBhvr>
                                      <p:tavLst>
                                        <p:tav tm="0">
                                          <p:val>
                                            <p:fltVal val="90"/>
                                          </p:val>
                                        </p:tav>
                                        <p:tav tm="100000">
                                          <p:val>
                                            <p:fltVal val="0"/>
                                          </p:val>
                                        </p:tav>
                                      </p:tavLst>
                                    </p:anim>
                                    <p:animEffect transition="in" filter="fade">
                                      <p:cBhvr>
                                        <p:cTn id="53" dur="1000"/>
                                        <p:tgtEl>
                                          <p:spTgt spid="10"/>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fltVal val="0"/>
                                          </p:val>
                                        </p:tav>
                                        <p:tav tm="100000">
                                          <p:val>
                                            <p:strVal val="#ppt_w"/>
                                          </p:val>
                                        </p:tav>
                                      </p:tavLst>
                                    </p:anim>
                                    <p:anim calcmode="lin" valueType="num">
                                      <p:cBhvr>
                                        <p:cTn id="57" dur="1000" fill="hold"/>
                                        <p:tgtEl>
                                          <p:spTgt spid="11"/>
                                        </p:tgtEl>
                                        <p:attrNameLst>
                                          <p:attrName>ppt_h</p:attrName>
                                        </p:attrNameLst>
                                      </p:cBhvr>
                                      <p:tavLst>
                                        <p:tav tm="0">
                                          <p:val>
                                            <p:fltVal val="0"/>
                                          </p:val>
                                        </p:tav>
                                        <p:tav tm="100000">
                                          <p:val>
                                            <p:strVal val="#ppt_h"/>
                                          </p:val>
                                        </p:tav>
                                      </p:tavLst>
                                    </p:anim>
                                    <p:anim calcmode="lin" valueType="num">
                                      <p:cBhvr>
                                        <p:cTn id="58" dur="1000" fill="hold"/>
                                        <p:tgtEl>
                                          <p:spTgt spid="11"/>
                                        </p:tgtEl>
                                        <p:attrNameLst>
                                          <p:attrName>style.rotation</p:attrName>
                                        </p:attrNameLst>
                                      </p:cBhvr>
                                      <p:tavLst>
                                        <p:tav tm="0">
                                          <p:val>
                                            <p:fltVal val="90"/>
                                          </p:val>
                                        </p:tav>
                                        <p:tav tm="100000">
                                          <p:val>
                                            <p:fltVal val="0"/>
                                          </p:val>
                                        </p:tav>
                                      </p:tavLst>
                                    </p:anim>
                                    <p:animEffect transition="in" filter="fade">
                                      <p:cBhvr>
                                        <p:cTn id="59" dur="1000"/>
                                        <p:tgtEl>
                                          <p:spTgt spid="11"/>
                                        </p:tgtEl>
                                      </p:cBhvr>
                                    </p:animEffect>
                                  </p:childTnLst>
                                </p:cTn>
                              </p:par>
                              <p:par>
                                <p:cTn id="60" presetID="31"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1000" fill="hold"/>
                                        <p:tgtEl>
                                          <p:spTgt spid="12"/>
                                        </p:tgtEl>
                                        <p:attrNameLst>
                                          <p:attrName>ppt_w</p:attrName>
                                        </p:attrNameLst>
                                      </p:cBhvr>
                                      <p:tavLst>
                                        <p:tav tm="0">
                                          <p:val>
                                            <p:fltVal val="0"/>
                                          </p:val>
                                        </p:tav>
                                        <p:tav tm="100000">
                                          <p:val>
                                            <p:strVal val="#ppt_w"/>
                                          </p:val>
                                        </p:tav>
                                      </p:tavLst>
                                    </p:anim>
                                    <p:anim calcmode="lin" valueType="num">
                                      <p:cBhvr>
                                        <p:cTn id="63" dur="1000" fill="hold"/>
                                        <p:tgtEl>
                                          <p:spTgt spid="12"/>
                                        </p:tgtEl>
                                        <p:attrNameLst>
                                          <p:attrName>ppt_h</p:attrName>
                                        </p:attrNameLst>
                                      </p:cBhvr>
                                      <p:tavLst>
                                        <p:tav tm="0">
                                          <p:val>
                                            <p:fltVal val="0"/>
                                          </p:val>
                                        </p:tav>
                                        <p:tav tm="100000">
                                          <p:val>
                                            <p:strVal val="#ppt_h"/>
                                          </p:val>
                                        </p:tav>
                                      </p:tavLst>
                                    </p:anim>
                                    <p:anim calcmode="lin" valueType="num">
                                      <p:cBhvr>
                                        <p:cTn id="64" dur="1000" fill="hold"/>
                                        <p:tgtEl>
                                          <p:spTgt spid="12"/>
                                        </p:tgtEl>
                                        <p:attrNameLst>
                                          <p:attrName>style.rotation</p:attrName>
                                        </p:attrNameLst>
                                      </p:cBhvr>
                                      <p:tavLst>
                                        <p:tav tm="0">
                                          <p:val>
                                            <p:fltVal val="90"/>
                                          </p:val>
                                        </p:tav>
                                        <p:tav tm="100000">
                                          <p:val>
                                            <p:fltVal val="0"/>
                                          </p:val>
                                        </p:tav>
                                      </p:tavLst>
                                    </p:anim>
                                    <p:animEffect transition="in" filter="fade">
                                      <p:cBhvr>
                                        <p:cTn id="65" dur="1000"/>
                                        <p:tgtEl>
                                          <p:spTgt spid="12"/>
                                        </p:tgtEl>
                                      </p:cBhvr>
                                    </p:animEffect>
                                  </p:childTnLst>
                                </p:cTn>
                              </p:par>
                              <p:par>
                                <p:cTn id="66" presetID="31" presetClass="entr" presetSubtype="0"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fltVal val="0"/>
                                          </p:val>
                                        </p:tav>
                                        <p:tav tm="100000">
                                          <p:val>
                                            <p:strVal val="#ppt_w"/>
                                          </p:val>
                                        </p:tav>
                                      </p:tavLst>
                                    </p:anim>
                                    <p:anim calcmode="lin" valueType="num">
                                      <p:cBhvr>
                                        <p:cTn id="69" dur="1000" fill="hold"/>
                                        <p:tgtEl>
                                          <p:spTgt spid="14"/>
                                        </p:tgtEl>
                                        <p:attrNameLst>
                                          <p:attrName>ppt_h</p:attrName>
                                        </p:attrNameLst>
                                      </p:cBhvr>
                                      <p:tavLst>
                                        <p:tav tm="0">
                                          <p:val>
                                            <p:fltVal val="0"/>
                                          </p:val>
                                        </p:tav>
                                        <p:tav tm="100000">
                                          <p:val>
                                            <p:strVal val="#ppt_h"/>
                                          </p:val>
                                        </p:tav>
                                      </p:tavLst>
                                    </p:anim>
                                    <p:anim calcmode="lin" valueType="num">
                                      <p:cBhvr>
                                        <p:cTn id="70" dur="1000" fill="hold"/>
                                        <p:tgtEl>
                                          <p:spTgt spid="14"/>
                                        </p:tgtEl>
                                        <p:attrNameLst>
                                          <p:attrName>style.rotation</p:attrName>
                                        </p:attrNameLst>
                                      </p:cBhvr>
                                      <p:tavLst>
                                        <p:tav tm="0">
                                          <p:val>
                                            <p:fltVal val="90"/>
                                          </p:val>
                                        </p:tav>
                                        <p:tav tm="100000">
                                          <p:val>
                                            <p:fltVal val="0"/>
                                          </p:val>
                                        </p:tav>
                                      </p:tavLst>
                                    </p:anim>
                                    <p:animEffect transition="in" filter="fade">
                                      <p:cBhvr>
                                        <p:cTn id="71" dur="1000"/>
                                        <p:tgtEl>
                                          <p:spTgt spid="14"/>
                                        </p:tgtEl>
                                      </p:cBhvr>
                                    </p:animEffect>
                                  </p:childTnLst>
                                </p:cTn>
                              </p:par>
                              <p:par>
                                <p:cTn id="72" presetID="3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1000" fill="hold"/>
                                        <p:tgtEl>
                                          <p:spTgt spid="15"/>
                                        </p:tgtEl>
                                        <p:attrNameLst>
                                          <p:attrName>ppt_w</p:attrName>
                                        </p:attrNameLst>
                                      </p:cBhvr>
                                      <p:tavLst>
                                        <p:tav tm="0">
                                          <p:val>
                                            <p:fltVal val="0"/>
                                          </p:val>
                                        </p:tav>
                                        <p:tav tm="100000">
                                          <p:val>
                                            <p:strVal val="#ppt_w"/>
                                          </p:val>
                                        </p:tav>
                                      </p:tavLst>
                                    </p:anim>
                                    <p:anim calcmode="lin" valueType="num">
                                      <p:cBhvr>
                                        <p:cTn id="75" dur="1000" fill="hold"/>
                                        <p:tgtEl>
                                          <p:spTgt spid="15"/>
                                        </p:tgtEl>
                                        <p:attrNameLst>
                                          <p:attrName>ppt_h</p:attrName>
                                        </p:attrNameLst>
                                      </p:cBhvr>
                                      <p:tavLst>
                                        <p:tav tm="0">
                                          <p:val>
                                            <p:fltVal val="0"/>
                                          </p:val>
                                        </p:tav>
                                        <p:tav tm="100000">
                                          <p:val>
                                            <p:strVal val="#ppt_h"/>
                                          </p:val>
                                        </p:tav>
                                      </p:tavLst>
                                    </p:anim>
                                    <p:anim calcmode="lin" valueType="num">
                                      <p:cBhvr>
                                        <p:cTn id="76" dur="1000" fill="hold"/>
                                        <p:tgtEl>
                                          <p:spTgt spid="15"/>
                                        </p:tgtEl>
                                        <p:attrNameLst>
                                          <p:attrName>style.rotation</p:attrName>
                                        </p:attrNameLst>
                                      </p:cBhvr>
                                      <p:tavLst>
                                        <p:tav tm="0">
                                          <p:val>
                                            <p:fltVal val="90"/>
                                          </p:val>
                                        </p:tav>
                                        <p:tav tm="100000">
                                          <p:val>
                                            <p:fltVal val="0"/>
                                          </p:val>
                                        </p:tav>
                                      </p:tavLst>
                                    </p:anim>
                                    <p:animEffect transition="in" filter="fade">
                                      <p:cBhvr>
                                        <p:cTn id="77" dur="1000"/>
                                        <p:tgtEl>
                                          <p:spTgt spid="15"/>
                                        </p:tgtEl>
                                      </p:cBhvr>
                                    </p:animEffect>
                                  </p:childTnLst>
                                </p:cTn>
                              </p:par>
                              <p:par>
                                <p:cTn id="78" presetID="31" presetClass="entr" presetSubtype="0" fill="hold" nodeType="with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p:cTn id="80" dur="1000" fill="hold"/>
                                        <p:tgtEl>
                                          <p:spTgt spid="16"/>
                                        </p:tgtEl>
                                        <p:attrNameLst>
                                          <p:attrName>ppt_w</p:attrName>
                                        </p:attrNameLst>
                                      </p:cBhvr>
                                      <p:tavLst>
                                        <p:tav tm="0">
                                          <p:val>
                                            <p:fltVal val="0"/>
                                          </p:val>
                                        </p:tav>
                                        <p:tav tm="100000">
                                          <p:val>
                                            <p:strVal val="#ppt_w"/>
                                          </p:val>
                                        </p:tav>
                                      </p:tavLst>
                                    </p:anim>
                                    <p:anim calcmode="lin" valueType="num">
                                      <p:cBhvr>
                                        <p:cTn id="81" dur="1000" fill="hold"/>
                                        <p:tgtEl>
                                          <p:spTgt spid="16"/>
                                        </p:tgtEl>
                                        <p:attrNameLst>
                                          <p:attrName>ppt_h</p:attrName>
                                        </p:attrNameLst>
                                      </p:cBhvr>
                                      <p:tavLst>
                                        <p:tav tm="0">
                                          <p:val>
                                            <p:fltVal val="0"/>
                                          </p:val>
                                        </p:tav>
                                        <p:tav tm="100000">
                                          <p:val>
                                            <p:strVal val="#ppt_h"/>
                                          </p:val>
                                        </p:tav>
                                      </p:tavLst>
                                    </p:anim>
                                    <p:anim calcmode="lin" valueType="num">
                                      <p:cBhvr>
                                        <p:cTn id="82" dur="1000" fill="hold"/>
                                        <p:tgtEl>
                                          <p:spTgt spid="16"/>
                                        </p:tgtEl>
                                        <p:attrNameLst>
                                          <p:attrName>style.rotation</p:attrName>
                                        </p:attrNameLst>
                                      </p:cBhvr>
                                      <p:tavLst>
                                        <p:tav tm="0">
                                          <p:val>
                                            <p:fltVal val="90"/>
                                          </p:val>
                                        </p:tav>
                                        <p:tav tm="100000">
                                          <p:val>
                                            <p:fltVal val="0"/>
                                          </p:val>
                                        </p:tav>
                                      </p:tavLst>
                                    </p:anim>
                                    <p:animEffect transition="in" filter="fade">
                                      <p:cBhvr>
                                        <p:cTn id="83" dur="1000"/>
                                        <p:tgtEl>
                                          <p:spTgt spid="16"/>
                                        </p:tgtEl>
                                      </p:cBhvr>
                                    </p:animEffect>
                                  </p:childTnLst>
                                </p:cTn>
                              </p:par>
                              <p:par>
                                <p:cTn id="84" presetID="31" presetClass="entr" presetSubtype="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1000" fill="hold"/>
                                        <p:tgtEl>
                                          <p:spTgt spid="17"/>
                                        </p:tgtEl>
                                        <p:attrNameLst>
                                          <p:attrName>ppt_w</p:attrName>
                                        </p:attrNameLst>
                                      </p:cBhvr>
                                      <p:tavLst>
                                        <p:tav tm="0">
                                          <p:val>
                                            <p:fltVal val="0"/>
                                          </p:val>
                                        </p:tav>
                                        <p:tav tm="100000">
                                          <p:val>
                                            <p:strVal val="#ppt_w"/>
                                          </p:val>
                                        </p:tav>
                                      </p:tavLst>
                                    </p:anim>
                                    <p:anim calcmode="lin" valueType="num">
                                      <p:cBhvr>
                                        <p:cTn id="87" dur="1000" fill="hold"/>
                                        <p:tgtEl>
                                          <p:spTgt spid="17"/>
                                        </p:tgtEl>
                                        <p:attrNameLst>
                                          <p:attrName>ppt_h</p:attrName>
                                        </p:attrNameLst>
                                      </p:cBhvr>
                                      <p:tavLst>
                                        <p:tav tm="0">
                                          <p:val>
                                            <p:fltVal val="0"/>
                                          </p:val>
                                        </p:tav>
                                        <p:tav tm="100000">
                                          <p:val>
                                            <p:strVal val="#ppt_h"/>
                                          </p:val>
                                        </p:tav>
                                      </p:tavLst>
                                    </p:anim>
                                    <p:anim calcmode="lin" valueType="num">
                                      <p:cBhvr>
                                        <p:cTn id="88" dur="1000" fill="hold"/>
                                        <p:tgtEl>
                                          <p:spTgt spid="17"/>
                                        </p:tgtEl>
                                        <p:attrNameLst>
                                          <p:attrName>style.rotation</p:attrName>
                                        </p:attrNameLst>
                                      </p:cBhvr>
                                      <p:tavLst>
                                        <p:tav tm="0">
                                          <p:val>
                                            <p:fltVal val="90"/>
                                          </p:val>
                                        </p:tav>
                                        <p:tav tm="100000">
                                          <p:val>
                                            <p:fltVal val="0"/>
                                          </p:val>
                                        </p:tav>
                                      </p:tavLst>
                                    </p:anim>
                                    <p:animEffect transition="in" filter="fade">
                                      <p:cBhvr>
                                        <p:cTn id="89" dur="1000"/>
                                        <p:tgtEl>
                                          <p:spTgt spid="17"/>
                                        </p:tgtEl>
                                      </p:cBhvr>
                                    </p:animEffect>
                                  </p:childTnLst>
                                </p:cTn>
                              </p:par>
                              <p:par>
                                <p:cTn id="90" presetID="31"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1000" fill="hold"/>
                                        <p:tgtEl>
                                          <p:spTgt spid="18"/>
                                        </p:tgtEl>
                                        <p:attrNameLst>
                                          <p:attrName>ppt_w</p:attrName>
                                        </p:attrNameLst>
                                      </p:cBhvr>
                                      <p:tavLst>
                                        <p:tav tm="0">
                                          <p:val>
                                            <p:fltVal val="0"/>
                                          </p:val>
                                        </p:tav>
                                        <p:tav tm="100000">
                                          <p:val>
                                            <p:strVal val="#ppt_w"/>
                                          </p:val>
                                        </p:tav>
                                      </p:tavLst>
                                    </p:anim>
                                    <p:anim calcmode="lin" valueType="num">
                                      <p:cBhvr>
                                        <p:cTn id="93" dur="1000" fill="hold"/>
                                        <p:tgtEl>
                                          <p:spTgt spid="18"/>
                                        </p:tgtEl>
                                        <p:attrNameLst>
                                          <p:attrName>ppt_h</p:attrName>
                                        </p:attrNameLst>
                                      </p:cBhvr>
                                      <p:tavLst>
                                        <p:tav tm="0">
                                          <p:val>
                                            <p:fltVal val="0"/>
                                          </p:val>
                                        </p:tav>
                                        <p:tav tm="100000">
                                          <p:val>
                                            <p:strVal val="#ppt_h"/>
                                          </p:val>
                                        </p:tav>
                                      </p:tavLst>
                                    </p:anim>
                                    <p:anim calcmode="lin" valueType="num">
                                      <p:cBhvr>
                                        <p:cTn id="94" dur="1000" fill="hold"/>
                                        <p:tgtEl>
                                          <p:spTgt spid="18"/>
                                        </p:tgtEl>
                                        <p:attrNameLst>
                                          <p:attrName>style.rotation</p:attrName>
                                        </p:attrNameLst>
                                      </p:cBhvr>
                                      <p:tavLst>
                                        <p:tav tm="0">
                                          <p:val>
                                            <p:fltVal val="90"/>
                                          </p:val>
                                        </p:tav>
                                        <p:tav tm="100000">
                                          <p:val>
                                            <p:fltVal val="0"/>
                                          </p:val>
                                        </p:tav>
                                      </p:tavLst>
                                    </p:anim>
                                    <p:animEffect transition="in" filter="fade">
                                      <p:cBhvr>
                                        <p:cTn id="95" dur="1000"/>
                                        <p:tgtEl>
                                          <p:spTgt spid="18"/>
                                        </p:tgtEl>
                                      </p:cBhvr>
                                    </p:animEffect>
                                  </p:childTnLst>
                                </p:cTn>
                              </p:par>
                              <p:par>
                                <p:cTn id="96" presetID="31" presetClass="entr" presetSubtype="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cBhvr>
                                        <p:cTn id="98" dur="1000" fill="hold"/>
                                        <p:tgtEl>
                                          <p:spTgt spid="19"/>
                                        </p:tgtEl>
                                        <p:attrNameLst>
                                          <p:attrName>ppt_w</p:attrName>
                                        </p:attrNameLst>
                                      </p:cBhvr>
                                      <p:tavLst>
                                        <p:tav tm="0">
                                          <p:val>
                                            <p:fltVal val="0"/>
                                          </p:val>
                                        </p:tav>
                                        <p:tav tm="100000">
                                          <p:val>
                                            <p:strVal val="#ppt_w"/>
                                          </p:val>
                                        </p:tav>
                                      </p:tavLst>
                                    </p:anim>
                                    <p:anim calcmode="lin" valueType="num">
                                      <p:cBhvr>
                                        <p:cTn id="99" dur="1000" fill="hold"/>
                                        <p:tgtEl>
                                          <p:spTgt spid="19"/>
                                        </p:tgtEl>
                                        <p:attrNameLst>
                                          <p:attrName>ppt_h</p:attrName>
                                        </p:attrNameLst>
                                      </p:cBhvr>
                                      <p:tavLst>
                                        <p:tav tm="0">
                                          <p:val>
                                            <p:fltVal val="0"/>
                                          </p:val>
                                        </p:tav>
                                        <p:tav tm="100000">
                                          <p:val>
                                            <p:strVal val="#ppt_h"/>
                                          </p:val>
                                        </p:tav>
                                      </p:tavLst>
                                    </p:anim>
                                    <p:anim calcmode="lin" valueType="num">
                                      <p:cBhvr>
                                        <p:cTn id="100" dur="1000" fill="hold"/>
                                        <p:tgtEl>
                                          <p:spTgt spid="19"/>
                                        </p:tgtEl>
                                        <p:attrNameLst>
                                          <p:attrName>style.rotation</p:attrName>
                                        </p:attrNameLst>
                                      </p:cBhvr>
                                      <p:tavLst>
                                        <p:tav tm="0">
                                          <p:val>
                                            <p:fltVal val="90"/>
                                          </p:val>
                                        </p:tav>
                                        <p:tav tm="100000">
                                          <p:val>
                                            <p:fltVal val="0"/>
                                          </p:val>
                                        </p:tav>
                                      </p:tavLst>
                                    </p:anim>
                                    <p:animEffect transition="in" filter="fade">
                                      <p:cBhvr>
                                        <p:cTn id="10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7" grpId="0"/>
      <p:bldP spid="3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932040" y="1416535"/>
            <a:ext cx="1354233" cy="2311717"/>
            <a:chOff x="4886465" y="1416534"/>
            <a:chExt cx="1354233" cy="2311717"/>
          </a:xfrm>
        </p:grpSpPr>
        <p:sp>
          <p:nvSpPr>
            <p:cNvPr id="39" name="任意多边形: 形状 38"/>
            <p:cNvSpPr/>
            <p:nvPr/>
          </p:nvSpPr>
          <p:spPr>
            <a:xfrm>
              <a:off x="5198077" y="2368414"/>
              <a:ext cx="1007558" cy="529974"/>
            </a:xfrm>
            <a:custGeom>
              <a:avLst/>
              <a:gdLst>
                <a:gd name="connsiteX0" fmla="*/ 0 w 1887981"/>
                <a:gd name="connsiteY0" fmla="*/ 0 h 993074"/>
                <a:gd name="connsiteX1" fmla="*/ 1802581 w 1887981"/>
                <a:gd name="connsiteY1" fmla="*/ 0 h 993074"/>
                <a:gd name="connsiteX2" fmla="*/ 1855559 w 1887981"/>
                <a:gd name="connsiteY2" fmla="*/ 96773 h 993074"/>
                <a:gd name="connsiteX3" fmla="*/ 1750949 w 1887981"/>
                <a:gd name="connsiteY3" fmla="*/ 454478 h 993074"/>
                <a:gd name="connsiteX4" fmla="*/ 826344 w 1887981"/>
                <a:gd name="connsiteY4" fmla="*/ 960652 h 993074"/>
                <a:gd name="connsiteX5" fmla="*/ 468639 w 1887981"/>
                <a:gd name="connsiteY5" fmla="*/ 856042 h 993074"/>
                <a:gd name="connsiteX6" fmla="*/ 0 w 1887981"/>
                <a:gd name="connsiteY6" fmla="*/ 0 h 99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7981" h="993074">
                  <a:moveTo>
                    <a:pt x="0" y="0"/>
                  </a:moveTo>
                  <a:lnTo>
                    <a:pt x="1802581" y="0"/>
                  </a:lnTo>
                  <a:lnTo>
                    <a:pt x="1855559" y="96773"/>
                  </a:lnTo>
                  <a:cubicBezTo>
                    <a:pt x="1925450" y="224439"/>
                    <a:pt x="1878614" y="384588"/>
                    <a:pt x="1750949" y="454478"/>
                  </a:cubicBezTo>
                  <a:lnTo>
                    <a:pt x="826344" y="960652"/>
                  </a:lnTo>
                  <a:cubicBezTo>
                    <a:pt x="698679" y="1030543"/>
                    <a:pt x="538530" y="983707"/>
                    <a:pt x="468639" y="856042"/>
                  </a:cubicBezTo>
                  <a:lnTo>
                    <a:pt x="0" y="0"/>
                  </a:lnTo>
                  <a:close/>
                </a:path>
              </a:pathLst>
            </a:custGeom>
            <a:solidFill>
              <a:srgbClr val="45969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576000" anchor="ctr" anchorCtr="0">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en-US" altLang="zh-CN" sz="2400" b="1">
                  <a:cs typeface="+mn-ea"/>
                  <a:sym typeface="+mn-lt"/>
                </a:rPr>
                <a:t>3</a:t>
              </a:r>
            </a:p>
          </p:txBody>
        </p:sp>
        <p:sp>
          <p:nvSpPr>
            <p:cNvPr id="40" name="任意多边形: 形状 39"/>
            <p:cNvSpPr/>
            <p:nvPr/>
          </p:nvSpPr>
          <p:spPr>
            <a:xfrm>
              <a:off x="4921529" y="1416534"/>
              <a:ext cx="1238530" cy="951880"/>
            </a:xfrm>
            <a:custGeom>
              <a:avLst/>
              <a:gdLst>
                <a:gd name="connsiteX0" fmla="*/ 1212492 w 2320780"/>
                <a:gd name="connsiteY0" fmla="*/ 1146 h 1783648"/>
                <a:gd name="connsiteX1" fmla="*/ 1419342 w 2320780"/>
                <a:gd name="connsiteY1" fmla="*/ 137033 h 1783648"/>
                <a:gd name="connsiteX2" fmla="*/ 2320780 w 2320780"/>
                <a:gd name="connsiteY2" fmla="*/ 1783648 h 1783648"/>
                <a:gd name="connsiteX3" fmla="*/ 518199 w 2320780"/>
                <a:gd name="connsiteY3" fmla="*/ 1783648 h 1783648"/>
                <a:gd name="connsiteX4" fmla="*/ 32422 w 2320780"/>
                <a:gd name="connsiteY4" fmla="*/ 896301 h 1783648"/>
                <a:gd name="connsiteX5" fmla="*/ 137032 w 2320780"/>
                <a:gd name="connsiteY5" fmla="*/ 538596 h 1783648"/>
                <a:gd name="connsiteX6" fmla="*/ 1061637 w 2320780"/>
                <a:gd name="connsiteY6" fmla="*/ 32422 h 1783648"/>
                <a:gd name="connsiteX7" fmla="*/ 1212492 w 2320780"/>
                <a:gd name="connsiteY7" fmla="*/ 1146 h 178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780" h="1783648">
                  <a:moveTo>
                    <a:pt x="1212492" y="1146"/>
                  </a:moveTo>
                  <a:cubicBezTo>
                    <a:pt x="1296722" y="9025"/>
                    <a:pt x="1375661" y="57242"/>
                    <a:pt x="1419342" y="137033"/>
                  </a:cubicBezTo>
                  <a:lnTo>
                    <a:pt x="2320780" y="1783648"/>
                  </a:lnTo>
                  <a:lnTo>
                    <a:pt x="518199" y="1783648"/>
                  </a:lnTo>
                  <a:lnTo>
                    <a:pt x="32422" y="896301"/>
                  </a:lnTo>
                  <a:cubicBezTo>
                    <a:pt x="-37469" y="768636"/>
                    <a:pt x="9367" y="608486"/>
                    <a:pt x="137032" y="538596"/>
                  </a:cubicBezTo>
                  <a:lnTo>
                    <a:pt x="1061637" y="32422"/>
                  </a:lnTo>
                  <a:cubicBezTo>
                    <a:pt x="1109512" y="6213"/>
                    <a:pt x="1161954" y="-3581"/>
                    <a:pt x="1212492" y="1146"/>
                  </a:cubicBezTo>
                  <a:close/>
                </a:path>
              </a:pathLst>
            </a:custGeom>
            <a:solidFill>
              <a:srgbClr val="6ABAB8"/>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cs typeface="+mn-ea"/>
                <a:sym typeface="+mn-lt"/>
              </a:endParaRPr>
            </a:p>
          </p:txBody>
        </p:sp>
        <p:sp>
          <p:nvSpPr>
            <p:cNvPr id="41" name="任意多边形: 形状 40"/>
            <p:cNvSpPr/>
            <p:nvPr/>
          </p:nvSpPr>
          <p:spPr bwMode="auto">
            <a:xfrm>
              <a:off x="5319708" y="1747204"/>
              <a:ext cx="357655" cy="385310"/>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mn-lt"/>
                <a:ea typeface="+mn-ea"/>
                <a:cs typeface="+mn-ea"/>
                <a:sym typeface="+mn-lt"/>
              </a:endParaRPr>
            </a:p>
          </p:txBody>
        </p:sp>
        <p:grpSp>
          <p:nvGrpSpPr>
            <p:cNvPr id="42" name="组合 41"/>
            <p:cNvGrpSpPr/>
            <p:nvPr/>
          </p:nvGrpSpPr>
          <p:grpSpPr>
            <a:xfrm>
              <a:off x="4886465" y="3106584"/>
              <a:ext cx="1354233" cy="621667"/>
              <a:chOff x="5122025" y="525814"/>
              <a:chExt cx="2020976" cy="927740"/>
            </a:xfrm>
          </p:grpSpPr>
          <p:sp>
            <p:nvSpPr>
              <p:cNvPr id="43" name="文本框 22"/>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spcBef>
                    <a:spcPct val="0"/>
                  </a:spcBef>
                </a:pPr>
                <a:r>
                  <a:rPr lang="zh-CN" altLang="en-US" sz="1000">
                    <a:latin typeface="+mn-lt"/>
                    <a:ea typeface="+mn-ea"/>
                    <a:cs typeface="+mn-ea"/>
                    <a:sym typeface="+mn-lt"/>
                  </a:rPr>
                  <a:t>此部分内容作为文字排版占位显示 （建议使用主题字体）</a:t>
                </a:r>
              </a:p>
            </p:txBody>
          </p:sp>
          <p:sp>
            <p:nvSpPr>
              <p:cNvPr id="44" name="矩形 43"/>
              <p:cNvSpPr/>
              <p:nvPr/>
            </p:nvSpPr>
            <p:spPr>
              <a:xfrm>
                <a:off x="5122025" y="525814"/>
                <a:ext cx="2020976" cy="325410"/>
              </a:xfrm>
              <a:prstGeom prst="rect">
                <a:avLst/>
              </a:prstGeom>
            </p:spPr>
            <p:txBody>
              <a:bodyPr wrap="non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defTabSz="914400">
                  <a:spcBef>
                    <a:spcPct val="0"/>
                  </a:spcBef>
                  <a:defRPr/>
                </a:pPr>
                <a:r>
                  <a:rPr lang="zh-CN" altLang="en-US" b="1">
                    <a:solidFill>
                      <a:srgbClr val="459694"/>
                    </a:solidFill>
                    <a:latin typeface="+mn-lt"/>
                    <a:ea typeface="+mn-ea"/>
                    <a:cs typeface="+mn-ea"/>
                    <a:sym typeface="+mn-lt"/>
                  </a:rPr>
                  <a:t>标题文本预设</a:t>
                </a:r>
              </a:p>
            </p:txBody>
          </p:sp>
        </p:grpSp>
      </p:grpSp>
      <p:grpSp>
        <p:nvGrpSpPr>
          <p:cNvPr id="45" name="组合 44"/>
          <p:cNvGrpSpPr/>
          <p:nvPr/>
        </p:nvGrpSpPr>
        <p:grpSpPr>
          <a:xfrm>
            <a:off x="6736007" y="1416535"/>
            <a:ext cx="1354233" cy="2311717"/>
            <a:chOff x="6690432" y="1416534"/>
            <a:chExt cx="1354233" cy="2311717"/>
          </a:xfrm>
        </p:grpSpPr>
        <p:sp>
          <p:nvSpPr>
            <p:cNvPr id="46" name="任意多边形: 形状 45"/>
            <p:cNvSpPr/>
            <p:nvPr/>
          </p:nvSpPr>
          <p:spPr>
            <a:xfrm>
              <a:off x="7002043" y="2368414"/>
              <a:ext cx="1007558" cy="529974"/>
            </a:xfrm>
            <a:custGeom>
              <a:avLst/>
              <a:gdLst>
                <a:gd name="connsiteX0" fmla="*/ 0 w 1887981"/>
                <a:gd name="connsiteY0" fmla="*/ 0 h 993074"/>
                <a:gd name="connsiteX1" fmla="*/ 1802581 w 1887981"/>
                <a:gd name="connsiteY1" fmla="*/ 0 h 993074"/>
                <a:gd name="connsiteX2" fmla="*/ 1855559 w 1887981"/>
                <a:gd name="connsiteY2" fmla="*/ 96773 h 993074"/>
                <a:gd name="connsiteX3" fmla="*/ 1750949 w 1887981"/>
                <a:gd name="connsiteY3" fmla="*/ 454478 h 993074"/>
                <a:gd name="connsiteX4" fmla="*/ 826344 w 1887981"/>
                <a:gd name="connsiteY4" fmla="*/ 960652 h 993074"/>
                <a:gd name="connsiteX5" fmla="*/ 468639 w 1887981"/>
                <a:gd name="connsiteY5" fmla="*/ 856042 h 993074"/>
                <a:gd name="connsiteX6" fmla="*/ 0 w 1887981"/>
                <a:gd name="connsiteY6" fmla="*/ 0 h 99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7981" h="993074">
                  <a:moveTo>
                    <a:pt x="0" y="0"/>
                  </a:moveTo>
                  <a:lnTo>
                    <a:pt x="1802581" y="0"/>
                  </a:lnTo>
                  <a:lnTo>
                    <a:pt x="1855559" y="96773"/>
                  </a:lnTo>
                  <a:cubicBezTo>
                    <a:pt x="1925450" y="224439"/>
                    <a:pt x="1878614" y="384588"/>
                    <a:pt x="1750949" y="454478"/>
                  </a:cubicBezTo>
                  <a:lnTo>
                    <a:pt x="826344" y="960652"/>
                  </a:lnTo>
                  <a:cubicBezTo>
                    <a:pt x="698679" y="1030543"/>
                    <a:pt x="538530" y="983707"/>
                    <a:pt x="468639" y="856042"/>
                  </a:cubicBezTo>
                  <a:lnTo>
                    <a:pt x="0" y="0"/>
                  </a:lnTo>
                  <a:close/>
                </a:path>
              </a:pathLst>
            </a:custGeom>
            <a:solidFill>
              <a:schemeClr val="accent6">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576000" anchor="ctr" anchorCtr="0">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en-US" altLang="zh-CN" sz="2400" b="1">
                  <a:cs typeface="+mn-ea"/>
                  <a:sym typeface="+mn-lt"/>
                </a:rPr>
                <a:t>4</a:t>
              </a:r>
            </a:p>
          </p:txBody>
        </p:sp>
        <p:sp>
          <p:nvSpPr>
            <p:cNvPr id="47" name="任意多边形: 形状 46"/>
            <p:cNvSpPr/>
            <p:nvPr/>
          </p:nvSpPr>
          <p:spPr>
            <a:xfrm>
              <a:off x="6725496" y="1416534"/>
              <a:ext cx="1238530" cy="951880"/>
            </a:xfrm>
            <a:custGeom>
              <a:avLst/>
              <a:gdLst>
                <a:gd name="connsiteX0" fmla="*/ 1212492 w 2320780"/>
                <a:gd name="connsiteY0" fmla="*/ 1146 h 1783648"/>
                <a:gd name="connsiteX1" fmla="*/ 1419342 w 2320780"/>
                <a:gd name="connsiteY1" fmla="*/ 137033 h 1783648"/>
                <a:gd name="connsiteX2" fmla="*/ 2320780 w 2320780"/>
                <a:gd name="connsiteY2" fmla="*/ 1783648 h 1783648"/>
                <a:gd name="connsiteX3" fmla="*/ 518199 w 2320780"/>
                <a:gd name="connsiteY3" fmla="*/ 1783648 h 1783648"/>
                <a:gd name="connsiteX4" fmla="*/ 32422 w 2320780"/>
                <a:gd name="connsiteY4" fmla="*/ 896301 h 1783648"/>
                <a:gd name="connsiteX5" fmla="*/ 137032 w 2320780"/>
                <a:gd name="connsiteY5" fmla="*/ 538596 h 1783648"/>
                <a:gd name="connsiteX6" fmla="*/ 1061637 w 2320780"/>
                <a:gd name="connsiteY6" fmla="*/ 32422 h 1783648"/>
                <a:gd name="connsiteX7" fmla="*/ 1212492 w 2320780"/>
                <a:gd name="connsiteY7" fmla="*/ 1146 h 178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780" h="1783648">
                  <a:moveTo>
                    <a:pt x="1212492" y="1146"/>
                  </a:moveTo>
                  <a:cubicBezTo>
                    <a:pt x="1296722" y="9025"/>
                    <a:pt x="1375661" y="57242"/>
                    <a:pt x="1419342" y="137033"/>
                  </a:cubicBezTo>
                  <a:lnTo>
                    <a:pt x="2320780" y="1783648"/>
                  </a:lnTo>
                  <a:lnTo>
                    <a:pt x="518199" y="1783648"/>
                  </a:lnTo>
                  <a:lnTo>
                    <a:pt x="32422" y="896301"/>
                  </a:lnTo>
                  <a:cubicBezTo>
                    <a:pt x="-37469" y="768636"/>
                    <a:pt x="9367" y="608486"/>
                    <a:pt x="137032" y="538596"/>
                  </a:cubicBezTo>
                  <a:lnTo>
                    <a:pt x="1061637" y="32422"/>
                  </a:lnTo>
                  <a:cubicBezTo>
                    <a:pt x="1109512" y="6213"/>
                    <a:pt x="1161954" y="-3581"/>
                    <a:pt x="1212492" y="1146"/>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cs typeface="+mn-ea"/>
                <a:sym typeface="+mn-lt"/>
              </a:endParaRPr>
            </a:p>
          </p:txBody>
        </p:sp>
        <p:sp>
          <p:nvSpPr>
            <p:cNvPr id="48" name="任意多边形: 形状 47"/>
            <p:cNvSpPr/>
            <p:nvPr/>
          </p:nvSpPr>
          <p:spPr bwMode="auto">
            <a:xfrm>
              <a:off x="7104267" y="1728921"/>
              <a:ext cx="398506" cy="410782"/>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mn-lt"/>
                <a:ea typeface="+mn-ea"/>
                <a:cs typeface="+mn-ea"/>
                <a:sym typeface="+mn-lt"/>
              </a:endParaRPr>
            </a:p>
          </p:txBody>
        </p:sp>
        <p:grpSp>
          <p:nvGrpSpPr>
            <p:cNvPr id="49" name="组合 48"/>
            <p:cNvGrpSpPr/>
            <p:nvPr/>
          </p:nvGrpSpPr>
          <p:grpSpPr>
            <a:xfrm>
              <a:off x="6690432" y="3106584"/>
              <a:ext cx="1354233" cy="621667"/>
              <a:chOff x="5122025" y="525814"/>
              <a:chExt cx="2020976" cy="927740"/>
            </a:xfrm>
          </p:grpSpPr>
          <p:sp>
            <p:nvSpPr>
              <p:cNvPr id="50" name="文本框 25"/>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spcBef>
                    <a:spcPct val="0"/>
                  </a:spcBef>
                </a:pPr>
                <a:r>
                  <a:rPr lang="zh-CN" altLang="en-US" sz="1000">
                    <a:latin typeface="+mn-lt"/>
                    <a:ea typeface="+mn-ea"/>
                    <a:cs typeface="+mn-ea"/>
                    <a:sym typeface="+mn-lt"/>
                  </a:rPr>
                  <a:t>此部分内容作为文字排版占位显示 （建议使用主题字体）</a:t>
                </a:r>
              </a:p>
            </p:txBody>
          </p:sp>
          <p:sp>
            <p:nvSpPr>
              <p:cNvPr id="51" name="矩形 50"/>
              <p:cNvSpPr/>
              <p:nvPr/>
            </p:nvSpPr>
            <p:spPr>
              <a:xfrm>
                <a:off x="5122025" y="525814"/>
                <a:ext cx="2020976" cy="325410"/>
              </a:xfrm>
              <a:prstGeom prst="rect">
                <a:avLst/>
              </a:prstGeom>
            </p:spPr>
            <p:txBody>
              <a:bodyPr wrap="non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defTabSz="914400">
                  <a:spcBef>
                    <a:spcPct val="0"/>
                  </a:spcBef>
                  <a:defRPr/>
                </a:pPr>
                <a:r>
                  <a:rPr lang="zh-CN" altLang="en-US" b="1">
                    <a:solidFill>
                      <a:schemeClr val="accent6"/>
                    </a:solidFill>
                    <a:latin typeface="+mn-lt"/>
                    <a:ea typeface="+mn-ea"/>
                    <a:cs typeface="+mn-ea"/>
                    <a:sym typeface="+mn-lt"/>
                  </a:rPr>
                  <a:t>标题文本预设</a:t>
                </a:r>
              </a:p>
            </p:txBody>
          </p:sp>
        </p:grpSp>
      </p:grpSp>
      <p:grpSp>
        <p:nvGrpSpPr>
          <p:cNvPr id="28" name="组合 27"/>
          <p:cNvGrpSpPr/>
          <p:nvPr/>
        </p:nvGrpSpPr>
        <p:grpSpPr>
          <a:xfrm>
            <a:off x="3146764" y="1416534"/>
            <a:ext cx="1354233" cy="2311719"/>
            <a:chOff x="3101189" y="1416534"/>
            <a:chExt cx="1354233" cy="2311719"/>
          </a:xfrm>
        </p:grpSpPr>
        <p:sp>
          <p:nvSpPr>
            <p:cNvPr id="10" name="任意多边形: 形状 9"/>
            <p:cNvSpPr/>
            <p:nvPr/>
          </p:nvSpPr>
          <p:spPr>
            <a:xfrm>
              <a:off x="3412801" y="2368414"/>
              <a:ext cx="1007558" cy="529974"/>
            </a:xfrm>
            <a:custGeom>
              <a:avLst/>
              <a:gdLst>
                <a:gd name="connsiteX0" fmla="*/ 0 w 1887981"/>
                <a:gd name="connsiteY0" fmla="*/ 0 h 993074"/>
                <a:gd name="connsiteX1" fmla="*/ 1802581 w 1887981"/>
                <a:gd name="connsiteY1" fmla="*/ 0 h 993074"/>
                <a:gd name="connsiteX2" fmla="*/ 1855559 w 1887981"/>
                <a:gd name="connsiteY2" fmla="*/ 96773 h 993074"/>
                <a:gd name="connsiteX3" fmla="*/ 1750949 w 1887981"/>
                <a:gd name="connsiteY3" fmla="*/ 454478 h 993074"/>
                <a:gd name="connsiteX4" fmla="*/ 826344 w 1887981"/>
                <a:gd name="connsiteY4" fmla="*/ 960652 h 993074"/>
                <a:gd name="connsiteX5" fmla="*/ 468639 w 1887981"/>
                <a:gd name="connsiteY5" fmla="*/ 856042 h 993074"/>
                <a:gd name="connsiteX6" fmla="*/ 0 w 1887981"/>
                <a:gd name="connsiteY6" fmla="*/ 0 h 99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7981" h="993074">
                  <a:moveTo>
                    <a:pt x="0" y="0"/>
                  </a:moveTo>
                  <a:lnTo>
                    <a:pt x="1802581" y="0"/>
                  </a:lnTo>
                  <a:lnTo>
                    <a:pt x="1855559" y="96773"/>
                  </a:lnTo>
                  <a:cubicBezTo>
                    <a:pt x="1925450" y="224439"/>
                    <a:pt x="1878614" y="384588"/>
                    <a:pt x="1750949" y="454478"/>
                  </a:cubicBezTo>
                  <a:lnTo>
                    <a:pt x="826344" y="960652"/>
                  </a:lnTo>
                  <a:cubicBezTo>
                    <a:pt x="698679" y="1030543"/>
                    <a:pt x="538530" y="983707"/>
                    <a:pt x="468639" y="856042"/>
                  </a:cubicBezTo>
                  <a:lnTo>
                    <a:pt x="0" y="0"/>
                  </a:lnTo>
                  <a:close/>
                </a:path>
              </a:pathLst>
            </a:cu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576000" anchor="ctr" anchorCtr="0">
              <a:normAutofit/>
            </a:bodyPr>
            <a:lstStyle/>
            <a:p>
              <a:r>
                <a:rPr lang="en-US" altLang="zh-CN" sz="2400" b="1">
                  <a:cs typeface="+mn-ea"/>
                  <a:sym typeface="+mn-lt"/>
                </a:rPr>
                <a:t>2</a:t>
              </a:r>
            </a:p>
          </p:txBody>
        </p:sp>
        <p:sp>
          <p:nvSpPr>
            <p:cNvPr id="11" name="任意多边形: 形状 10"/>
            <p:cNvSpPr/>
            <p:nvPr/>
          </p:nvSpPr>
          <p:spPr>
            <a:xfrm>
              <a:off x="3136253" y="1416534"/>
              <a:ext cx="1238530" cy="951880"/>
            </a:xfrm>
            <a:custGeom>
              <a:avLst/>
              <a:gdLst>
                <a:gd name="connsiteX0" fmla="*/ 1212492 w 2320780"/>
                <a:gd name="connsiteY0" fmla="*/ 1146 h 1783648"/>
                <a:gd name="connsiteX1" fmla="*/ 1419342 w 2320780"/>
                <a:gd name="connsiteY1" fmla="*/ 137033 h 1783648"/>
                <a:gd name="connsiteX2" fmla="*/ 2320780 w 2320780"/>
                <a:gd name="connsiteY2" fmla="*/ 1783648 h 1783648"/>
                <a:gd name="connsiteX3" fmla="*/ 518199 w 2320780"/>
                <a:gd name="connsiteY3" fmla="*/ 1783648 h 1783648"/>
                <a:gd name="connsiteX4" fmla="*/ 32422 w 2320780"/>
                <a:gd name="connsiteY4" fmla="*/ 896301 h 1783648"/>
                <a:gd name="connsiteX5" fmla="*/ 137032 w 2320780"/>
                <a:gd name="connsiteY5" fmla="*/ 538596 h 1783648"/>
                <a:gd name="connsiteX6" fmla="*/ 1061637 w 2320780"/>
                <a:gd name="connsiteY6" fmla="*/ 32422 h 1783648"/>
                <a:gd name="connsiteX7" fmla="*/ 1212492 w 2320780"/>
                <a:gd name="connsiteY7" fmla="*/ 1146 h 178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780" h="1783648">
                  <a:moveTo>
                    <a:pt x="1212492" y="1146"/>
                  </a:moveTo>
                  <a:cubicBezTo>
                    <a:pt x="1296722" y="9025"/>
                    <a:pt x="1375661" y="57242"/>
                    <a:pt x="1419342" y="137033"/>
                  </a:cubicBezTo>
                  <a:lnTo>
                    <a:pt x="2320780" y="1783648"/>
                  </a:lnTo>
                  <a:lnTo>
                    <a:pt x="518199" y="1783648"/>
                  </a:lnTo>
                  <a:lnTo>
                    <a:pt x="32422" y="896301"/>
                  </a:lnTo>
                  <a:cubicBezTo>
                    <a:pt x="-37469" y="768636"/>
                    <a:pt x="9367" y="608486"/>
                    <a:pt x="137032" y="538596"/>
                  </a:cubicBezTo>
                  <a:lnTo>
                    <a:pt x="1061637" y="32422"/>
                  </a:lnTo>
                  <a:cubicBezTo>
                    <a:pt x="1109512" y="6213"/>
                    <a:pt x="1161954" y="-3581"/>
                    <a:pt x="1212492" y="1146"/>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任意多边形: 形状 12"/>
            <p:cNvSpPr/>
            <p:nvPr/>
          </p:nvSpPr>
          <p:spPr bwMode="auto">
            <a:xfrm>
              <a:off x="3512606" y="1802517"/>
              <a:ext cx="381650" cy="322522"/>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latin typeface="+mn-lt"/>
                <a:ea typeface="+mn-ea"/>
                <a:cs typeface="+mn-ea"/>
                <a:sym typeface="+mn-lt"/>
              </a:endParaRPr>
            </a:p>
          </p:txBody>
        </p:sp>
        <p:grpSp>
          <p:nvGrpSpPr>
            <p:cNvPr id="18" name="组合 17"/>
            <p:cNvGrpSpPr/>
            <p:nvPr/>
          </p:nvGrpSpPr>
          <p:grpSpPr>
            <a:xfrm>
              <a:off x="3101189" y="3106585"/>
              <a:ext cx="1354233" cy="621668"/>
              <a:chOff x="5122025" y="525814"/>
              <a:chExt cx="2020976" cy="927740"/>
            </a:xfrm>
          </p:grpSpPr>
          <p:sp>
            <p:nvSpPr>
              <p:cNvPr id="22" name="文本框 28"/>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p>
                <a:pPr algn="ctr">
                  <a:lnSpc>
                    <a:spcPct val="120000"/>
                  </a:lnSpc>
                  <a:spcBef>
                    <a:spcPct val="0"/>
                  </a:spcBef>
                </a:pPr>
                <a:r>
                  <a:rPr lang="zh-CN" altLang="en-US" sz="1000">
                    <a:latin typeface="+mn-lt"/>
                    <a:ea typeface="+mn-ea"/>
                    <a:cs typeface="+mn-ea"/>
                    <a:sym typeface="+mn-lt"/>
                  </a:rPr>
                  <a:t>此部分内容作为文字排版占位显示 （建议使用主题字体）</a:t>
                </a:r>
              </a:p>
            </p:txBody>
          </p:sp>
          <p:sp>
            <p:nvSpPr>
              <p:cNvPr id="23" name="矩形 22"/>
              <p:cNvSpPr/>
              <p:nvPr/>
            </p:nvSpPr>
            <p:spPr>
              <a:xfrm>
                <a:off x="5122025" y="525814"/>
                <a:ext cx="2020976" cy="325410"/>
              </a:xfrm>
              <a:prstGeom prst="rect">
                <a:avLst/>
              </a:prstGeom>
            </p:spPr>
            <p:txBody>
              <a:bodyPr wrap="none" lIns="0" tIns="0" rIns="0" bIns="0" anchor="ctr" anchorCtr="1">
                <a:normAutofit fontScale="92500" lnSpcReduction="20000"/>
              </a:bodyPr>
              <a:lstStyle/>
              <a:p>
                <a:pPr lvl="0" algn="ctr" defTabSz="914400">
                  <a:spcBef>
                    <a:spcPct val="0"/>
                  </a:spcBef>
                  <a:defRPr/>
                </a:pPr>
                <a:r>
                  <a:rPr lang="zh-CN" altLang="en-US" b="1">
                    <a:solidFill>
                      <a:schemeClr val="accent2"/>
                    </a:solidFill>
                    <a:latin typeface="+mn-lt"/>
                    <a:ea typeface="+mn-ea"/>
                    <a:cs typeface="+mn-ea"/>
                    <a:sym typeface="+mn-lt"/>
                  </a:rPr>
                  <a:t>标题文本预设</a:t>
                </a:r>
              </a:p>
            </p:txBody>
          </p:sp>
        </p:grpSp>
      </p:grpSp>
      <p:grpSp>
        <p:nvGrpSpPr>
          <p:cNvPr id="31" name="组合 30"/>
          <p:cNvGrpSpPr/>
          <p:nvPr/>
        </p:nvGrpSpPr>
        <p:grpSpPr>
          <a:xfrm>
            <a:off x="1323530" y="1416535"/>
            <a:ext cx="1354233" cy="2311717"/>
            <a:chOff x="1277955" y="1416534"/>
            <a:chExt cx="1354233" cy="2311717"/>
          </a:xfrm>
        </p:grpSpPr>
        <p:sp>
          <p:nvSpPr>
            <p:cNvPr id="32" name="任意多边形: 形状 31"/>
            <p:cNvSpPr/>
            <p:nvPr/>
          </p:nvSpPr>
          <p:spPr>
            <a:xfrm>
              <a:off x="1589566" y="2368414"/>
              <a:ext cx="1007558" cy="529974"/>
            </a:xfrm>
            <a:custGeom>
              <a:avLst/>
              <a:gdLst>
                <a:gd name="connsiteX0" fmla="*/ 0 w 1887981"/>
                <a:gd name="connsiteY0" fmla="*/ 0 h 993074"/>
                <a:gd name="connsiteX1" fmla="*/ 1802581 w 1887981"/>
                <a:gd name="connsiteY1" fmla="*/ 0 h 993074"/>
                <a:gd name="connsiteX2" fmla="*/ 1855559 w 1887981"/>
                <a:gd name="connsiteY2" fmla="*/ 96773 h 993074"/>
                <a:gd name="connsiteX3" fmla="*/ 1750949 w 1887981"/>
                <a:gd name="connsiteY3" fmla="*/ 454478 h 993074"/>
                <a:gd name="connsiteX4" fmla="*/ 826344 w 1887981"/>
                <a:gd name="connsiteY4" fmla="*/ 960652 h 993074"/>
                <a:gd name="connsiteX5" fmla="*/ 468639 w 1887981"/>
                <a:gd name="connsiteY5" fmla="*/ 856042 h 993074"/>
                <a:gd name="connsiteX6" fmla="*/ 0 w 1887981"/>
                <a:gd name="connsiteY6" fmla="*/ 0 h 99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7981" h="993074">
                  <a:moveTo>
                    <a:pt x="0" y="0"/>
                  </a:moveTo>
                  <a:lnTo>
                    <a:pt x="1802581" y="0"/>
                  </a:lnTo>
                  <a:lnTo>
                    <a:pt x="1855559" y="96773"/>
                  </a:lnTo>
                  <a:cubicBezTo>
                    <a:pt x="1925450" y="224439"/>
                    <a:pt x="1878614" y="384588"/>
                    <a:pt x="1750949" y="454478"/>
                  </a:cubicBezTo>
                  <a:lnTo>
                    <a:pt x="826344" y="960652"/>
                  </a:lnTo>
                  <a:cubicBezTo>
                    <a:pt x="698679" y="1030543"/>
                    <a:pt x="538530" y="983707"/>
                    <a:pt x="468639" y="856042"/>
                  </a:cubicBezTo>
                  <a:lnTo>
                    <a:pt x="0" y="0"/>
                  </a:lnTo>
                  <a:close/>
                </a:path>
              </a:pathLst>
            </a:cu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576000" anchor="ctr" anchorCtr="0">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en-US" altLang="zh-CN" sz="2400" b="1" dirty="0">
                  <a:cs typeface="+mn-ea"/>
                  <a:sym typeface="+mn-lt"/>
                </a:rPr>
                <a:t>1</a:t>
              </a:r>
            </a:p>
          </p:txBody>
        </p:sp>
        <p:sp>
          <p:nvSpPr>
            <p:cNvPr id="33" name="任意多边形: 形状 32"/>
            <p:cNvSpPr/>
            <p:nvPr/>
          </p:nvSpPr>
          <p:spPr>
            <a:xfrm>
              <a:off x="1313019" y="1416534"/>
              <a:ext cx="1238530" cy="951880"/>
            </a:xfrm>
            <a:custGeom>
              <a:avLst/>
              <a:gdLst>
                <a:gd name="connsiteX0" fmla="*/ 1212492 w 2320780"/>
                <a:gd name="connsiteY0" fmla="*/ 1146 h 1783648"/>
                <a:gd name="connsiteX1" fmla="*/ 1419342 w 2320780"/>
                <a:gd name="connsiteY1" fmla="*/ 137033 h 1783648"/>
                <a:gd name="connsiteX2" fmla="*/ 2320780 w 2320780"/>
                <a:gd name="connsiteY2" fmla="*/ 1783648 h 1783648"/>
                <a:gd name="connsiteX3" fmla="*/ 518199 w 2320780"/>
                <a:gd name="connsiteY3" fmla="*/ 1783648 h 1783648"/>
                <a:gd name="connsiteX4" fmla="*/ 32422 w 2320780"/>
                <a:gd name="connsiteY4" fmla="*/ 896301 h 1783648"/>
                <a:gd name="connsiteX5" fmla="*/ 137032 w 2320780"/>
                <a:gd name="connsiteY5" fmla="*/ 538596 h 1783648"/>
                <a:gd name="connsiteX6" fmla="*/ 1061637 w 2320780"/>
                <a:gd name="connsiteY6" fmla="*/ 32422 h 1783648"/>
                <a:gd name="connsiteX7" fmla="*/ 1212492 w 2320780"/>
                <a:gd name="connsiteY7" fmla="*/ 1146 h 178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780" h="1783648">
                  <a:moveTo>
                    <a:pt x="1212492" y="1146"/>
                  </a:moveTo>
                  <a:cubicBezTo>
                    <a:pt x="1296722" y="9025"/>
                    <a:pt x="1375661" y="57242"/>
                    <a:pt x="1419342" y="137033"/>
                  </a:cubicBezTo>
                  <a:lnTo>
                    <a:pt x="2320780" y="1783648"/>
                  </a:lnTo>
                  <a:lnTo>
                    <a:pt x="518199" y="1783648"/>
                  </a:lnTo>
                  <a:lnTo>
                    <a:pt x="32422" y="896301"/>
                  </a:lnTo>
                  <a:cubicBezTo>
                    <a:pt x="-37469" y="768636"/>
                    <a:pt x="9367" y="608486"/>
                    <a:pt x="137032" y="538596"/>
                  </a:cubicBezTo>
                  <a:lnTo>
                    <a:pt x="1061637" y="32422"/>
                  </a:lnTo>
                  <a:cubicBezTo>
                    <a:pt x="1109512" y="6213"/>
                    <a:pt x="1161954" y="-3581"/>
                    <a:pt x="1212492" y="1146"/>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cs typeface="+mn-ea"/>
                <a:sym typeface="+mn-lt"/>
              </a:endParaRPr>
            </a:p>
          </p:txBody>
        </p:sp>
        <p:sp>
          <p:nvSpPr>
            <p:cNvPr id="34" name="任意多边形: 形状 33"/>
            <p:cNvSpPr>
              <a:spLocks noChangeAspect="1"/>
            </p:cNvSpPr>
            <p:nvPr/>
          </p:nvSpPr>
          <p:spPr bwMode="auto">
            <a:xfrm>
              <a:off x="1717003" y="1748969"/>
              <a:ext cx="322558" cy="383039"/>
            </a:xfrm>
            <a:custGeom>
              <a:avLst/>
              <a:gdLst>
                <a:gd name="T0" fmla="*/ 149 w 216"/>
                <a:gd name="T1" fmla="*/ 112 h 256"/>
                <a:gd name="T2" fmla="*/ 196 w 216"/>
                <a:gd name="T3" fmla="*/ 112 h 256"/>
                <a:gd name="T4" fmla="*/ 196 w 216"/>
                <a:gd name="T5" fmla="*/ 140 h 256"/>
                <a:gd name="T6" fmla="*/ 134 w 216"/>
                <a:gd name="T7" fmla="*/ 140 h 256"/>
                <a:gd name="T8" fmla="*/ 134 w 216"/>
                <a:gd name="T9" fmla="*/ 165 h 256"/>
                <a:gd name="T10" fmla="*/ 196 w 216"/>
                <a:gd name="T11" fmla="*/ 165 h 256"/>
                <a:gd name="T12" fmla="*/ 196 w 216"/>
                <a:gd name="T13" fmla="*/ 193 h 256"/>
                <a:gd name="T14" fmla="*/ 134 w 216"/>
                <a:gd name="T15" fmla="*/ 193 h 256"/>
                <a:gd name="T16" fmla="*/ 134 w 216"/>
                <a:gd name="T17" fmla="*/ 256 h 256"/>
                <a:gd name="T18" fmla="*/ 78 w 216"/>
                <a:gd name="T19" fmla="*/ 256 h 256"/>
                <a:gd name="T20" fmla="*/ 78 w 216"/>
                <a:gd name="T21" fmla="*/ 193 h 256"/>
                <a:gd name="T22" fmla="*/ 17 w 216"/>
                <a:gd name="T23" fmla="*/ 193 h 256"/>
                <a:gd name="T24" fmla="*/ 17 w 216"/>
                <a:gd name="T25" fmla="*/ 165 h 256"/>
                <a:gd name="T26" fmla="*/ 78 w 216"/>
                <a:gd name="T27" fmla="*/ 165 h 256"/>
                <a:gd name="T28" fmla="*/ 78 w 216"/>
                <a:gd name="T29" fmla="*/ 140 h 256"/>
                <a:gd name="T30" fmla="*/ 17 w 216"/>
                <a:gd name="T31" fmla="*/ 140 h 256"/>
                <a:gd name="T32" fmla="*/ 17 w 216"/>
                <a:gd name="T33" fmla="*/ 112 h 256"/>
                <a:gd name="T34" fmla="*/ 64 w 216"/>
                <a:gd name="T35" fmla="*/ 112 h 256"/>
                <a:gd name="T36" fmla="*/ 0 w 216"/>
                <a:gd name="T37" fmla="*/ 0 h 256"/>
                <a:gd name="T38" fmla="*/ 64 w 216"/>
                <a:gd name="T39" fmla="*/ 0 h 256"/>
                <a:gd name="T40" fmla="*/ 91 w 216"/>
                <a:gd name="T41" fmla="*/ 63 h 256"/>
                <a:gd name="T42" fmla="*/ 108 w 216"/>
                <a:gd name="T43" fmla="*/ 106 h 256"/>
                <a:gd name="T44" fmla="*/ 109 w 216"/>
                <a:gd name="T45" fmla="*/ 106 h 256"/>
                <a:gd name="T46" fmla="*/ 126 w 216"/>
                <a:gd name="T47" fmla="*/ 63 h 256"/>
                <a:gd name="T48" fmla="*/ 153 w 216"/>
                <a:gd name="T49" fmla="*/ 0 h 256"/>
                <a:gd name="T50" fmla="*/ 216 w 216"/>
                <a:gd name="T51" fmla="*/ 0 h 256"/>
                <a:gd name="T52" fmla="*/ 149 w 216"/>
                <a:gd name="T53" fmla="*/ 11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56">
                  <a:moveTo>
                    <a:pt x="149" y="112"/>
                  </a:moveTo>
                  <a:cubicBezTo>
                    <a:pt x="196" y="112"/>
                    <a:pt x="196" y="112"/>
                    <a:pt x="196" y="112"/>
                  </a:cubicBezTo>
                  <a:cubicBezTo>
                    <a:pt x="196" y="140"/>
                    <a:pt x="196" y="140"/>
                    <a:pt x="196" y="140"/>
                  </a:cubicBezTo>
                  <a:cubicBezTo>
                    <a:pt x="134" y="140"/>
                    <a:pt x="134" y="140"/>
                    <a:pt x="134" y="140"/>
                  </a:cubicBezTo>
                  <a:cubicBezTo>
                    <a:pt x="134" y="165"/>
                    <a:pt x="134" y="165"/>
                    <a:pt x="134" y="165"/>
                  </a:cubicBezTo>
                  <a:cubicBezTo>
                    <a:pt x="196" y="165"/>
                    <a:pt x="196" y="165"/>
                    <a:pt x="196" y="165"/>
                  </a:cubicBezTo>
                  <a:cubicBezTo>
                    <a:pt x="196" y="193"/>
                    <a:pt x="196" y="193"/>
                    <a:pt x="196" y="193"/>
                  </a:cubicBezTo>
                  <a:cubicBezTo>
                    <a:pt x="134" y="193"/>
                    <a:pt x="134" y="193"/>
                    <a:pt x="134" y="193"/>
                  </a:cubicBezTo>
                  <a:cubicBezTo>
                    <a:pt x="134" y="256"/>
                    <a:pt x="134" y="256"/>
                    <a:pt x="134" y="256"/>
                  </a:cubicBezTo>
                  <a:cubicBezTo>
                    <a:pt x="78" y="256"/>
                    <a:pt x="78" y="256"/>
                    <a:pt x="78" y="256"/>
                  </a:cubicBezTo>
                  <a:cubicBezTo>
                    <a:pt x="78" y="193"/>
                    <a:pt x="78" y="193"/>
                    <a:pt x="78" y="193"/>
                  </a:cubicBezTo>
                  <a:cubicBezTo>
                    <a:pt x="17" y="193"/>
                    <a:pt x="17" y="193"/>
                    <a:pt x="17" y="193"/>
                  </a:cubicBezTo>
                  <a:cubicBezTo>
                    <a:pt x="17" y="165"/>
                    <a:pt x="17" y="165"/>
                    <a:pt x="17" y="165"/>
                  </a:cubicBezTo>
                  <a:cubicBezTo>
                    <a:pt x="78" y="165"/>
                    <a:pt x="78" y="165"/>
                    <a:pt x="78" y="165"/>
                  </a:cubicBezTo>
                  <a:cubicBezTo>
                    <a:pt x="78" y="140"/>
                    <a:pt x="78" y="140"/>
                    <a:pt x="78" y="140"/>
                  </a:cubicBezTo>
                  <a:cubicBezTo>
                    <a:pt x="17" y="140"/>
                    <a:pt x="17" y="140"/>
                    <a:pt x="17" y="140"/>
                  </a:cubicBezTo>
                  <a:cubicBezTo>
                    <a:pt x="17" y="112"/>
                    <a:pt x="17" y="112"/>
                    <a:pt x="17" y="112"/>
                  </a:cubicBezTo>
                  <a:cubicBezTo>
                    <a:pt x="64" y="112"/>
                    <a:pt x="64" y="112"/>
                    <a:pt x="64" y="112"/>
                  </a:cubicBezTo>
                  <a:cubicBezTo>
                    <a:pt x="0" y="0"/>
                    <a:pt x="0" y="0"/>
                    <a:pt x="0" y="0"/>
                  </a:cubicBezTo>
                  <a:cubicBezTo>
                    <a:pt x="64" y="0"/>
                    <a:pt x="64" y="0"/>
                    <a:pt x="64" y="0"/>
                  </a:cubicBezTo>
                  <a:cubicBezTo>
                    <a:pt x="91" y="63"/>
                    <a:pt x="91" y="63"/>
                    <a:pt x="91" y="63"/>
                  </a:cubicBezTo>
                  <a:cubicBezTo>
                    <a:pt x="98" y="79"/>
                    <a:pt x="103" y="92"/>
                    <a:pt x="108" y="106"/>
                  </a:cubicBezTo>
                  <a:cubicBezTo>
                    <a:pt x="109" y="106"/>
                    <a:pt x="109" y="106"/>
                    <a:pt x="109" y="106"/>
                  </a:cubicBezTo>
                  <a:cubicBezTo>
                    <a:pt x="114" y="93"/>
                    <a:pt x="119" y="78"/>
                    <a:pt x="126" y="63"/>
                  </a:cubicBezTo>
                  <a:cubicBezTo>
                    <a:pt x="153" y="0"/>
                    <a:pt x="153" y="0"/>
                    <a:pt x="153" y="0"/>
                  </a:cubicBezTo>
                  <a:cubicBezTo>
                    <a:pt x="216" y="0"/>
                    <a:pt x="216" y="0"/>
                    <a:pt x="216" y="0"/>
                  </a:cubicBezTo>
                  <a:lnTo>
                    <a:pt x="149" y="112"/>
                  </a:ln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mn-lt"/>
                <a:ea typeface="+mn-ea"/>
                <a:cs typeface="+mn-ea"/>
                <a:sym typeface="+mn-lt"/>
              </a:endParaRPr>
            </a:p>
          </p:txBody>
        </p:sp>
        <p:grpSp>
          <p:nvGrpSpPr>
            <p:cNvPr id="35" name="组合 34"/>
            <p:cNvGrpSpPr/>
            <p:nvPr/>
          </p:nvGrpSpPr>
          <p:grpSpPr>
            <a:xfrm>
              <a:off x="1277955" y="3106584"/>
              <a:ext cx="1354233" cy="621667"/>
              <a:chOff x="5122025" y="525814"/>
              <a:chExt cx="2020976" cy="927740"/>
            </a:xfrm>
          </p:grpSpPr>
          <p:sp>
            <p:nvSpPr>
              <p:cNvPr id="36" name="文本框 31"/>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spcBef>
                    <a:spcPct val="0"/>
                  </a:spcBef>
                </a:pPr>
                <a:r>
                  <a:rPr lang="zh-CN" altLang="en-US" sz="1000">
                    <a:latin typeface="+mn-lt"/>
                    <a:ea typeface="+mn-ea"/>
                    <a:cs typeface="+mn-ea"/>
                    <a:sym typeface="+mn-lt"/>
                  </a:rPr>
                  <a:t>此部分内容作为文字排版占位显示 （建议使用主题字体）</a:t>
                </a:r>
              </a:p>
            </p:txBody>
          </p:sp>
          <p:sp>
            <p:nvSpPr>
              <p:cNvPr id="37" name="矩形 36"/>
              <p:cNvSpPr/>
              <p:nvPr/>
            </p:nvSpPr>
            <p:spPr>
              <a:xfrm>
                <a:off x="5122025" y="525814"/>
                <a:ext cx="2020976" cy="325410"/>
              </a:xfrm>
              <a:prstGeom prst="rect">
                <a:avLst/>
              </a:prstGeom>
            </p:spPr>
            <p:txBody>
              <a:bodyPr wrap="non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defTabSz="914400">
                  <a:spcBef>
                    <a:spcPct val="0"/>
                  </a:spcBef>
                  <a:defRPr/>
                </a:pPr>
                <a:r>
                  <a:rPr lang="zh-CN" altLang="en-US" b="1">
                    <a:solidFill>
                      <a:schemeClr val="accent1"/>
                    </a:solidFill>
                    <a:latin typeface="+mn-lt"/>
                    <a:ea typeface="+mn-ea"/>
                    <a:cs typeface="+mn-ea"/>
                    <a:sym typeface="+mn-lt"/>
                  </a:rPr>
                  <a:t>标题文本预设</a:t>
                </a:r>
              </a:p>
            </p:txBody>
          </p:sp>
        </p:grpSp>
      </p:grpSp>
      <p:sp>
        <p:nvSpPr>
          <p:cNvPr id="52"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科研能力</a:t>
            </a:r>
            <a:endParaRPr lang="zh-CN" altLang="en-US" sz="20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1+#ppt_w/2"/>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1+#ppt_w/2"/>
                                          </p:val>
                                        </p:tav>
                                        <p:tav tm="100000">
                                          <p:val>
                                            <p:strVal val="#ppt_x"/>
                                          </p:val>
                                        </p:tav>
                                      </p:tavLst>
                                    </p:anim>
                                    <p:anim calcmode="lin" valueType="num">
                                      <p:cBhvr additive="base">
                                        <p:cTn id="2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科研能力</a:t>
            </a:r>
            <a:endParaRPr lang="zh-CN" altLang="en-US" sz="2000" b="1" dirty="0">
              <a:solidFill>
                <a:schemeClr val="tx1">
                  <a:lumMod val="75000"/>
                  <a:lumOff val="25000"/>
                </a:schemeClr>
              </a:solidFill>
              <a:latin typeface="+mn-lt"/>
              <a:ea typeface="+mn-ea"/>
              <a:cs typeface="+mn-ea"/>
              <a:sym typeface="+mn-lt"/>
            </a:endParaRPr>
          </a:p>
        </p:txBody>
      </p:sp>
      <p:sp>
        <p:nvSpPr>
          <p:cNvPr id="11" name="中心文本"/>
          <p:cNvSpPr txBox="1">
            <a:spLocks noChangeArrowheads="1"/>
          </p:cNvSpPr>
          <p:nvPr/>
        </p:nvSpPr>
        <p:spPr bwMode="auto">
          <a:xfrm>
            <a:off x="3969966" y="2372490"/>
            <a:ext cx="1085071" cy="60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395" tIns="25718" rIns="51395" bIns="25718">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FontTx/>
              <a:buNone/>
              <a:defRPr/>
            </a:pPr>
            <a:r>
              <a:rPr lang="zh-CN" altLang="en-US" sz="1800" b="1" dirty="0">
                <a:solidFill>
                  <a:schemeClr val="tx1">
                    <a:lumMod val="75000"/>
                    <a:lumOff val="25000"/>
                  </a:schemeClr>
                </a:solidFill>
                <a:latin typeface="+mn-lt"/>
                <a:ea typeface="+mn-ea"/>
                <a:cs typeface="+mn-ea"/>
                <a:sym typeface="+mn-lt"/>
              </a:rPr>
              <a:t>添加</a:t>
            </a:r>
            <a:endParaRPr lang="en-US" altLang="zh-CN" sz="1800" b="1" dirty="0">
              <a:solidFill>
                <a:schemeClr val="tx1">
                  <a:lumMod val="75000"/>
                  <a:lumOff val="25000"/>
                </a:schemeClr>
              </a:solidFill>
              <a:latin typeface="+mn-lt"/>
              <a:ea typeface="+mn-ea"/>
              <a:cs typeface="+mn-ea"/>
              <a:sym typeface="+mn-lt"/>
            </a:endParaRPr>
          </a:p>
          <a:p>
            <a:pPr algn="ctr">
              <a:spcBef>
                <a:spcPct val="0"/>
              </a:spcBef>
              <a:buFontTx/>
              <a:buNone/>
              <a:defRPr/>
            </a:pPr>
            <a:r>
              <a:rPr lang="zh-CN" altLang="en-US" sz="1800" b="1" dirty="0">
                <a:solidFill>
                  <a:schemeClr val="tx1">
                    <a:lumMod val="75000"/>
                    <a:lumOff val="25000"/>
                  </a:schemeClr>
                </a:solidFill>
                <a:latin typeface="+mn-lt"/>
                <a:ea typeface="+mn-ea"/>
                <a:cs typeface="+mn-ea"/>
                <a:sym typeface="+mn-lt"/>
              </a:rPr>
              <a:t>标题</a:t>
            </a:r>
          </a:p>
        </p:txBody>
      </p:sp>
      <p:grpSp>
        <p:nvGrpSpPr>
          <p:cNvPr id="13" name="组合 12"/>
          <p:cNvGrpSpPr/>
          <p:nvPr/>
        </p:nvGrpSpPr>
        <p:grpSpPr>
          <a:xfrm>
            <a:off x="4416791" y="2693525"/>
            <a:ext cx="1234003" cy="1098370"/>
            <a:chOff x="4574355" y="2934919"/>
            <a:chExt cx="1234003" cy="1098370"/>
          </a:xfrm>
        </p:grpSpPr>
        <p:sp>
          <p:nvSpPr>
            <p:cNvPr id="14" name="箭头2"/>
            <p:cNvSpPr>
              <a:spLocks noChangeAspect="1"/>
            </p:cNvSpPr>
            <p:nvPr/>
          </p:nvSpPr>
          <p:spPr bwMode="auto">
            <a:xfrm>
              <a:off x="4574355" y="2934919"/>
              <a:ext cx="1234003" cy="1098370"/>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25204" rIns="0" bIns="25204" anchor="ctr"/>
            <a:lstStyle/>
            <a:p>
              <a:pPr marL="102870" indent="-102870">
                <a:lnSpc>
                  <a:spcPct val="120000"/>
                </a:lnSpc>
                <a:spcBef>
                  <a:spcPts val="340"/>
                </a:spcBef>
                <a:spcAft>
                  <a:spcPts val="340"/>
                </a:spcAft>
                <a:buFont typeface="Arial" panose="020B0604020202020204" pitchFamily="34" charset="0"/>
                <a:buChar char="•"/>
                <a:defRPr/>
              </a:pPr>
              <a:endParaRPr lang="en-US" sz="800">
                <a:solidFill>
                  <a:srgbClr val="080808"/>
                </a:solidFill>
                <a:cs typeface="+mn-ea"/>
                <a:sym typeface="+mn-lt"/>
              </a:endParaRPr>
            </a:p>
          </p:txBody>
        </p:sp>
        <p:sp>
          <p:nvSpPr>
            <p:cNvPr id="15" name="Freeform 54"/>
            <p:cNvSpPr>
              <a:spLocks noEditPoints="1"/>
            </p:cNvSpPr>
            <p:nvPr/>
          </p:nvSpPr>
          <p:spPr bwMode="auto">
            <a:xfrm>
              <a:off x="5104330" y="3394221"/>
              <a:ext cx="174052" cy="321875"/>
            </a:xfrm>
            <a:custGeom>
              <a:avLst/>
              <a:gdLst>
                <a:gd name="T0" fmla="*/ 23 w 144"/>
                <a:gd name="T1" fmla="*/ 0 h 270"/>
                <a:gd name="T2" fmla="*/ 19 w 144"/>
                <a:gd name="T3" fmla="*/ 0 h 270"/>
                <a:gd name="T4" fmla="*/ 11 w 144"/>
                <a:gd name="T5" fmla="*/ 3 h 270"/>
                <a:gd name="T6" fmla="*/ 4 w 144"/>
                <a:gd name="T7" fmla="*/ 9 h 270"/>
                <a:gd name="T8" fmla="*/ 1 w 144"/>
                <a:gd name="T9" fmla="*/ 18 h 270"/>
                <a:gd name="T10" fmla="*/ 0 w 144"/>
                <a:gd name="T11" fmla="*/ 248 h 270"/>
                <a:gd name="T12" fmla="*/ 1 w 144"/>
                <a:gd name="T13" fmla="*/ 252 h 270"/>
                <a:gd name="T14" fmla="*/ 4 w 144"/>
                <a:gd name="T15" fmla="*/ 260 h 270"/>
                <a:gd name="T16" fmla="*/ 11 w 144"/>
                <a:gd name="T17" fmla="*/ 266 h 270"/>
                <a:gd name="T18" fmla="*/ 19 w 144"/>
                <a:gd name="T19" fmla="*/ 270 h 270"/>
                <a:gd name="T20" fmla="*/ 122 w 144"/>
                <a:gd name="T21" fmla="*/ 270 h 270"/>
                <a:gd name="T22" fmla="*/ 127 w 144"/>
                <a:gd name="T23" fmla="*/ 270 h 270"/>
                <a:gd name="T24" fmla="*/ 135 w 144"/>
                <a:gd name="T25" fmla="*/ 266 h 270"/>
                <a:gd name="T26" fmla="*/ 140 w 144"/>
                <a:gd name="T27" fmla="*/ 260 h 270"/>
                <a:gd name="T28" fmla="*/ 144 w 144"/>
                <a:gd name="T29" fmla="*/ 252 h 270"/>
                <a:gd name="T30" fmla="*/ 144 w 144"/>
                <a:gd name="T31" fmla="*/ 22 h 270"/>
                <a:gd name="T32" fmla="*/ 144 w 144"/>
                <a:gd name="T33" fmla="*/ 18 h 270"/>
                <a:gd name="T34" fmla="*/ 140 w 144"/>
                <a:gd name="T35" fmla="*/ 9 h 270"/>
                <a:gd name="T36" fmla="*/ 135 w 144"/>
                <a:gd name="T37" fmla="*/ 3 h 270"/>
                <a:gd name="T38" fmla="*/ 127 w 144"/>
                <a:gd name="T39" fmla="*/ 0 h 270"/>
                <a:gd name="T40" fmla="*/ 122 w 144"/>
                <a:gd name="T41" fmla="*/ 0 h 270"/>
                <a:gd name="T42" fmla="*/ 86 w 144"/>
                <a:gd name="T43" fmla="*/ 18 h 270"/>
                <a:gd name="T44" fmla="*/ 90 w 144"/>
                <a:gd name="T45" fmla="*/ 19 h 270"/>
                <a:gd name="T46" fmla="*/ 90 w 144"/>
                <a:gd name="T47" fmla="*/ 22 h 270"/>
                <a:gd name="T48" fmla="*/ 86 w 144"/>
                <a:gd name="T49" fmla="*/ 26 h 270"/>
                <a:gd name="T50" fmla="*/ 58 w 144"/>
                <a:gd name="T51" fmla="*/ 26 h 270"/>
                <a:gd name="T52" fmla="*/ 54 w 144"/>
                <a:gd name="T53" fmla="*/ 22 h 270"/>
                <a:gd name="T54" fmla="*/ 56 w 144"/>
                <a:gd name="T55" fmla="*/ 19 h 270"/>
                <a:gd name="T56" fmla="*/ 58 w 144"/>
                <a:gd name="T57" fmla="*/ 18 h 270"/>
                <a:gd name="T58" fmla="*/ 72 w 144"/>
                <a:gd name="T59" fmla="*/ 262 h 270"/>
                <a:gd name="T60" fmla="*/ 62 w 144"/>
                <a:gd name="T61" fmla="*/ 258 h 270"/>
                <a:gd name="T62" fmla="*/ 58 w 144"/>
                <a:gd name="T63" fmla="*/ 248 h 270"/>
                <a:gd name="T64" fmla="*/ 60 w 144"/>
                <a:gd name="T65" fmla="*/ 243 h 270"/>
                <a:gd name="T66" fmla="*/ 66 w 144"/>
                <a:gd name="T67" fmla="*/ 234 h 270"/>
                <a:gd name="T68" fmla="*/ 72 w 144"/>
                <a:gd name="T69" fmla="*/ 234 h 270"/>
                <a:gd name="T70" fmla="*/ 81 w 144"/>
                <a:gd name="T71" fmla="*/ 239 h 270"/>
                <a:gd name="T72" fmla="*/ 86 w 144"/>
                <a:gd name="T73" fmla="*/ 248 h 270"/>
                <a:gd name="T74" fmla="*/ 84 w 144"/>
                <a:gd name="T75" fmla="*/ 252 h 270"/>
                <a:gd name="T76" fmla="*/ 77 w 144"/>
                <a:gd name="T77" fmla="*/ 260 h 270"/>
                <a:gd name="T78" fmla="*/ 72 w 144"/>
                <a:gd name="T79" fmla="*/ 262 h 270"/>
                <a:gd name="T80" fmla="*/ 9 w 144"/>
                <a:gd name="T81" fmla="*/ 225 h 270"/>
                <a:gd name="T82" fmla="*/ 136 w 144"/>
                <a:gd name="T83" fmla="*/ 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270">
                  <a:moveTo>
                    <a:pt x="122" y="0"/>
                  </a:moveTo>
                  <a:lnTo>
                    <a:pt x="23" y="0"/>
                  </a:lnTo>
                  <a:lnTo>
                    <a:pt x="23" y="0"/>
                  </a:lnTo>
                  <a:lnTo>
                    <a:pt x="19" y="0"/>
                  </a:lnTo>
                  <a:lnTo>
                    <a:pt x="13" y="1"/>
                  </a:lnTo>
                  <a:lnTo>
                    <a:pt x="11" y="3"/>
                  </a:lnTo>
                  <a:lnTo>
                    <a:pt x="6" y="5"/>
                  </a:lnTo>
                  <a:lnTo>
                    <a:pt x="4" y="9"/>
                  </a:lnTo>
                  <a:lnTo>
                    <a:pt x="2" y="13"/>
                  </a:lnTo>
                  <a:lnTo>
                    <a:pt x="1" y="18"/>
                  </a:lnTo>
                  <a:lnTo>
                    <a:pt x="0" y="22"/>
                  </a:lnTo>
                  <a:lnTo>
                    <a:pt x="0" y="248"/>
                  </a:lnTo>
                  <a:lnTo>
                    <a:pt x="0" y="248"/>
                  </a:lnTo>
                  <a:lnTo>
                    <a:pt x="1" y="252"/>
                  </a:lnTo>
                  <a:lnTo>
                    <a:pt x="2" y="256"/>
                  </a:lnTo>
                  <a:lnTo>
                    <a:pt x="4" y="260"/>
                  </a:lnTo>
                  <a:lnTo>
                    <a:pt x="6" y="263"/>
                  </a:lnTo>
                  <a:lnTo>
                    <a:pt x="11" y="266"/>
                  </a:lnTo>
                  <a:lnTo>
                    <a:pt x="13" y="269"/>
                  </a:lnTo>
                  <a:lnTo>
                    <a:pt x="19" y="270"/>
                  </a:lnTo>
                  <a:lnTo>
                    <a:pt x="23" y="270"/>
                  </a:lnTo>
                  <a:lnTo>
                    <a:pt x="122"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22"/>
                  </a:lnTo>
                  <a:lnTo>
                    <a:pt x="144" y="18"/>
                  </a:lnTo>
                  <a:lnTo>
                    <a:pt x="143" y="13"/>
                  </a:lnTo>
                  <a:lnTo>
                    <a:pt x="140" y="9"/>
                  </a:lnTo>
                  <a:lnTo>
                    <a:pt x="137" y="5"/>
                  </a:lnTo>
                  <a:lnTo>
                    <a:pt x="135" y="3"/>
                  </a:lnTo>
                  <a:lnTo>
                    <a:pt x="131" y="1"/>
                  </a:lnTo>
                  <a:lnTo>
                    <a:pt x="127" y="0"/>
                  </a:lnTo>
                  <a:lnTo>
                    <a:pt x="122" y="0"/>
                  </a:lnTo>
                  <a:lnTo>
                    <a:pt x="122" y="0"/>
                  </a:lnTo>
                  <a:close/>
                  <a:moveTo>
                    <a:pt x="58" y="18"/>
                  </a:moveTo>
                  <a:lnTo>
                    <a:pt x="86" y="18"/>
                  </a:lnTo>
                  <a:lnTo>
                    <a:pt x="86" y="18"/>
                  </a:lnTo>
                  <a:lnTo>
                    <a:pt x="90" y="19"/>
                  </a:lnTo>
                  <a:lnTo>
                    <a:pt x="90" y="22"/>
                  </a:lnTo>
                  <a:lnTo>
                    <a:pt x="90" y="22"/>
                  </a:lnTo>
                  <a:lnTo>
                    <a:pt x="90" y="24"/>
                  </a:lnTo>
                  <a:lnTo>
                    <a:pt x="86" y="26"/>
                  </a:lnTo>
                  <a:lnTo>
                    <a:pt x="58" y="26"/>
                  </a:lnTo>
                  <a:lnTo>
                    <a:pt x="58" y="26"/>
                  </a:lnTo>
                  <a:lnTo>
                    <a:pt x="56" y="24"/>
                  </a:lnTo>
                  <a:lnTo>
                    <a:pt x="54" y="22"/>
                  </a:lnTo>
                  <a:lnTo>
                    <a:pt x="54" y="22"/>
                  </a:lnTo>
                  <a:lnTo>
                    <a:pt x="56" y="19"/>
                  </a:lnTo>
                  <a:lnTo>
                    <a:pt x="58" y="18"/>
                  </a:lnTo>
                  <a:lnTo>
                    <a:pt x="58" y="18"/>
                  </a:lnTo>
                  <a:close/>
                  <a:moveTo>
                    <a:pt x="72" y="262"/>
                  </a:moveTo>
                  <a:lnTo>
                    <a:pt x="72" y="262"/>
                  </a:lnTo>
                  <a:lnTo>
                    <a:pt x="66" y="260"/>
                  </a:lnTo>
                  <a:lnTo>
                    <a:pt x="62" y="258"/>
                  </a:lnTo>
                  <a:lnTo>
                    <a:pt x="60" y="252"/>
                  </a:lnTo>
                  <a:lnTo>
                    <a:pt x="58" y="248"/>
                  </a:lnTo>
                  <a:lnTo>
                    <a:pt x="58" y="248"/>
                  </a:lnTo>
                  <a:lnTo>
                    <a:pt x="60" y="243"/>
                  </a:lnTo>
                  <a:lnTo>
                    <a:pt x="62" y="239"/>
                  </a:lnTo>
                  <a:lnTo>
                    <a:pt x="66" y="234"/>
                  </a:lnTo>
                  <a:lnTo>
                    <a:pt x="72" y="234"/>
                  </a:lnTo>
                  <a:lnTo>
                    <a:pt x="72" y="234"/>
                  </a:lnTo>
                  <a:lnTo>
                    <a:pt x="77" y="234"/>
                  </a:lnTo>
                  <a:lnTo>
                    <a:pt x="81" y="239"/>
                  </a:lnTo>
                  <a:lnTo>
                    <a:pt x="84" y="243"/>
                  </a:lnTo>
                  <a:lnTo>
                    <a:pt x="86" y="248"/>
                  </a:lnTo>
                  <a:lnTo>
                    <a:pt x="86" y="248"/>
                  </a:lnTo>
                  <a:lnTo>
                    <a:pt x="84" y="252"/>
                  </a:lnTo>
                  <a:lnTo>
                    <a:pt x="81" y="258"/>
                  </a:lnTo>
                  <a:lnTo>
                    <a:pt x="77" y="260"/>
                  </a:lnTo>
                  <a:lnTo>
                    <a:pt x="72" y="262"/>
                  </a:lnTo>
                  <a:lnTo>
                    <a:pt x="72" y="262"/>
                  </a:lnTo>
                  <a:close/>
                  <a:moveTo>
                    <a:pt x="136" y="225"/>
                  </a:moveTo>
                  <a:lnTo>
                    <a:pt x="9" y="225"/>
                  </a:lnTo>
                  <a:lnTo>
                    <a:pt x="9" y="45"/>
                  </a:lnTo>
                  <a:lnTo>
                    <a:pt x="136" y="45"/>
                  </a:lnTo>
                  <a:lnTo>
                    <a:pt x="136" y="225"/>
                  </a:lnTo>
                  <a:close/>
                </a:path>
              </a:pathLst>
            </a:custGeom>
            <a:solidFill>
              <a:schemeClr val="bg1"/>
            </a:solidFill>
            <a:ln>
              <a:noFill/>
            </a:ln>
          </p:spPr>
          <p:txBody>
            <a:bodyPr vert="horz" wrap="square" lIns="68580" tIns="34290" rIns="68580" bIns="34290" numCol="1" anchor="t" anchorCtr="0" compatLnSpc="1"/>
            <a:lstStyle/>
            <a:p>
              <a:endParaRPr lang="zh-CN" altLang="en-US">
                <a:solidFill>
                  <a:srgbClr val="080808"/>
                </a:solidFill>
                <a:latin typeface="+mn-lt"/>
                <a:ea typeface="+mn-ea"/>
                <a:cs typeface="+mn-ea"/>
                <a:sym typeface="+mn-lt"/>
              </a:endParaRPr>
            </a:p>
          </p:txBody>
        </p:sp>
      </p:grpSp>
      <p:grpSp>
        <p:nvGrpSpPr>
          <p:cNvPr id="16" name="组合 15"/>
          <p:cNvGrpSpPr/>
          <p:nvPr/>
        </p:nvGrpSpPr>
        <p:grpSpPr>
          <a:xfrm>
            <a:off x="4529815" y="1512751"/>
            <a:ext cx="1122305" cy="1292513"/>
            <a:chOff x="4687382" y="1754104"/>
            <a:chExt cx="1122305" cy="1292513"/>
          </a:xfrm>
        </p:grpSpPr>
        <p:sp>
          <p:nvSpPr>
            <p:cNvPr id="17" name="箭头1"/>
            <p:cNvSpPr>
              <a:spLocks noChangeAspect="1"/>
            </p:cNvSpPr>
            <p:nvPr/>
          </p:nvSpPr>
          <p:spPr bwMode="auto">
            <a:xfrm>
              <a:off x="4687382" y="1754104"/>
              <a:ext cx="1122305" cy="1292513"/>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a:lnSpc>
                  <a:spcPct val="120000"/>
                </a:lnSpc>
                <a:spcBef>
                  <a:spcPts val="340"/>
                </a:spcBef>
                <a:spcAft>
                  <a:spcPts val="340"/>
                </a:spcAft>
                <a:defRPr/>
              </a:pPr>
              <a:endParaRPr lang="en-US" sz="1600">
                <a:solidFill>
                  <a:srgbClr val="080808"/>
                </a:solidFill>
                <a:cs typeface="+mn-ea"/>
                <a:sym typeface="+mn-lt"/>
              </a:endParaRPr>
            </a:p>
          </p:txBody>
        </p:sp>
        <p:grpSp>
          <p:nvGrpSpPr>
            <p:cNvPr id="18" name="组合 17"/>
            <p:cNvGrpSpPr/>
            <p:nvPr/>
          </p:nvGrpSpPr>
          <p:grpSpPr>
            <a:xfrm>
              <a:off x="5191357" y="2214597"/>
              <a:ext cx="324261" cy="262272"/>
              <a:chOff x="5337176" y="1504950"/>
              <a:chExt cx="215900" cy="174626"/>
            </a:xfrm>
            <a:solidFill>
              <a:schemeClr val="accent2"/>
            </a:solidFill>
          </p:grpSpPr>
          <p:sp>
            <p:nvSpPr>
              <p:cNvPr id="19" name="Freeform 90"/>
              <p:cNvSpPr>
                <a:spLocks noEditPoints="1"/>
              </p:cNvSpPr>
              <p:nvPr/>
            </p:nvSpPr>
            <p:spPr bwMode="auto">
              <a:xfrm>
                <a:off x="5337176" y="1617663"/>
                <a:ext cx="215900" cy="61913"/>
              </a:xfrm>
              <a:custGeom>
                <a:avLst/>
                <a:gdLst>
                  <a:gd name="T0" fmla="*/ 272 w 273"/>
                  <a:gd name="T1" fmla="*/ 66 h 79"/>
                  <a:gd name="T2" fmla="*/ 272 w 273"/>
                  <a:gd name="T3" fmla="*/ 66 h 79"/>
                  <a:gd name="T4" fmla="*/ 266 w 273"/>
                  <a:gd name="T5" fmla="*/ 55 h 79"/>
                  <a:gd name="T6" fmla="*/ 255 w 273"/>
                  <a:gd name="T7" fmla="*/ 36 h 79"/>
                  <a:gd name="T8" fmla="*/ 233 w 273"/>
                  <a:gd name="T9" fmla="*/ 2 h 79"/>
                  <a:gd name="T10" fmla="*/ 233 w 273"/>
                  <a:gd name="T11" fmla="*/ 2 h 79"/>
                  <a:gd name="T12" fmla="*/ 232 w 273"/>
                  <a:gd name="T13" fmla="*/ 0 h 79"/>
                  <a:gd name="T14" fmla="*/ 231 w 273"/>
                  <a:gd name="T15" fmla="*/ 0 h 79"/>
                  <a:gd name="T16" fmla="*/ 44 w 273"/>
                  <a:gd name="T17" fmla="*/ 0 h 79"/>
                  <a:gd name="T18" fmla="*/ 44 w 273"/>
                  <a:gd name="T19" fmla="*/ 0 h 79"/>
                  <a:gd name="T20" fmla="*/ 41 w 273"/>
                  <a:gd name="T21" fmla="*/ 0 h 79"/>
                  <a:gd name="T22" fmla="*/ 39 w 273"/>
                  <a:gd name="T23" fmla="*/ 2 h 79"/>
                  <a:gd name="T24" fmla="*/ 39 w 273"/>
                  <a:gd name="T25" fmla="*/ 2 h 79"/>
                  <a:gd name="T26" fmla="*/ 18 w 273"/>
                  <a:gd name="T27" fmla="*/ 36 h 79"/>
                  <a:gd name="T28" fmla="*/ 7 w 273"/>
                  <a:gd name="T29" fmla="*/ 55 h 79"/>
                  <a:gd name="T30" fmla="*/ 1 w 273"/>
                  <a:gd name="T31" fmla="*/ 66 h 79"/>
                  <a:gd name="T32" fmla="*/ 1 w 273"/>
                  <a:gd name="T33" fmla="*/ 66 h 79"/>
                  <a:gd name="T34" fmla="*/ 0 w 273"/>
                  <a:gd name="T35" fmla="*/ 71 h 79"/>
                  <a:gd name="T36" fmla="*/ 1 w 273"/>
                  <a:gd name="T37" fmla="*/ 74 h 79"/>
                  <a:gd name="T38" fmla="*/ 1 w 273"/>
                  <a:gd name="T39" fmla="*/ 74 h 79"/>
                  <a:gd name="T40" fmla="*/ 4 w 273"/>
                  <a:gd name="T41" fmla="*/ 77 h 79"/>
                  <a:gd name="T42" fmla="*/ 8 w 273"/>
                  <a:gd name="T43" fmla="*/ 78 h 79"/>
                  <a:gd name="T44" fmla="*/ 19 w 273"/>
                  <a:gd name="T45" fmla="*/ 79 h 79"/>
                  <a:gd name="T46" fmla="*/ 255 w 273"/>
                  <a:gd name="T47" fmla="*/ 79 h 79"/>
                  <a:gd name="T48" fmla="*/ 255 w 273"/>
                  <a:gd name="T49" fmla="*/ 79 h 79"/>
                  <a:gd name="T50" fmla="*/ 266 w 273"/>
                  <a:gd name="T51" fmla="*/ 78 h 79"/>
                  <a:gd name="T52" fmla="*/ 269 w 273"/>
                  <a:gd name="T53" fmla="*/ 77 h 79"/>
                  <a:gd name="T54" fmla="*/ 272 w 273"/>
                  <a:gd name="T55" fmla="*/ 74 h 79"/>
                  <a:gd name="T56" fmla="*/ 272 w 273"/>
                  <a:gd name="T57" fmla="*/ 74 h 79"/>
                  <a:gd name="T58" fmla="*/ 273 w 273"/>
                  <a:gd name="T59" fmla="*/ 71 h 79"/>
                  <a:gd name="T60" fmla="*/ 272 w 273"/>
                  <a:gd name="T61" fmla="*/ 66 h 79"/>
                  <a:gd name="T62" fmla="*/ 272 w 273"/>
                  <a:gd name="T63" fmla="*/ 66 h 79"/>
                  <a:gd name="T64" fmla="*/ 266 w 273"/>
                  <a:gd name="T65" fmla="*/ 70 h 79"/>
                  <a:gd name="T66" fmla="*/ 266 w 273"/>
                  <a:gd name="T67" fmla="*/ 70 h 79"/>
                  <a:gd name="T68" fmla="*/ 263 w 273"/>
                  <a:gd name="T69" fmla="*/ 71 h 79"/>
                  <a:gd name="T70" fmla="*/ 255 w 273"/>
                  <a:gd name="T71" fmla="*/ 71 h 79"/>
                  <a:gd name="T72" fmla="*/ 19 w 273"/>
                  <a:gd name="T73" fmla="*/ 71 h 79"/>
                  <a:gd name="T74" fmla="*/ 19 w 273"/>
                  <a:gd name="T75" fmla="*/ 71 h 79"/>
                  <a:gd name="T76" fmla="*/ 9 w 273"/>
                  <a:gd name="T77" fmla="*/ 71 h 79"/>
                  <a:gd name="T78" fmla="*/ 8 w 273"/>
                  <a:gd name="T79" fmla="*/ 70 h 79"/>
                  <a:gd name="T80" fmla="*/ 8 w 273"/>
                  <a:gd name="T81" fmla="*/ 70 h 79"/>
                  <a:gd name="T82" fmla="*/ 8 w 273"/>
                  <a:gd name="T83" fmla="*/ 68 h 79"/>
                  <a:gd name="T84" fmla="*/ 8 w 273"/>
                  <a:gd name="T85" fmla="*/ 68 h 79"/>
                  <a:gd name="T86" fmla="*/ 8 w 273"/>
                  <a:gd name="T87" fmla="*/ 68 h 79"/>
                  <a:gd name="T88" fmla="*/ 8 w 273"/>
                  <a:gd name="T89" fmla="*/ 68 h 79"/>
                  <a:gd name="T90" fmla="*/ 15 w 273"/>
                  <a:gd name="T91" fmla="*/ 53 h 79"/>
                  <a:gd name="T92" fmla="*/ 31 w 273"/>
                  <a:gd name="T93" fmla="*/ 29 h 79"/>
                  <a:gd name="T94" fmla="*/ 241 w 273"/>
                  <a:gd name="T95" fmla="*/ 29 h 79"/>
                  <a:gd name="T96" fmla="*/ 241 w 273"/>
                  <a:gd name="T97" fmla="*/ 29 h 79"/>
                  <a:gd name="T98" fmla="*/ 258 w 273"/>
                  <a:gd name="T99" fmla="*/ 53 h 79"/>
                  <a:gd name="T100" fmla="*/ 265 w 273"/>
                  <a:gd name="T101" fmla="*/ 68 h 79"/>
                  <a:gd name="T102" fmla="*/ 265 w 273"/>
                  <a:gd name="T103" fmla="*/ 68 h 79"/>
                  <a:gd name="T104" fmla="*/ 265 w 273"/>
                  <a:gd name="T105" fmla="*/ 68 h 79"/>
                  <a:gd name="T106" fmla="*/ 265 w 273"/>
                  <a:gd name="T107" fmla="*/ 68 h 79"/>
                  <a:gd name="T108" fmla="*/ 266 w 273"/>
                  <a:gd name="T109" fmla="*/ 70 h 79"/>
                  <a:gd name="T110" fmla="*/ 266 w 273"/>
                  <a:gd name="T111" fmla="*/ 7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3" h="79">
                    <a:moveTo>
                      <a:pt x="272" y="66"/>
                    </a:moveTo>
                    <a:lnTo>
                      <a:pt x="272" y="66"/>
                    </a:lnTo>
                    <a:lnTo>
                      <a:pt x="266" y="55"/>
                    </a:lnTo>
                    <a:lnTo>
                      <a:pt x="255" y="36"/>
                    </a:lnTo>
                    <a:lnTo>
                      <a:pt x="233" y="2"/>
                    </a:lnTo>
                    <a:lnTo>
                      <a:pt x="233" y="2"/>
                    </a:lnTo>
                    <a:lnTo>
                      <a:pt x="232" y="0"/>
                    </a:lnTo>
                    <a:lnTo>
                      <a:pt x="231" y="0"/>
                    </a:lnTo>
                    <a:lnTo>
                      <a:pt x="44" y="0"/>
                    </a:lnTo>
                    <a:lnTo>
                      <a:pt x="44" y="0"/>
                    </a:lnTo>
                    <a:lnTo>
                      <a:pt x="41" y="0"/>
                    </a:lnTo>
                    <a:lnTo>
                      <a:pt x="39" y="2"/>
                    </a:lnTo>
                    <a:lnTo>
                      <a:pt x="39" y="2"/>
                    </a:lnTo>
                    <a:lnTo>
                      <a:pt x="18" y="36"/>
                    </a:lnTo>
                    <a:lnTo>
                      <a:pt x="7" y="55"/>
                    </a:lnTo>
                    <a:lnTo>
                      <a:pt x="1" y="66"/>
                    </a:lnTo>
                    <a:lnTo>
                      <a:pt x="1" y="66"/>
                    </a:lnTo>
                    <a:lnTo>
                      <a:pt x="0" y="71"/>
                    </a:lnTo>
                    <a:lnTo>
                      <a:pt x="1" y="74"/>
                    </a:lnTo>
                    <a:lnTo>
                      <a:pt x="1" y="74"/>
                    </a:lnTo>
                    <a:lnTo>
                      <a:pt x="4" y="77"/>
                    </a:lnTo>
                    <a:lnTo>
                      <a:pt x="8" y="78"/>
                    </a:lnTo>
                    <a:lnTo>
                      <a:pt x="19" y="79"/>
                    </a:lnTo>
                    <a:lnTo>
                      <a:pt x="255" y="79"/>
                    </a:lnTo>
                    <a:lnTo>
                      <a:pt x="255" y="79"/>
                    </a:lnTo>
                    <a:lnTo>
                      <a:pt x="266" y="78"/>
                    </a:lnTo>
                    <a:lnTo>
                      <a:pt x="269" y="77"/>
                    </a:lnTo>
                    <a:lnTo>
                      <a:pt x="272" y="74"/>
                    </a:lnTo>
                    <a:lnTo>
                      <a:pt x="272" y="74"/>
                    </a:lnTo>
                    <a:lnTo>
                      <a:pt x="273" y="71"/>
                    </a:lnTo>
                    <a:lnTo>
                      <a:pt x="272" y="66"/>
                    </a:lnTo>
                    <a:lnTo>
                      <a:pt x="272" y="66"/>
                    </a:lnTo>
                    <a:close/>
                    <a:moveTo>
                      <a:pt x="266" y="70"/>
                    </a:moveTo>
                    <a:lnTo>
                      <a:pt x="266" y="70"/>
                    </a:lnTo>
                    <a:lnTo>
                      <a:pt x="263" y="71"/>
                    </a:lnTo>
                    <a:lnTo>
                      <a:pt x="255" y="71"/>
                    </a:lnTo>
                    <a:lnTo>
                      <a:pt x="19" y="71"/>
                    </a:lnTo>
                    <a:lnTo>
                      <a:pt x="19" y="71"/>
                    </a:lnTo>
                    <a:lnTo>
                      <a:pt x="9" y="71"/>
                    </a:lnTo>
                    <a:lnTo>
                      <a:pt x="8" y="70"/>
                    </a:lnTo>
                    <a:lnTo>
                      <a:pt x="8" y="70"/>
                    </a:lnTo>
                    <a:lnTo>
                      <a:pt x="8" y="68"/>
                    </a:lnTo>
                    <a:lnTo>
                      <a:pt x="8" y="68"/>
                    </a:lnTo>
                    <a:lnTo>
                      <a:pt x="8" y="68"/>
                    </a:lnTo>
                    <a:lnTo>
                      <a:pt x="8" y="68"/>
                    </a:lnTo>
                    <a:lnTo>
                      <a:pt x="15" y="53"/>
                    </a:lnTo>
                    <a:lnTo>
                      <a:pt x="31" y="29"/>
                    </a:lnTo>
                    <a:lnTo>
                      <a:pt x="241" y="29"/>
                    </a:lnTo>
                    <a:lnTo>
                      <a:pt x="241" y="29"/>
                    </a:lnTo>
                    <a:lnTo>
                      <a:pt x="258" y="53"/>
                    </a:lnTo>
                    <a:lnTo>
                      <a:pt x="265" y="68"/>
                    </a:lnTo>
                    <a:lnTo>
                      <a:pt x="265" y="68"/>
                    </a:lnTo>
                    <a:lnTo>
                      <a:pt x="265" y="68"/>
                    </a:lnTo>
                    <a:lnTo>
                      <a:pt x="265" y="68"/>
                    </a:lnTo>
                    <a:lnTo>
                      <a:pt x="266" y="70"/>
                    </a:lnTo>
                    <a:lnTo>
                      <a:pt x="266"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20" name="Freeform 91"/>
              <p:cNvSpPr/>
              <p:nvPr/>
            </p:nvSpPr>
            <p:spPr bwMode="auto">
              <a:xfrm>
                <a:off x="5434013" y="1646238"/>
                <a:ext cx="23813" cy="15875"/>
              </a:xfrm>
              <a:custGeom>
                <a:avLst/>
                <a:gdLst>
                  <a:gd name="T0" fmla="*/ 29 w 32"/>
                  <a:gd name="T1" fmla="*/ 0 h 21"/>
                  <a:gd name="T2" fmla="*/ 3 w 32"/>
                  <a:gd name="T3" fmla="*/ 0 h 21"/>
                  <a:gd name="T4" fmla="*/ 3 w 32"/>
                  <a:gd name="T5" fmla="*/ 0 h 21"/>
                  <a:gd name="T6" fmla="*/ 0 w 32"/>
                  <a:gd name="T7" fmla="*/ 1 h 21"/>
                  <a:gd name="T8" fmla="*/ 0 w 32"/>
                  <a:gd name="T9" fmla="*/ 3 h 21"/>
                  <a:gd name="T10" fmla="*/ 0 w 32"/>
                  <a:gd name="T11" fmla="*/ 19 h 21"/>
                  <a:gd name="T12" fmla="*/ 0 w 32"/>
                  <a:gd name="T13" fmla="*/ 19 h 21"/>
                  <a:gd name="T14" fmla="*/ 0 w 32"/>
                  <a:gd name="T15" fmla="*/ 21 h 21"/>
                  <a:gd name="T16" fmla="*/ 3 w 32"/>
                  <a:gd name="T17" fmla="*/ 21 h 21"/>
                  <a:gd name="T18" fmla="*/ 29 w 32"/>
                  <a:gd name="T19" fmla="*/ 21 h 21"/>
                  <a:gd name="T20" fmla="*/ 29 w 32"/>
                  <a:gd name="T21" fmla="*/ 21 h 21"/>
                  <a:gd name="T22" fmla="*/ 32 w 32"/>
                  <a:gd name="T23" fmla="*/ 21 h 21"/>
                  <a:gd name="T24" fmla="*/ 32 w 32"/>
                  <a:gd name="T25" fmla="*/ 19 h 21"/>
                  <a:gd name="T26" fmla="*/ 32 w 32"/>
                  <a:gd name="T27" fmla="*/ 3 h 21"/>
                  <a:gd name="T28" fmla="*/ 32 w 32"/>
                  <a:gd name="T29" fmla="*/ 3 h 21"/>
                  <a:gd name="T30" fmla="*/ 32 w 32"/>
                  <a:gd name="T31" fmla="*/ 1 h 21"/>
                  <a:gd name="T32" fmla="*/ 29 w 32"/>
                  <a:gd name="T33" fmla="*/ 0 h 21"/>
                  <a:gd name="T34" fmla="*/ 29 w 32"/>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1">
                    <a:moveTo>
                      <a:pt x="29" y="0"/>
                    </a:moveTo>
                    <a:lnTo>
                      <a:pt x="3" y="0"/>
                    </a:lnTo>
                    <a:lnTo>
                      <a:pt x="3" y="0"/>
                    </a:lnTo>
                    <a:lnTo>
                      <a:pt x="0" y="1"/>
                    </a:lnTo>
                    <a:lnTo>
                      <a:pt x="0" y="3"/>
                    </a:lnTo>
                    <a:lnTo>
                      <a:pt x="0" y="19"/>
                    </a:lnTo>
                    <a:lnTo>
                      <a:pt x="0" y="19"/>
                    </a:lnTo>
                    <a:lnTo>
                      <a:pt x="0" y="21"/>
                    </a:lnTo>
                    <a:lnTo>
                      <a:pt x="3" y="21"/>
                    </a:lnTo>
                    <a:lnTo>
                      <a:pt x="29" y="21"/>
                    </a:lnTo>
                    <a:lnTo>
                      <a:pt x="29" y="21"/>
                    </a:lnTo>
                    <a:lnTo>
                      <a:pt x="32" y="21"/>
                    </a:lnTo>
                    <a:lnTo>
                      <a:pt x="32" y="19"/>
                    </a:lnTo>
                    <a:lnTo>
                      <a:pt x="32" y="3"/>
                    </a:lnTo>
                    <a:lnTo>
                      <a:pt x="32" y="3"/>
                    </a:lnTo>
                    <a:lnTo>
                      <a:pt x="32" y="1"/>
                    </a:lnTo>
                    <a:lnTo>
                      <a:pt x="29" y="0"/>
                    </a:lnTo>
                    <a:lnTo>
                      <a:pt x="2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21" name="Freeform 92"/>
              <p:cNvSpPr>
                <a:spLocks noEditPoints="1"/>
              </p:cNvSpPr>
              <p:nvPr/>
            </p:nvSpPr>
            <p:spPr bwMode="auto">
              <a:xfrm>
                <a:off x="5370513" y="1504950"/>
                <a:ext cx="149225" cy="106363"/>
              </a:xfrm>
              <a:custGeom>
                <a:avLst/>
                <a:gdLst>
                  <a:gd name="T0" fmla="*/ 176 w 189"/>
                  <a:gd name="T1" fmla="*/ 132 h 132"/>
                  <a:gd name="T2" fmla="*/ 189 w 189"/>
                  <a:gd name="T3" fmla="*/ 132 h 132"/>
                  <a:gd name="T4" fmla="*/ 189 w 189"/>
                  <a:gd name="T5" fmla="*/ 118 h 132"/>
                  <a:gd name="T6" fmla="*/ 189 w 189"/>
                  <a:gd name="T7" fmla="*/ 118 h 132"/>
                  <a:gd name="T8" fmla="*/ 189 w 189"/>
                  <a:gd name="T9" fmla="*/ 12 h 132"/>
                  <a:gd name="T10" fmla="*/ 189 w 189"/>
                  <a:gd name="T11" fmla="*/ 12 h 132"/>
                  <a:gd name="T12" fmla="*/ 189 w 189"/>
                  <a:gd name="T13" fmla="*/ 8 h 132"/>
                  <a:gd name="T14" fmla="*/ 186 w 189"/>
                  <a:gd name="T15" fmla="*/ 2 h 132"/>
                  <a:gd name="T16" fmla="*/ 180 w 189"/>
                  <a:gd name="T17" fmla="*/ 0 h 132"/>
                  <a:gd name="T18" fmla="*/ 176 w 189"/>
                  <a:gd name="T19" fmla="*/ 0 h 132"/>
                  <a:gd name="T20" fmla="*/ 12 w 189"/>
                  <a:gd name="T21" fmla="*/ 0 h 132"/>
                  <a:gd name="T22" fmla="*/ 12 w 189"/>
                  <a:gd name="T23" fmla="*/ 0 h 132"/>
                  <a:gd name="T24" fmla="*/ 8 w 189"/>
                  <a:gd name="T25" fmla="*/ 0 h 132"/>
                  <a:gd name="T26" fmla="*/ 3 w 189"/>
                  <a:gd name="T27" fmla="*/ 2 h 132"/>
                  <a:gd name="T28" fmla="*/ 0 w 189"/>
                  <a:gd name="T29" fmla="*/ 8 h 132"/>
                  <a:gd name="T30" fmla="*/ 0 w 189"/>
                  <a:gd name="T31" fmla="*/ 12 h 132"/>
                  <a:gd name="T32" fmla="*/ 0 w 189"/>
                  <a:gd name="T33" fmla="*/ 118 h 132"/>
                  <a:gd name="T34" fmla="*/ 0 w 189"/>
                  <a:gd name="T35" fmla="*/ 118 h 132"/>
                  <a:gd name="T36" fmla="*/ 0 w 189"/>
                  <a:gd name="T37" fmla="*/ 118 h 132"/>
                  <a:gd name="T38" fmla="*/ 0 w 189"/>
                  <a:gd name="T39" fmla="*/ 132 h 132"/>
                  <a:gd name="T40" fmla="*/ 12 w 189"/>
                  <a:gd name="T41" fmla="*/ 132 h 132"/>
                  <a:gd name="T42" fmla="*/ 176 w 189"/>
                  <a:gd name="T43" fmla="*/ 132 h 132"/>
                  <a:gd name="T44" fmla="*/ 10 w 189"/>
                  <a:gd name="T45" fmla="*/ 8 h 132"/>
                  <a:gd name="T46" fmla="*/ 179 w 189"/>
                  <a:gd name="T47" fmla="*/ 8 h 132"/>
                  <a:gd name="T48" fmla="*/ 179 w 189"/>
                  <a:gd name="T49" fmla="*/ 118 h 132"/>
                  <a:gd name="T50" fmla="*/ 10 w 189"/>
                  <a:gd name="T51" fmla="*/ 118 h 132"/>
                  <a:gd name="T52" fmla="*/ 10 w 189"/>
                  <a:gd name="T53"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32">
                    <a:moveTo>
                      <a:pt x="176" y="132"/>
                    </a:moveTo>
                    <a:lnTo>
                      <a:pt x="189" y="132"/>
                    </a:lnTo>
                    <a:lnTo>
                      <a:pt x="189" y="118"/>
                    </a:lnTo>
                    <a:lnTo>
                      <a:pt x="189" y="118"/>
                    </a:lnTo>
                    <a:lnTo>
                      <a:pt x="189" y="12"/>
                    </a:lnTo>
                    <a:lnTo>
                      <a:pt x="189" y="12"/>
                    </a:lnTo>
                    <a:lnTo>
                      <a:pt x="189" y="8"/>
                    </a:lnTo>
                    <a:lnTo>
                      <a:pt x="186" y="2"/>
                    </a:lnTo>
                    <a:lnTo>
                      <a:pt x="180" y="0"/>
                    </a:lnTo>
                    <a:lnTo>
                      <a:pt x="176" y="0"/>
                    </a:lnTo>
                    <a:lnTo>
                      <a:pt x="12" y="0"/>
                    </a:lnTo>
                    <a:lnTo>
                      <a:pt x="12" y="0"/>
                    </a:lnTo>
                    <a:lnTo>
                      <a:pt x="8" y="0"/>
                    </a:lnTo>
                    <a:lnTo>
                      <a:pt x="3" y="2"/>
                    </a:lnTo>
                    <a:lnTo>
                      <a:pt x="0" y="8"/>
                    </a:lnTo>
                    <a:lnTo>
                      <a:pt x="0" y="12"/>
                    </a:lnTo>
                    <a:lnTo>
                      <a:pt x="0" y="118"/>
                    </a:lnTo>
                    <a:lnTo>
                      <a:pt x="0" y="118"/>
                    </a:lnTo>
                    <a:lnTo>
                      <a:pt x="0" y="118"/>
                    </a:lnTo>
                    <a:lnTo>
                      <a:pt x="0" y="132"/>
                    </a:lnTo>
                    <a:lnTo>
                      <a:pt x="12" y="132"/>
                    </a:lnTo>
                    <a:lnTo>
                      <a:pt x="176" y="132"/>
                    </a:lnTo>
                    <a:close/>
                    <a:moveTo>
                      <a:pt x="10" y="8"/>
                    </a:moveTo>
                    <a:lnTo>
                      <a:pt x="179" y="8"/>
                    </a:lnTo>
                    <a:lnTo>
                      <a:pt x="179" y="118"/>
                    </a:lnTo>
                    <a:lnTo>
                      <a:pt x="10" y="118"/>
                    </a:lnTo>
                    <a:lnTo>
                      <a:pt x="10"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grpSp>
      </p:grpSp>
      <p:grpSp>
        <p:nvGrpSpPr>
          <p:cNvPr id="22" name="组合 21"/>
          <p:cNvGrpSpPr/>
          <p:nvPr/>
        </p:nvGrpSpPr>
        <p:grpSpPr>
          <a:xfrm>
            <a:off x="3374227" y="2579167"/>
            <a:ext cx="1154218" cy="1215387"/>
            <a:chOff x="3531835" y="2820561"/>
            <a:chExt cx="1154218" cy="1215387"/>
          </a:xfrm>
        </p:grpSpPr>
        <p:sp>
          <p:nvSpPr>
            <p:cNvPr id="23" name="箭头3"/>
            <p:cNvSpPr>
              <a:spLocks noChangeAspect="1"/>
            </p:cNvSpPr>
            <p:nvPr/>
          </p:nvSpPr>
          <p:spPr bwMode="auto">
            <a:xfrm>
              <a:off x="3531835" y="2820561"/>
              <a:ext cx="1154218" cy="121538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nSpc>
                  <a:spcPct val="120000"/>
                </a:lnSpc>
                <a:defRPr/>
              </a:pPr>
              <a:endParaRPr lang="en-US" sz="700">
                <a:solidFill>
                  <a:srgbClr val="080808"/>
                </a:solidFill>
                <a:cs typeface="+mn-ea"/>
                <a:sym typeface="+mn-lt"/>
              </a:endParaRPr>
            </a:p>
          </p:txBody>
        </p:sp>
        <p:grpSp>
          <p:nvGrpSpPr>
            <p:cNvPr id="24" name="组合 23"/>
            <p:cNvGrpSpPr/>
            <p:nvPr/>
          </p:nvGrpSpPr>
          <p:grpSpPr>
            <a:xfrm>
              <a:off x="3840532" y="3301876"/>
              <a:ext cx="324261" cy="283729"/>
              <a:chOff x="4902201" y="1906588"/>
              <a:chExt cx="215900" cy="188913"/>
            </a:xfrm>
            <a:solidFill>
              <a:schemeClr val="accent2"/>
            </a:solidFill>
          </p:grpSpPr>
          <p:sp>
            <p:nvSpPr>
              <p:cNvPr id="25" name="Freeform 132"/>
              <p:cNvSpPr/>
              <p:nvPr/>
            </p:nvSpPr>
            <p:spPr bwMode="auto">
              <a:xfrm>
                <a:off x="4989513" y="1982788"/>
                <a:ext cx="46038" cy="15875"/>
              </a:xfrm>
              <a:custGeom>
                <a:avLst/>
                <a:gdLst>
                  <a:gd name="T0" fmla="*/ 57 w 57"/>
                  <a:gd name="T1" fmla="*/ 14 h 20"/>
                  <a:gd name="T2" fmla="*/ 57 w 57"/>
                  <a:gd name="T3" fmla="*/ 14 h 20"/>
                  <a:gd name="T4" fmla="*/ 57 w 57"/>
                  <a:gd name="T5" fmla="*/ 12 h 20"/>
                  <a:gd name="T6" fmla="*/ 57 w 57"/>
                  <a:gd name="T7" fmla="*/ 12 h 20"/>
                  <a:gd name="T8" fmla="*/ 56 w 57"/>
                  <a:gd name="T9" fmla="*/ 7 h 20"/>
                  <a:gd name="T10" fmla="*/ 54 w 57"/>
                  <a:gd name="T11" fmla="*/ 5 h 20"/>
                  <a:gd name="T12" fmla="*/ 53 w 57"/>
                  <a:gd name="T13" fmla="*/ 4 h 20"/>
                  <a:gd name="T14" fmla="*/ 53 w 57"/>
                  <a:gd name="T15" fmla="*/ 4 h 20"/>
                  <a:gd name="T16" fmla="*/ 41 w 57"/>
                  <a:gd name="T17" fmla="*/ 1 h 20"/>
                  <a:gd name="T18" fmla="*/ 28 w 57"/>
                  <a:gd name="T19" fmla="*/ 0 h 20"/>
                  <a:gd name="T20" fmla="*/ 28 w 57"/>
                  <a:gd name="T21" fmla="*/ 0 h 20"/>
                  <a:gd name="T22" fmla="*/ 16 w 57"/>
                  <a:gd name="T23" fmla="*/ 1 h 20"/>
                  <a:gd name="T24" fmla="*/ 5 w 57"/>
                  <a:gd name="T25" fmla="*/ 4 h 20"/>
                  <a:gd name="T26" fmla="*/ 5 w 57"/>
                  <a:gd name="T27" fmla="*/ 4 h 20"/>
                  <a:gd name="T28" fmla="*/ 2 w 57"/>
                  <a:gd name="T29" fmla="*/ 5 h 20"/>
                  <a:gd name="T30" fmla="*/ 1 w 57"/>
                  <a:gd name="T31" fmla="*/ 8 h 20"/>
                  <a:gd name="T32" fmla="*/ 0 w 57"/>
                  <a:gd name="T33" fmla="*/ 11 h 20"/>
                  <a:gd name="T34" fmla="*/ 1 w 57"/>
                  <a:gd name="T35" fmla="*/ 14 h 20"/>
                  <a:gd name="T36" fmla="*/ 1 w 57"/>
                  <a:gd name="T37" fmla="*/ 14 h 20"/>
                  <a:gd name="T38" fmla="*/ 1 w 57"/>
                  <a:gd name="T39" fmla="*/ 18 h 20"/>
                  <a:gd name="T40" fmla="*/ 2 w 57"/>
                  <a:gd name="T41" fmla="*/ 19 h 20"/>
                  <a:gd name="T42" fmla="*/ 5 w 57"/>
                  <a:gd name="T43" fmla="*/ 20 h 20"/>
                  <a:gd name="T44" fmla="*/ 8 w 57"/>
                  <a:gd name="T45" fmla="*/ 20 h 20"/>
                  <a:gd name="T46" fmla="*/ 8 w 57"/>
                  <a:gd name="T47" fmla="*/ 20 h 20"/>
                  <a:gd name="T48" fmla="*/ 8 w 57"/>
                  <a:gd name="T49" fmla="*/ 20 h 20"/>
                  <a:gd name="T50" fmla="*/ 17 w 57"/>
                  <a:gd name="T51" fmla="*/ 18 h 20"/>
                  <a:gd name="T52" fmla="*/ 28 w 57"/>
                  <a:gd name="T53" fmla="*/ 16 h 20"/>
                  <a:gd name="T54" fmla="*/ 28 w 57"/>
                  <a:gd name="T55" fmla="*/ 16 h 20"/>
                  <a:gd name="T56" fmla="*/ 39 w 57"/>
                  <a:gd name="T57" fmla="*/ 18 h 20"/>
                  <a:gd name="T58" fmla="*/ 50 w 57"/>
                  <a:gd name="T59" fmla="*/ 20 h 20"/>
                  <a:gd name="T60" fmla="*/ 50 w 57"/>
                  <a:gd name="T61" fmla="*/ 20 h 20"/>
                  <a:gd name="T62" fmla="*/ 53 w 57"/>
                  <a:gd name="T63" fmla="*/ 20 h 20"/>
                  <a:gd name="T64" fmla="*/ 54 w 57"/>
                  <a:gd name="T65" fmla="*/ 19 h 20"/>
                  <a:gd name="T66" fmla="*/ 56 w 57"/>
                  <a:gd name="T67" fmla="*/ 18 h 20"/>
                  <a:gd name="T68" fmla="*/ 57 w 57"/>
                  <a:gd name="T69" fmla="*/ 14 h 20"/>
                  <a:gd name="T70" fmla="*/ 57 w 57"/>
                  <a:gd name="T7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20">
                    <a:moveTo>
                      <a:pt x="57" y="14"/>
                    </a:moveTo>
                    <a:lnTo>
                      <a:pt x="57" y="14"/>
                    </a:lnTo>
                    <a:lnTo>
                      <a:pt x="57" y="12"/>
                    </a:lnTo>
                    <a:lnTo>
                      <a:pt x="57" y="12"/>
                    </a:lnTo>
                    <a:lnTo>
                      <a:pt x="56" y="7"/>
                    </a:lnTo>
                    <a:lnTo>
                      <a:pt x="54" y="5"/>
                    </a:lnTo>
                    <a:lnTo>
                      <a:pt x="53" y="4"/>
                    </a:lnTo>
                    <a:lnTo>
                      <a:pt x="53" y="4"/>
                    </a:lnTo>
                    <a:lnTo>
                      <a:pt x="41" y="1"/>
                    </a:lnTo>
                    <a:lnTo>
                      <a:pt x="28" y="0"/>
                    </a:lnTo>
                    <a:lnTo>
                      <a:pt x="28" y="0"/>
                    </a:lnTo>
                    <a:lnTo>
                      <a:pt x="16" y="1"/>
                    </a:lnTo>
                    <a:lnTo>
                      <a:pt x="5" y="4"/>
                    </a:lnTo>
                    <a:lnTo>
                      <a:pt x="5" y="4"/>
                    </a:lnTo>
                    <a:lnTo>
                      <a:pt x="2" y="5"/>
                    </a:lnTo>
                    <a:lnTo>
                      <a:pt x="1" y="8"/>
                    </a:lnTo>
                    <a:lnTo>
                      <a:pt x="0" y="11"/>
                    </a:lnTo>
                    <a:lnTo>
                      <a:pt x="1" y="14"/>
                    </a:lnTo>
                    <a:lnTo>
                      <a:pt x="1" y="14"/>
                    </a:lnTo>
                    <a:lnTo>
                      <a:pt x="1" y="18"/>
                    </a:lnTo>
                    <a:lnTo>
                      <a:pt x="2" y="19"/>
                    </a:lnTo>
                    <a:lnTo>
                      <a:pt x="5" y="20"/>
                    </a:lnTo>
                    <a:lnTo>
                      <a:pt x="8" y="20"/>
                    </a:lnTo>
                    <a:lnTo>
                      <a:pt x="8" y="20"/>
                    </a:lnTo>
                    <a:lnTo>
                      <a:pt x="8" y="20"/>
                    </a:lnTo>
                    <a:lnTo>
                      <a:pt x="17" y="18"/>
                    </a:lnTo>
                    <a:lnTo>
                      <a:pt x="28" y="16"/>
                    </a:lnTo>
                    <a:lnTo>
                      <a:pt x="28" y="16"/>
                    </a:lnTo>
                    <a:lnTo>
                      <a:pt x="39" y="18"/>
                    </a:lnTo>
                    <a:lnTo>
                      <a:pt x="50" y="20"/>
                    </a:lnTo>
                    <a:lnTo>
                      <a:pt x="50" y="20"/>
                    </a:lnTo>
                    <a:lnTo>
                      <a:pt x="53" y="20"/>
                    </a:lnTo>
                    <a:lnTo>
                      <a:pt x="54" y="19"/>
                    </a:lnTo>
                    <a:lnTo>
                      <a:pt x="56" y="18"/>
                    </a:lnTo>
                    <a:lnTo>
                      <a:pt x="57" y="14"/>
                    </a:lnTo>
                    <a:lnTo>
                      <a:pt x="57"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26" name="Freeform 133"/>
              <p:cNvSpPr/>
              <p:nvPr/>
            </p:nvSpPr>
            <p:spPr bwMode="auto">
              <a:xfrm>
                <a:off x="4948238" y="1906588"/>
                <a:ext cx="127000" cy="34925"/>
              </a:xfrm>
              <a:custGeom>
                <a:avLst/>
                <a:gdLst>
                  <a:gd name="T0" fmla="*/ 8 w 161"/>
                  <a:gd name="T1" fmla="*/ 41 h 42"/>
                  <a:gd name="T2" fmla="*/ 8 w 161"/>
                  <a:gd name="T3" fmla="*/ 41 h 42"/>
                  <a:gd name="T4" fmla="*/ 8 w 161"/>
                  <a:gd name="T5" fmla="*/ 41 h 42"/>
                  <a:gd name="T6" fmla="*/ 26 w 161"/>
                  <a:gd name="T7" fmla="*/ 30 h 42"/>
                  <a:gd name="T8" fmla="*/ 44 w 161"/>
                  <a:gd name="T9" fmla="*/ 23 h 42"/>
                  <a:gd name="T10" fmla="*/ 63 w 161"/>
                  <a:gd name="T11" fmla="*/ 19 h 42"/>
                  <a:gd name="T12" fmla="*/ 80 w 161"/>
                  <a:gd name="T13" fmla="*/ 18 h 42"/>
                  <a:gd name="T14" fmla="*/ 80 w 161"/>
                  <a:gd name="T15" fmla="*/ 18 h 42"/>
                  <a:gd name="T16" fmla="*/ 100 w 161"/>
                  <a:gd name="T17" fmla="*/ 19 h 42"/>
                  <a:gd name="T18" fmla="*/ 117 w 161"/>
                  <a:gd name="T19" fmla="*/ 23 h 42"/>
                  <a:gd name="T20" fmla="*/ 135 w 161"/>
                  <a:gd name="T21" fmla="*/ 30 h 42"/>
                  <a:gd name="T22" fmla="*/ 153 w 161"/>
                  <a:gd name="T23" fmla="*/ 41 h 42"/>
                  <a:gd name="T24" fmla="*/ 153 w 161"/>
                  <a:gd name="T25" fmla="*/ 41 h 42"/>
                  <a:gd name="T26" fmla="*/ 155 w 161"/>
                  <a:gd name="T27" fmla="*/ 42 h 42"/>
                  <a:gd name="T28" fmla="*/ 157 w 161"/>
                  <a:gd name="T29" fmla="*/ 41 h 42"/>
                  <a:gd name="T30" fmla="*/ 160 w 161"/>
                  <a:gd name="T31" fmla="*/ 39 h 42"/>
                  <a:gd name="T32" fmla="*/ 161 w 161"/>
                  <a:gd name="T33" fmla="*/ 37 h 42"/>
                  <a:gd name="T34" fmla="*/ 161 w 161"/>
                  <a:gd name="T35" fmla="*/ 37 h 42"/>
                  <a:gd name="T36" fmla="*/ 161 w 161"/>
                  <a:gd name="T37" fmla="*/ 34 h 42"/>
                  <a:gd name="T38" fmla="*/ 161 w 161"/>
                  <a:gd name="T39" fmla="*/ 34 h 42"/>
                  <a:gd name="T40" fmla="*/ 161 w 161"/>
                  <a:gd name="T41" fmla="*/ 29 h 42"/>
                  <a:gd name="T42" fmla="*/ 158 w 161"/>
                  <a:gd name="T43" fmla="*/ 26 h 42"/>
                  <a:gd name="T44" fmla="*/ 158 w 161"/>
                  <a:gd name="T45" fmla="*/ 26 h 42"/>
                  <a:gd name="T46" fmla="*/ 139 w 161"/>
                  <a:gd name="T47" fmla="*/ 15 h 42"/>
                  <a:gd name="T48" fmla="*/ 120 w 161"/>
                  <a:gd name="T49" fmla="*/ 7 h 42"/>
                  <a:gd name="T50" fmla="*/ 101 w 161"/>
                  <a:gd name="T51" fmla="*/ 1 h 42"/>
                  <a:gd name="T52" fmla="*/ 80 w 161"/>
                  <a:gd name="T53" fmla="*/ 0 h 42"/>
                  <a:gd name="T54" fmla="*/ 80 w 161"/>
                  <a:gd name="T55" fmla="*/ 0 h 42"/>
                  <a:gd name="T56" fmla="*/ 61 w 161"/>
                  <a:gd name="T57" fmla="*/ 1 h 42"/>
                  <a:gd name="T58" fmla="*/ 42 w 161"/>
                  <a:gd name="T59" fmla="*/ 7 h 42"/>
                  <a:gd name="T60" fmla="*/ 23 w 161"/>
                  <a:gd name="T61" fmla="*/ 15 h 42"/>
                  <a:gd name="T62" fmla="*/ 4 w 161"/>
                  <a:gd name="T63" fmla="*/ 26 h 42"/>
                  <a:gd name="T64" fmla="*/ 4 w 161"/>
                  <a:gd name="T65" fmla="*/ 26 h 42"/>
                  <a:gd name="T66" fmla="*/ 3 w 161"/>
                  <a:gd name="T67" fmla="*/ 27 h 42"/>
                  <a:gd name="T68" fmla="*/ 1 w 161"/>
                  <a:gd name="T69" fmla="*/ 30 h 42"/>
                  <a:gd name="T70" fmla="*/ 0 w 161"/>
                  <a:gd name="T71" fmla="*/ 34 h 42"/>
                  <a:gd name="T72" fmla="*/ 1 w 161"/>
                  <a:gd name="T73" fmla="*/ 37 h 42"/>
                  <a:gd name="T74" fmla="*/ 1 w 161"/>
                  <a:gd name="T75" fmla="*/ 37 h 42"/>
                  <a:gd name="T76" fmla="*/ 3 w 161"/>
                  <a:gd name="T77" fmla="*/ 39 h 42"/>
                  <a:gd name="T78" fmla="*/ 4 w 161"/>
                  <a:gd name="T79" fmla="*/ 41 h 42"/>
                  <a:gd name="T80" fmla="*/ 7 w 161"/>
                  <a:gd name="T81" fmla="*/ 42 h 42"/>
                  <a:gd name="T82" fmla="*/ 8 w 161"/>
                  <a:gd name="T83" fmla="*/ 41 h 42"/>
                  <a:gd name="T84" fmla="*/ 8 w 161"/>
                  <a:gd name="T8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42">
                    <a:moveTo>
                      <a:pt x="8" y="41"/>
                    </a:moveTo>
                    <a:lnTo>
                      <a:pt x="8" y="41"/>
                    </a:lnTo>
                    <a:lnTo>
                      <a:pt x="8" y="41"/>
                    </a:lnTo>
                    <a:lnTo>
                      <a:pt x="26" y="30"/>
                    </a:lnTo>
                    <a:lnTo>
                      <a:pt x="44" y="23"/>
                    </a:lnTo>
                    <a:lnTo>
                      <a:pt x="63" y="19"/>
                    </a:lnTo>
                    <a:lnTo>
                      <a:pt x="80" y="18"/>
                    </a:lnTo>
                    <a:lnTo>
                      <a:pt x="80" y="18"/>
                    </a:lnTo>
                    <a:lnTo>
                      <a:pt x="100" y="19"/>
                    </a:lnTo>
                    <a:lnTo>
                      <a:pt x="117" y="23"/>
                    </a:lnTo>
                    <a:lnTo>
                      <a:pt x="135" y="30"/>
                    </a:lnTo>
                    <a:lnTo>
                      <a:pt x="153" y="41"/>
                    </a:lnTo>
                    <a:lnTo>
                      <a:pt x="153" y="41"/>
                    </a:lnTo>
                    <a:lnTo>
                      <a:pt x="155" y="42"/>
                    </a:lnTo>
                    <a:lnTo>
                      <a:pt x="157" y="41"/>
                    </a:lnTo>
                    <a:lnTo>
                      <a:pt x="160" y="39"/>
                    </a:lnTo>
                    <a:lnTo>
                      <a:pt x="161" y="37"/>
                    </a:lnTo>
                    <a:lnTo>
                      <a:pt x="161" y="37"/>
                    </a:lnTo>
                    <a:lnTo>
                      <a:pt x="161" y="34"/>
                    </a:lnTo>
                    <a:lnTo>
                      <a:pt x="161" y="34"/>
                    </a:lnTo>
                    <a:lnTo>
                      <a:pt x="161" y="29"/>
                    </a:lnTo>
                    <a:lnTo>
                      <a:pt x="158" y="26"/>
                    </a:lnTo>
                    <a:lnTo>
                      <a:pt x="158" y="26"/>
                    </a:lnTo>
                    <a:lnTo>
                      <a:pt x="139" y="15"/>
                    </a:lnTo>
                    <a:lnTo>
                      <a:pt x="120" y="7"/>
                    </a:lnTo>
                    <a:lnTo>
                      <a:pt x="101" y="1"/>
                    </a:lnTo>
                    <a:lnTo>
                      <a:pt x="80" y="0"/>
                    </a:lnTo>
                    <a:lnTo>
                      <a:pt x="80" y="0"/>
                    </a:lnTo>
                    <a:lnTo>
                      <a:pt x="61" y="1"/>
                    </a:lnTo>
                    <a:lnTo>
                      <a:pt x="42" y="7"/>
                    </a:lnTo>
                    <a:lnTo>
                      <a:pt x="23" y="15"/>
                    </a:lnTo>
                    <a:lnTo>
                      <a:pt x="4" y="26"/>
                    </a:lnTo>
                    <a:lnTo>
                      <a:pt x="4" y="26"/>
                    </a:lnTo>
                    <a:lnTo>
                      <a:pt x="3" y="27"/>
                    </a:lnTo>
                    <a:lnTo>
                      <a:pt x="1" y="30"/>
                    </a:lnTo>
                    <a:lnTo>
                      <a:pt x="0" y="34"/>
                    </a:lnTo>
                    <a:lnTo>
                      <a:pt x="1" y="37"/>
                    </a:lnTo>
                    <a:lnTo>
                      <a:pt x="1" y="37"/>
                    </a:lnTo>
                    <a:lnTo>
                      <a:pt x="3" y="39"/>
                    </a:lnTo>
                    <a:lnTo>
                      <a:pt x="4" y="41"/>
                    </a:lnTo>
                    <a:lnTo>
                      <a:pt x="7" y="42"/>
                    </a:lnTo>
                    <a:lnTo>
                      <a:pt x="8" y="41"/>
                    </a:lnTo>
                    <a:lnTo>
                      <a:pt x="8"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27" name="Freeform 134"/>
              <p:cNvSpPr/>
              <p:nvPr/>
            </p:nvSpPr>
            <p:spPr bwMode="auto">
              <a:xfrm>
                <a:off x="4973638" y="1944688"/>
                <a:ext cx="77788" cy="22225"/>
              </a:xfrm>
              <a:custGeom>
                <a:avLst/>
                <a:gdLst>
                  <a:gd name="T0" fmla="*/ 96 w 100"/>
                  <a:gd name="T1" fmla="*/ 11 h 27"/>
                  <a:gd name="T2" fmla="*/ 96 w 100"/>
                  <a:gd name="T3" fmla="*/ 11 h 27"/>
                  <a:gd name="T4" fmla="*/ 85 w 100"/>
                  <a:gd name="T5" fmla="*/ 6 h 27"/>
                  <a:gd name="T6" fmla="*/ 73 w 100"/>
                  <a:gd name="T7" fmla="*/ 2 h 27"/>
                  <a:gd name="T8" fmla="*/ 62 w 100"/>
                  <a:gd name="T9" fmla="*/ 0 h 27"/>
                  <a:gd name="T10" fmla="*/ 49 w 100"/>
                  <a:gd name="T11" fmla="*/ 0 h 27"/>
                  <a:gd name="T12" fmla="*/ 49 w 100"/>
                  <a:gd name="T13" fmla="*/ 0 h 27"/>
                  <a:gd name="T14" fmla="*/ 38 w 100"/>
                  <a:gd name="T15" fmla="*/ 0 h 27"/>
                  <a:gd name="T16" fmla="*/ 26 w 100"/>
                  <a:gd name="T17" fmla="*/ 2 h 27"/>
                  <a:gd name="T18" fmla="*/ 15 w 100"/>
                  <a:gd name="T19" fmla="*/ 6 h 27"/>
                  <a:gd name="T20" fmla="*/ 4 w 100"/>
                  <a:gd name="T21" fmla="*/ 11 h 27"/>
                  <a:gd name="T22" fmla="*/ 4 w 100"/>
                  <a:gd name="T23" fmla="*/ 11 h 27"/>
                  <a:gd name="T24" fmla="*/ 2 w 100"/>
                  <a:gd name="T25" fmla="*/ 12 h 27"/>
                  <a:gd name="T26" fmla="*/ 0 w 100"/>
                  <a:gd name="T27" fmla="*/ 15 h 27"/>
                  <a:gd name="T28" fmla="*/ 0 w 100"/>
                  <a:gd name="T29" fmla="*/ 19 h 27"/>
                  <a:gd name="T30" fmla="*/ 0 w 100"/>
                  <a:gd name="T31" fmla="*/ 21 h 27"/>
                  <a:gd name="T32" fmla="*/ 0 w 100"/>
                  <a:gd name="T33" fmla="*/ 21 h 27"/>
                  <a:gd name="T34" fmla="*/ 2 w 100"/>
                  <a:gd name="T35" fmla="*/ 24 h 27"/>
                  <a:gd name="T36" fmla="*/ 3 w 100"/>
                  <a:gd name="T37" fmla="*/ 27 h 27"/>
                  <a:gd name="T38" fmla="*/ 6 w 100"/>
                  <a:gd name="T39" fmla="*/ 27 h 27"/>
                  <a:gd name="T40" fmla="*/ 7 w 100"/>
                  <a:gd name="T41" fmla="*/ 27 h 27"/>
                  <a:gd name="T42" fmla="*/ 7 w 100"/>
                  <a:gd name="T43" fmla="*/ 27 h 27"/>
                  <a:gd name="T44" fmla="*/ 18 w 100"/>
                  <a:gd name="T45" fmla="*/ 23 h 27"/>
                  <a:gd name="T46" fmla="*/ 29 w 100"/>
                  <a:gd name="T47" fmla="*/ 19 h 27"/>
                  <a:gd name="T48" fmla="*/ 38 w 100"/>
                  <a:gd name="T49" fmla="*/ 17 h 27"/>
                  <a:gd name="T50" fmla="*/ 49 w 100"/>
                  <a:gd name="T51" fmla="*/ 16 h 27"/>
                  <a:gd name="T52" fmla="*/ 49 w 100"/>
                  <a:gd name="T53" fmla="*/ 16 h 27"/>
                  <a:gd name="T54" fmla="*/ 60 w 100"/>
                  <a:gd name="T55" fmla="*/ 17 h 27"/>
                  <a:gd name="T56" fmla="*/ 71 w 100"/>
                  <a:gd name="T57" fmla="*/ 19 h 27"/>
                  <a:gd name="T58" fmla="*/ 82 w 100"/>
                  <a:gd name="T59" fmla="*/ 23 h 27"/>
                  <a:gd name="T60" fmla="*/ 92 w 100"/>
                  <a:gd name="T61" fmla="*/ 27 h 27"/>
                  <a:gd name="T62" fmla="*/ 92 w 100"/>
                  <a:gd name="T63" fmla="*/ 27 h 27"/>
                  <a:gd name="T64" fmla="*/ 94 w 100"/>
                  <a:gd name="T65" fmla="*/ 27 h 27"/>
                  <a:gd name="T66" fmla="*/ 97 w 100"/>
                  <a:gd name="T67" fmla="*/ 27 h 27"/>
                  <a:gd name="T68" fmla="*/ 99 w 100"/>
                  <a:gd name="T69" fmla="*/ 24 h 27"/>
                  <a:gd name="T70" fmla="*/ 100 w 100"/>
                  <a:gd name="T71" fmla="*/ 21 h 27"/>
                  <a:gd name="T72" fmla="*/ 100 w 100"/>
                  <a:gd name="T73" fmla="*/ 21 h 27"/>
                  <a:gd name="T74" fmla="*/ 100 w 100"/>
                  <a:gd name="T75" fmla="*/ 19 h 27"/>
                  <a:gd name="T76" fmla="*/ 100 w 100"/>
                  <a:gd name="T77" fmla="*/ 19 h 27"/>
                  <a:gd name="T78" fmla="*/ 99 w 100"/>
                  <a:gd name="T79" fmla="*/ 15 h 27"/>
                  <a:gd name="T80" fmla="*/ 96 w 100"/>
                  <a:gd name="T81" fmla="*/ 11 h 27"/>
                  <a:gd name="T82" fmla="*/ 96 w 100"/>
                  <a:gd name="T8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27">
                    <a:moveTo>
                      <a:pt x="96" y="11"/>
                    </a:moveTo>
                    <a:lnTo>
                      <a:pt x="96" y="11"/>
                    </a:lnTo>
                    <a:lnTo>
                      <a:pt x="85" y="6"/>
                    </a:lnTo>
                    <a:lnTo>
                      <a:pt x="73" y="2"/>
                    </a:lnTo>
                    <a:lnTo>
                      <a:pt x="62" y="0"/>
                    </a:lnTo>
                    <a:lnTo>
                      <a:pt x="49" y="0"/>
                    </a:lnTo>
                    <a:lnTo>
                      <a:pt x="49" y="0"/>
                    </a:lnTo>
                    <a:lnTo>
                      <a:pt x="38" y="0"/>
                    </a:lnTo>
                    <a:lnTo>
                      <a:pt x="26" y="2"/>
                    </a:lnTo>
                    <a:lnTo>
                      <a:pt x="15" y="6"/>
                    </a:lnTo>
                    <a:lnTo>
                      <a:pt x="4" y="11"/>
                    </a:lnTo>
                    <a:lnTo>
                      <a:pt x="4" y="11"/>
                    </a:lnTo>
                    <a:lnTo>
                      <a:pt x="2" y="12"/>
                    </a:lnTo>
                    <a:lnTo>
                      <a:pt x="0" y="15"/>
                    </a:lnTo>
                    <a:lnTo>
                      <a:pt x="0" y="19"/>
                    </a:lnTo>
                    <a:lnTo>
                      <a:pt x="0" y="21"/>
                    </a:lnTo>
                    <a:lnTo>
                      <a:pt x="0" y="21"/>
                    </a:lnTo>
                    <a:lnTo>
                      <a:pt x="2" y="24"/>
                    </a:lnTo>
                    <a:lnTo>
                      <a:pt x="3" y="27"/>
                    </a:lnTo>
                    <a:lnTo>
                      <a:pt x="6" y="27"/>
                    </a:lnTo>
                    <a:lnTo>
                      <a:pt x="7" y="27"/>
                    </a:lnTo>
                    <a:lnTo>
                      <a:pt x="7" y="27"/>
                    </a:lnTo>
                    <a:lnTo>
                      <a:pt x="18" y="23"/>
                    </a:lnTo>
                    <a:lnTo>
                      <a:pt x="29" y="19"/>
                    </a:lnTo>
                    <a:lnTo>
                      <a:pt x="38" y="17"/>
                    </a:lnTo>
                    <a:lnTo>
                      <a:pt x="49" y="16"/>
                    </a:lnTo>
                    <a:lnTo>
                      <a:pt x="49" y="16"/>
                    </a:lnTo>
                    <a:lnTo>
                      <a:pt x="60" y="17"/>
                    </a:lnTo>
                    <a:lnTo>
                      <a:pt x="71" y="19"/>
                    </a:lnTo>
                    <a:lnTo>
                      <a:pt x="82" y="23"/>
                    </a:lnTo>
                    <a:lnTo>
                      <a:pt x="92" y="27"/>
                    </a:lnTo>
                    <a:lnTo>
                      <a:pt x="92" y="27"/>
                    </a:lnTo>
                    <a:lnTo>
                      <a:pt x="94" y="27"/>
                    </a:lnTo>
                    <a:lnTo>
                      <a:pt x="97" y="27"/>
                    </a:lnTo>
                    <a:lnTo>
                      <a:pt x="99" y="24"/>
                    </a:lnTo>
                    <a:lnTo>
                      <a:pt x="100" y="21"/>
                    </a:lnTo>
                    <a:lnTo>
                      <a:pt x="100" y="21"/>
                    </a:lnTo>
                    <a:lnTo>
                      <a:pt x="100" y="19"/>
                    </a:lnTo>
                    <a:lnTo>
                      <a:pt x="100" y="19"/>
                    </a:lnTo>
                    <a:lnTo>
                      <a:pt x="99" y="15"/>
                    </a:lnTo>
                    <a:lnTo>
                      <a:pt x="96" y="11"/>
                    </a:lnTo>
                    <a:lnTo>
                      <a:pt x="96"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28" name="Freeform 135"/>
              <p:cNvSpPr/>
              <p:nvPr/>
            </p:nvSpPr>
            <p:spPr bwMode="auto">
              <a:xfrm>
                <a:off x="4902201" y="2030413"/>
                <a:ext cx="85725" cy="65088"/>
              </a:xfrm>
              <a:custGeom>
                <a:avLst/>
                <a:gdLst>
                  <a:gd name="T0" fmla="*/ 76 w 107"/>
                  <a:gd name="T1" fmla="*/ 57 h 83"/>
                  <a:gd name="T2" fmla="*/ 76 w 107"/>
                  <a:gd name="T3" fmla="*/ 57 h 83"/>
                  <a:gd name="T4" fmla="*/ 62 w 107"/>
                  <a:gd name="T5" fmla="*/ 0 h 83"/>
                  <a:gd name="T6" fmla="*/ 45 w 107"/>
                  <a:gd name="T7" fmla="*/ 0 h 83"/>
                  <a:gd name="T8" fmla="*/ 31 w 107"/>
                  <a:gd name="T9" fmla="*/ 56 h 83"/>
                  <a:gd name="T10" fmla="*/ 31 w 107"/>
                  <a:gd name="T11" fmla="*/ 56 h 83"/>
                  <a:gd name="T12" fmla="*/ 17 w 107"/>
                  <a:gd name="T13" fmla="*/ 0 h 83"/>
                  <a:gd name="T14" fmla="*/ 0 w 107"/>
                  <a:gd name="T15" fmla="*/ 0 h 83"/>
                  <a:gd name="T16" fmla="*/ 21 w 107"/>
                  <a:gd name="T17" fmla="*/ 83 h 83"/>
                  <a:gd name="T18" fmla="*/ 39 w 107"/>
                  <a:gd name="T19" fmla="*/ 83 h 83"/>
                  <a:gd name="T20" fmla="*/ 53 w 107"/>
                  <a:gd name="T21" fmla="*/ 27 h 83"/>
                  <a:gd name="T22" fmla="*/ 53 w 107"/>
                  <a:gd name="T23" fmla="*/ 27 h 83"/>
                  <a:gd name="T24" fmla="*/ 68 w 107"/>
                  <a:gd name="T25" fmla="*/ 83 h 83"/>
                  <a:gd name="T26" fmla="*/ 86 w 107"/>
                  <a:gd name="T27" fmla="*/ 83 h 83"/>
                  <a:gd name="T28" fmla="*/ 107 w 107"/>
                  <a:gd name="T29" fmla="*/ 0 h 83"/>
                  <a:gd name="T30" fmla="*/ 90 w 107"/>
                  <a:gd name="T31" fmla="*/ 0 h 83"/>
                  <a:gd name="T32" fmla="*/ 76 w 107"/>
                  <a:gd name="T33" fmla="*/ 5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83">
                    <a:moveTo>
                      <a:pt x="76" y="57"/>
                    </a:moveTo>
                    <a:lnTo>
                      <a:pt x="76" y="57"/>
                    </a:lnTo>
                    <a:lnTo>
                      <a:pt x="62" y="0"/>
                    </a:lnTo>
                    <a:lnTo>
                      <a:pt x="45" y="0"/>
                    </a:lnTo>
                    <a:lnTo>
                      <a:pt x="31" y="56"/>
                    </a:lnTo>
                    <a:lnTo>
                      <a:pt x="31" y="56"/>
                    </a:lnTo>
                    <a:lnTo>
                      <a:pt x="17" y="0"/>
                    </a:lnTo>
                    <a:lnTo>
                      <a:pt x="0" y="0"/>
                    </a:lnTo>
                    <a:lnTo>
                      <a:pt x="21" y="83"/>
                    </a:lnTo>
                    <a:lnTo>
                      <a:pt x="39" y="83"/>
                    </a:lnTo>
                    <a:lnTo>
                      <a:pt x="53" y="27"/>
                    </a:lnTo>
                    <a:lnTo>
                      <a:pt x="53" y="27"/>
                    </a:lnTo>
                    <a:lnTo>
                      <a:pt x="68" y="83"/>
                    </a:lnTo>
                    <a:lnTo>
                      <a:pt x="86" y="83"/>
                    </a:lnTo>
                    <a:lnTo>
                      <a:pt x="107" y="0"/>
                    </a:lnTo>
                    <a:lnTo>
                      <a:pt x="90" y="0"/>
                    </a:lnTo>
                    <a:lnTo>
                      <a:pt x="76" y="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29" name="Rectangle 136"/>
              <p:cNvSpPr>
                <a:spLocks noChangeArrowheads="1"/>
              </p:cNvSpPr>
              <p:nvPr/>
            </p:nvSpPr>
            <p:spPr bwMode="auto">
              <a:xfrm>
                <a:off x="4992688" y="2030413"/>
                <a:ext cx="14288" cy="65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30" name="Rectangle 137"/>
              <p:cNvSpPr>
                <a:spLocks noChangeArrowheads="1"/>
              </p:cNvSpPr>
              <p:nvPr/>
            </p:nvSpPr>
            <p:spPr bwMode="auto">
              <a:xfrm>
                <a:off x="5014913" y="2063750"/>
                <a:ext cx="28575" cy="12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31" name="Freeform 138"/>
              <p:cNvSpPr/>
              <p:nvPr/>
            </p:nvSpPr>
            <p:spPr bwMode="auto">
              <a:xfrm>
                <a:off x="5051426" y="2030413"/>
                <a:ext cx="46038" cy="65088"/>
              </a:xfrm>
              <a:custGeom>
                <a:avLst/>
                <a:gdLst>
                  <a:gd name="T0" fmla="*/ 0 w 57"/>
                  <a:gd name="T1" fmla="*/ 83 h 83"/>
                  <a:gd name="T2" fmla="*/ 18 w 57"/>
                  <a:gd name="T3" fmla="*/ 83 h 83"/>
                  <a:gd name="T4" fmla="*/ 18 w 57"/>
                  <a:gd name="T5" fmla="*/ 49 h 83"/>
                  <a:gd name="T6" fmla="*/ 52 w 57"/>
                  <a:gd name="T7" fmla="*/ 49 h 83"/>
                  <a:gd name="T8" fmla="*/ 52 w 57"/>
                  <a:gd name="T9" fmla="*/ 34 h 83"/>
                  <a:gd name="T10" fmla="*/ 18 w 57"/>
                  <a:gd name="T11" fmla="*/ 34 h 83"/>
                  <a:gd name="T12" fmla="*/ 18 w 57"/>
                  <a:gd name="T13" fmla="*/ 15 h 83"/>
                  <a:gd name="T14" fmla="*/ 57 w 57"/>
                  <a:gd name="T15" fmla="*/ 15 h 83"/>
                  <a:gd name="T16" fmla="*/ 57 w 57"/>
                  <a:gd name="T17" fmla="*/ 0 h 83"/>
                  <a:gd name="T18" fmla="*/ 0 w 57"/>
                  <a:gd name="T19" fmla="*/ 0 h 83"/>
                  <a:gd name="T20" fmla="*/ 0 w 57"/>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3">
                    <a:moveTo>
                      <a:pt x="0" y="83"/>
                    </a:moveTo>
                    <a:lnTo>
                      <a:pt x="18" y="83"/>
                    </a:lnTo>
                    <a:lnTo>
                      <a:pt x="18" y="49"/>
                    </a:lnTo>
                    <a:lnTo>
                      <a:pt x="52" y="49"/>
                    </a:lnTo>
                    <a:lnTo>
                      <a:pt x="52" y="34"/>
                    </a:lnTo>
                    <a:lnTo>
                      <a:pt x="18" y="34"/>
                    </a:lnTo>
                    <a:lnTo>
                      <a:pt x="18" y="15"/>
                    </a:lnTo>
                    <a:lnTo>
                      <a:pt x="57" y="15"/>
                    </a:lnTo>
                    <a:lnTo>
                      <a:pt x="57" y="0"/>
                    </a:lnTo>
                    <a:lnTo>
                      <a:pt x="0" y="0"/>
                    </a:ln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32" name="Rectangle 139"/>
              <p:cNvSpPr>
                <a:spLocks noChangeArrowheads="1"/>
              </p:cNvSpPr>
              <p:nvPr/>
            </p:nvSpPr>
            <p:spPr bwMode="auto">
              <a:xfrm>
                <a:off x="5103813" y="2030413"/>
                <a:ext cx="14288" cy="65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grpSp>
      </p:grpSp>
      <p:grpSp>
        <p:nvGrpSpPr>
          <p:cNvPr id="33" name="组合 32"/>
          <p:cNvGrpSpPr/>
          <p:nvPr/>
        </p:nvGrpSpPr>
        <p:grpSpPr>
          <a:xfrm>
            <a:off x="3370282" y="1514039"/>
            <a:ext cx="1273895" cy="1179484"/>
            <a:chOff x="3527846" y="1755435"/>
            <a:chExt cx="1273895" cy="1179484"/>
          </a:xfrm>
        </p:grpSpPr>
        <p:sp>
          <p:nvSpPr>
            <p:cNvPr id="34" name="箭头4"/>
            <p:cNvSpPr>
              <a:spLocks noChangeAspect="1"/>
            </p:cNvSpPr>
            <p:nvPr/>
          </p:nvSpPr>
          <p:spPr bwMode="auto">
            <a:xfrm>
              <a:off x="3527846" y="1755435"/>
              <a:ext cx="1273895" cy="1179484"/>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nSpc>
                  <a:spcPct val="120000"/>
                </a:lnSpc>
                <a:defRPr/>
              </a:pPr>
              <a:endParaRPr lang="en-US" sz="700">
                <a:solidFill>
                  <a:srgbClr val="080808"/>
                </a:solidFill>
                <a:cs typeface="+mn-ea"/>
                <a:sym typeface="+mn-lt"/>
              </a:endParaRPr>
            </a:p>
          </p:txBody>
        </p:sp>
        <p:grpSp>
          <p:nvGrpSpPr>
            <p:cNvPr id="35" name="组合 34"/>
            <p:cNvGrpSpPr/>
            <p:nvPr/>
          </p:nvGrpSpPr>
          <p:grpSpPr>
            <a:xfrm>
              <a:off x="3921080" y="2128709"/>
              <a:ext cx="324261" cy="312340"/>
              <a:chOff x="4903788" y="1471613"/>
              <a:chExt cx="215900" cy="207963"/>
            </a:xfrm>
            <a:solidFill>
              <a:schemeClr val="accent2"/>
            </a:solidFill>
          </p:grpSpPr>
          <p:sp>
            <p:nvSpPr>
              <p:cNvPr id="36" name="Freeform 226"/>
              <p:cNvSpPr>
                <a:spLocks noEditPoints="1"/>
              </p:cNvSpPr>
              <p:nvPr/>
            </p:nvSpPr>
            <p:spPr bwMode="auto">
              <a:xfrm>
                <a:off x="4926013" y="1471613"/>
                <a:ext cx="171450" cy="146050"/>
              </a:xfrm>
              <a:custGeom>
                <a:avLst/>
                <a:gdLst>
                  <a:gd name="T0" fmla="*/ 15 w 215"/>
                  <a:gd name="T1" fmla="*/ 164 h 183"/>
                  <a:gd name="T2" fmla="*/ 83 w 215"/>
                  <a:gd name="T3" fmla="*/ 164 h 183"/>
                  <a:gd name="T4" fmla="*/ 80 w 215"/>
                  <a:gd name="T5" fmla="*/ 183 h 183"/>
                  <a:gd name="T6" fmla="*/ 135 w 215"/>
                  <a:gd name="T7" fmla="*/ 183 h 183"/>
                  <a:gd name="T8" fmla="*/ 132 w 215"/>
                  <a:gd name="T9" fmla="*/ 164 h 183"/>
                  <a:gd name="T10" fmla="*/ 200 w 215"/>
                  <a:gd name="T11" fmla="*/ 164 h 183"/>
                  <a:gd name="T12" fmla="*/ 200 w 215"/>
                  <a:gd name="T13" fmla="*/ 164 h 183"/>
                  <a:gd name="T14" fmla="*/ 206 w 215"/>
                  <a:gd name="T15" fmla="*/ 163 h 183"/>
                  <a:gd name="T16" fmla="*/ 211 w 215"/>
                  <a:gd name="T17" fmla="*/ 160 h 183"/>
                  <a:gd name="T18" fmla="*/ 214 w 215"/>
                  <a:gd name="T19" fmla="*/ 155 h 183"/>
                  <a:gd name="T20" fmla="*/ 215 w 215"/>
                  <a:gd name="T21" fmla="*/ 149 h 183"/>
                  <a:gd name="T22" fmla="*/ 215 w 215"/>
                  <a:gd name="T23" fmla="*/ 15 h 183"/>
                  <a:gd name="T24" fmla="*/ 215 w 215"/>
                  <a:gd name="T25" fmla="*/ 15 h 183"/>
                  <a:gd name="T26" fmla="*/ 214 w 215"/>
                  <a:gd name="T27" fmla="*/ 10 h 183"/>
                  <a:gd name="T28" fmla="*/ 211 w 215"/>
                  <a:gd name="T29" fmla="*/ 4 h 183"/>
                  <a:gd name="T30" fmla="*/ 206 w 215"/>
                  <a:gd name="T31" fmla="*/ 2 h 183"/>
                  <a:gd name="T32" fmla="*/ 200 w 215"/>
                  <a:gd name="T33" fmla="*/ 0 h 183"/>
                  <a:gd name="T34" fmla="*/ 15 w 215"/>
                  <a:gd name="T35" fmla="*/ 0 h 183"/>
                  <a:gd name="T36" fmla="*/ 15 w 215"/>
                  <a:gd name="T37" fmla="*/ 0 h 183"/>
                  <a:gd name="T38" fmla="*/ 9 w 215"/>
                  <a:gd name="T39" fmla="*/ 2 h 183"/>
                  <a:gd name="T40" fmla="*/ 4 w 215"/>
                  <a:gd name="T41" fmla="*/ 4 h 183"/>
                  <a:gd name="T42" fmla="*/ 1 w 215"/>
                  <a:gd name="T43" fmla="*/ 10 h 183"/>
                  <a:gd name="T44" fmla="*/ 0 w 215"/>
                  <a:gd name="T45" fmla="*/ 15 h 183"/>
                  <a:gd name="T46" fmla="*/ 0 w 215"/>
                  <a:gd name="T47" fmla="*/ 149 h 183"/>
                  <a:gd name="T48" fmla="*/ 0 w 215"/>
                  <a:gd name="T49" fmla="*/ 149 h 183"/>
                  <a:gd name="T50" fmla="*/ 1 w 215"/>
                  <a:gd name="T51" fmla="*/ 155 h 183"/>
                  <a:gd name="T52" fmla="*/ 4 w 215"/>
                  <a:gd name="T53" fmla="*/ 160 h 183"/>
                  <a:gd name="T54" fmla="*/ 9 w 215"/>
                  <a:gd name="T55" fmla="*/ 163 h 183"/>
                  <a:gd name="T56" fmla="*/ 15 w 215"/>
                  <a:gd name="T57" fmla="*/ 164 h 183"/>
                  <a:gd name="T58" fmla="*/ 15 w 215"/>
                  <a:gd name="T59" fmla="*/ 164 h 183"/>
                  <a:gd name="T60" fmla="*/ 11 w 215"/>
                  <a:gd name="T61" fmla="*/ 10 h 183"/>
                  <a:gd name="T62" fmla="*/ 203 w 215"/>
                  <a:gd name="T63" fmla="*/ 10 h 183"/>
                  <a:gd name="T64" fmla="*/ 203 w 215"/>
                  <a:gd name="T65" fmla="*/ 149 h 183"/>
                  <a:gd name="T66" fmla="*/ 11 w 215"/>
                  <a:gd name="T67" fmla="*/ 149 h 183"/>
                  <a:gd name="T68" fmla="*/ 11 w 215"/>
                  <a:gd name="T69" fmla="*/ 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83">
                    <a:moveTo>
                      <a:pt x="15" y="164"/>
                    </a:moveTo>
                    <a:lnTo>
                      <a:pt x="83" y="164"/>
                    </a:lnTo>
                    <a:lnTo>
                      <a:pt x="80" y="183"/>
                    </a:lnTo>
                    <a:lnTo>
                      <a:pt x="135" y="183"/>
                    </a:lnTo>
                    <a:lnTo>
                      <a:pt x="132" y="164"/>
                    </a:lnTo>
                    <a:lnTo>
                      <a:pt x="200" y="164"/>
                    </a:lnTo>
                    <a:lnTo>
                      <a:pt x="200" y="164"/>
                    </a:lnTo>
                    <a:lnTo>
                      <a:pt x="206" y="163"/>
                    </a:lnTo>
                    <a:lnTo>
                      <a:pt x="211" y="160"/>
                    </a:lnTo>
                    <a:lnTo>
                      <a:pt x="214" y="155"/>
                    </a:lnTo>
                    <a:lnTo>
                      <a:pt x="215" y="149"/>
                    </a:lnTo>
                    <a:lnTo>
                      <a:pt x="215" y="15"/>
                    </a:lnTo>
                    <a:lnTo>
                      <a:pt x="215" y="15"/>
                    </a:lnTo>
                    <a:lnTo>
                      <a:pt x="214" y="10"/>
                    </a:lnTo>
                    <a:lnTo>
                      <a:pt x="211" y="4"/>
                    </a:lnTo>
                    <a:lnTo>
                      <a:pt x="206" y="2"/>
                    </a:lnTo>
                    <a:lnTo>
                      <a:pt x="200" y="0"/>
                    </a:lnTo>
                    <a:lnTo>
                      <a:pt x="15" y="0"/>
                    </a:lnTo>
                    <a:lnTo>
                      <a:pt x="15" y="0"/>
                    </a:lnTo>
                    <a:lnTo>
                      <a:pt x="9" y="2"/>
                    </a:lnTo>
                    <a:lnTo>
                      <a:pt x="4" y="4"/>
                    </a:lnTo>
                    <a:lnTo>
                      <a:pt x="1" y="10"/>
                    </a:lnTo>
                    <a:lnTo>
                      <a:pt x="0" y="15"/>
                    </a:lnTo>
                    <a:lnTo>
                      <a:pt x="0" y="149"/>
                    </a:lnTo>
                    <a:lnTo>
                      <a:pt x="0" y="149"/>
                    </a:lnTo>
                    <a:lnTo>
                      <a:pt x="1" y="155"/>
                    </a:lnTo>
                    <a:lnTo>
                      <a:pt x="4" y="160"/>
                    </a:lnTo>
                    <a:lnTo>
                      <a:pt x="9" y="163"/>
                    </a:lnTo>
                    <a:lnTo>
                      <a:pt x="15" y="164"/>
                    </a:lnTo>
                    <a:lnTo>
                      <a:pt x="15" y="164"/>
                    </a:lnTo>
                    <a:close/>
                    <a:moveTo>
                      <a:pt x="11" y="10"/>
                    </a:moveTo>
                    <a:lnTo>
                      <a:pt x="203" y="10"/>
                    </a:lnTo>
                    <a:lnTo>
                      <a:pt x="203" y="149"/>
                    </a:lnTo>
                    <a:lnTo>
                      <a:pt x="11" y="149"/>
                    </a:lnTo>
                    <a:lnTo>
                      <a:pt x="11" y="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sp>
            <p:nvSpPr>
              <p:cNvPr id="37" name="Freeform 227"/>
              <p:cNvSpPr>
                <a:spLocks noEditPoints="1"/>
              </p:cNvSpPr>
              <p:nvPr/>
            </p:nvSpPr>
            <p:spPr bwMode="auto">
              <a:xfrm>
                <a:off x="4903788" y="1625601"/>
                <a:ext cx="215900" cy="53975"/>
              </a:xfrm>
              <a:custGeom>
                <a:avLst/>
                <a:gdLst>
                  <a:gd name="T0" fmla="*/ 272 w 273"/>
                  <a:gd name="T1" fmla="*/ 56 h 68"/>
                  <a:gd name="T2" fmla="*/ 272 w 273"/>
                  <a:gd name="T3" fmla="*/ 56 h 68"/>
                  <a:gd name="T4" fmla="*/ 270 w 273"/>
                  <a:gd name="T5" fmla="*/ 51 h 68"/>
                  <a:gd name="T6" fmla="*/ 266 w 273"/>
                  <a:gd name="T7" fmla="*/ 45 h 68"/>
                  <a:gd name="T8" fmla="*/ 255 w 273"/>
                  <a:gd name="T9" fmla="*/ 30 h 68"/>
                  <a:gd name="T10" fmla="*/ 233 w 273"/>
                  <a:gd name="T11" fmla="*/ 1 h 68"/>
                  <a:gd name="T12" fmla="*/ 233 w 273"/>
                  <a:gd name="T13" fmla="*/ 1 h 68"/>
                  <a:gd name="T14" fmla="*/ 232 w 273"/>
                  <a:gd name="T15" fmla="*/ 1 h 68"/>
                  <a:gd name="T16" fmla="*/ 229 w 273"/>
                  <a:gd name="T17" fmla="*/ 0 h 68"/>
                  <a:gd name="T18" fmla="*/ 44 w 273"/>
                  <a:gd name="T19" fmla="*/ 0 h 68"/>
                  <a:gd name="T20" fmla="*/ 44 w 273"/>
                  <a:gd name="T21" fmla="*/ 0 h 68"/>
                  <a:gd name="T22" fmla="*/ 41 w 273"/>
                  <a:gd name="T23" fmla="*/ 1 h 68"/>
                  <a:gd name="T24" fmla="*/ 40 w 273"/>
                  <a:gd name="T25" fmla="*/ 1 h 68"/>
                  <a:gd name="T26" fmla="*/ 40 w 273"/>
                  <a:gd name="T27" fmla="*/ 1 h 68"/>
                  <a:gd name="T28" fmla="*/ 30 w 273"/>
                  <a:gd name="T29" fmla="*/ 15 h 68"/>
                  <a:gd name="T30" fmla="*/ 18 w 273"/>
                  <a:gd name="T31" fmla="*/ 30 h 68"/>
                  <a:gd name="T32" fmla="*/ 7 w 273"/>
                  <a:gd name="T33" fmla="*/ 45 h 68"/>
                  <a:gd name="T34" fmla="*/ 3 w 273"/>
                  <a:gd name="T35" fmla="*/ 51 h 68"/>
                  <a:gd name="T36" fmla="*/ 1 w 273"/>
                  <a:gd name="T37" fmla="*/ 56 h 68"/>
                  <a:gd name="T38" fmla="*/ 1 w 273"/>
                  <a:gd name="T39" fmla="*/ 56 h 68"/>
                  <a:gd name="T40" fmla="*/ 0 w 273"/>
                  <a:gd name="T41" fmla="*/ 60 h 68"/>
                  <a:gd name="T42" fmla="*/ 1 w 273"/>
                  <a:gd name="T43" fmla="*/ 63 h 68"/>
                  <a:gd name="T44" fmla="*/ 1 w 273"/>
                  <a:gd name="T45" fmla="*/ 63 h 68"/>
                  <a:gd name="T46" fmla="*/ 4 w 273"/>
                  <a:gd name="T47" fmla="*/ 66 h 68"/>
                  <a:gd name="T48" fmla="*/ 8 w 273"/>
                  <a:gd name="T49" fmla="*/ 67 h 68"/>
                  <a:gd name="T50" fmla="*/ 19 w 273"/>
                  <a:gd name="T51" fmla="*/ 68 h 68"/>
                  <a:gd name="T52" fmla="*/ 255 w 273"/>
                  <a:gd name="T53" fmla="*/ 68 h 68"/>
                  <a:gd name="T54" fmla="*/ 255 w 273"/>
                  <a:gd name="T55" fmla="*/ 68 h 68"/>
                  <a:gd name="T56" fmla="*/ 265 w 273"/>
                  <a:gd name="T57" fmla="*/ 67 h 68"/>
                  <a:gd name="T58" fmla="*/ 269 w 273"/>
                  <a:gd name="T59" fmla="*/ 66 h 68"/>
                  <a:gd name="T60" fmla="*/ 272 w 273"/>
                  <a:gd name="T61" fmla="*/ 63 h 68"/>
                  <a:gd name="T62" fmla="*/ 272 w 273"/>
                  <a:gd name="T63" fmla="*/ 63 h 68"/>
                  <a:gd name="T64" fmla="*/ 273 w 273"/>
                  <a:gd name="T65" fmla="*/ 60 h 68"/>
                  <a:gd name="T66" fmla="*/ 272 w 273"/>
                  <a:gd name="T67" fmla="*/ 56 h 68"/>
                  <a:gd name="T68" fmla="*/ 272 w 273"/>
                  <a:gd name="T69" fmla="*/ 56 h 68"/>
                  <a:gd name="T70" fmla="*/ 265 w 273"/>
                  <a:gd name="T71" fmla="*/ 59 h 68"/>
                  <a:gd name="T72" fmla="*/ 265 w 273"/>
                  <a:gd name="T73" fmla="*/ 59 h 68"/>
                  <a:gd name="T74" fmla="*/ 263 w 273"/>
                  <a:gd name="T75" fmla="*/ 60 h 68"/>
                  <a:gd name="T76" fmla="*/ 255 w 273"/>
                  <a:gd name="T77" fmla="*/ 60 h 68"/>
                  <a:gd name="T78" fmla="*/ 19 w 273"/>
                  <a:gd name="T79" fmla="*/ 60 h 68"/>
                  <a:gd name="T80" fmla="*/ 19 w 273"/>
                  <a:gd name="T81" fmla="*/ 60 h 68"/>
                  <a:gd name="T82" fmla="*/ 11 w 273"/>
                  <a:gd name="T83" fmla="*/ 60 h 68"/>
                  <a:gd name="T84" fmla="*/ 8 w 273"/>
                  <a:gd name="T85" fmla="*/ 60 h 68"/>
                  <a:gd name="T86" fmla="*/ 8 w 273"/>
                  <a:gd name="T87" fmla="*/ 60 h 68"/>
                  <a:gd name="T88" fmla="*/ 8 w 273"/>
                  <a:gd name="T89" fmla="*/ 57 h 68"/>
                  <a:gd name="T90" fmla="*/ 8 w 273"/>
                  <a:gd name="T91" fmla="*/ 57 h 68"/>
                  <a:gd name="T92" fmla="*/ 8 w 273"/>
                  <a:gd name="T93" fmla="*/ 57 h 68"/>
                  <a:gd name="T94" fmla="*/ 8 w 273"/>
                  <a:gd name="T95" fmla="*/ 57 h 68"/>
                  <a:gd name="T96" fmla="*/ 12 w 273"/>
                  <a:gd name="T97" fmla="*/ 49 h 68"/>
                  <a:gd name="T98" fmla="*/ 22 w 273"/>
                  <a:gd name="T99" fmla="*/ 36 h 68"/>
                  <a:gd name="T100" fmla="*/ 251 w 273"/>
                  <a:gd name="T101" fmla="*/ 36 h 68"/>
                  <a:gd name="T102" fmla="*/ 251 w 273"/>
                  <a:gd name="T103" fmla="*/ 36 h 68"/>
                  <a:gd name="T104" fmla="*/ 261 w 273"/>
                  <a:gd name="T105" fmla="*/ 49 h 68"/>
                  <a:gd name="T106" fmla="*/ 265 w 273"/>
                  <a:gd name="T107" fmla="*/ 57 h 68"/>
                  <a:gd name="T108" fmla="*/ 265 w 273"/>
                  <a:gd name="T109" fmla="*/ 57 h 68"/>
                  <a:gd name="T110" fmla="*/ 265 w 273"/>
                  <a:gd name="T111" fmla="*/ 57 h 68"/>
                  <a:gd name="T112" fmla="*/ 265 w 273"/>
                  <a:gd name="T113" fmla="*/ 57 h 68"/>
                  <a:gd name="T114" fmla="*/ 265 w 273"/>
                  <a:gd name="T115" fmla="*/ 59 h 68"/>
                  <a:gd name="T116" fmla="*/ 265 w 273"/>
                  <a:gd name="T1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3" h="68">
                    <a:moveTo>
                      <a:pt x="272" y="56"/>
                    </a:moveTo>
                    <a:lnTo>
                      <a:pt x="272" y="56"/>
                    </a:lnTo>
                    <a:lnTo>
                      <a:pt x="270" y="51"/>
                    </a:lnTo>
                    <a:lnTo>
                      <a:pt x="266" y="45"/>
                    </a:lnTo>
                    <a:lnTo>
                      <a:pt x="255" y="30"/>
                    </a:lnTo>
                    <a:lnTo>
                      <a:pt x="233" y="1"/>
                    </a:lnTo>
                    <a:lnTo>
                      <a:pt x="233" y="1"/>
                    </a:lnTo>
                    <a:lnTo>
                      <a:pt x="232" y="1"/>
                    </a:lnTo>
                    <a:lnTo>
                      <a:pt x="229" y="0"/>
                    </a:lnTo>
                    <a:lnTo>
                      <a:pt x="44" y="0"/>
                    </a:lnTo>
                    <a:lnTo>
                      <a:pt x="44" y="0"/>
                    </a:lnTo>
                    <a:lnTo>
                      <a:pt x="41" y="1"/>
                    </a:lnTo>
                    <a:lnTo>
                      <a:pt x="40" y="1"/>
                    </a:lnTo>
                    <a:lnTo>
                      <a:pt x="40" y="1"/>
                    </a:lnTo>
                    <a:lnTo>
                      <a:pt x="30" y="15"/>
                    </a:lnTo>
                    <a:lnTo>
                      <a:pt x="18" y="30"/>
                    </a:lnTo>
                    <a:lnTo>
                      <a:pt x="7" y="45"/>
                    </a:lnTo>
                    <a:lnTo>
                      <a:pt x="3" y="51"/>
                    </a:lnTo>
                    <a:lnTo>
                      <a:pt x="1" y="56"/>
                    </a:lnTo>
                    <a:lnTo>
                      <a:pt x="1" y="56"/>
                    </a:lnTo>
                    <a:lnTo>
                      <a:pt x="0" y="60"/>
                    </a:lnTo>
                    <a:lnTo>
                      <a:pt x="1" y="63"/>
                    </a:lnTo>
                    <a:lnTo>
                      <a:pt x="1" y="63"/>
                    </a:lnTo>
                    <a:lnTo>
                      <a:pt x="4" y="66"/>
                    </a:lnTo>
                    <a:lnTo>
                      <a:pt x="8" y="67"/>
                    </a:lnTo>
                    <a:lnTo>
                      <a:pt x="19" y="68"/>
                    </a:lnTo>
                    <a:lnTo>
                      <a:pt x="255" y="68"/>
                    </a:lnTo>
                    <a:lnTo>
                      <a:pt x="255" y="68"/>
                    </a:lnTo>
                    <a:lnTo>
                      <a:pt x="265" y="67"/>
                    </a:lnTo>
                    <a:lnTo>
                      <a:pt x="269" y="66"/>
                    </a:lnTo>
                    <a:lnTo>
                      <a:pt x="272" y="63"/>
                    </a:lnTo>
                    <a:lnTo>
                      <a:pt x="272" y="63"/>
                    </a:lnTo>
                    <a:lnTo>
                      <a:pt x="273" y="60"/>
                    </a:lnTo>
                    <a:lnTo>
                      <a:pt x="272" y="56"/>
                    </a:lnTo>
                    <a:lnTo>
                      <a:pt x="272" y="56"/>
                    </a:lnTo>
                    <a:close/>
                    <a:moveTo>
                      <a:pt x="265" y="59"/>
                    </a:moveTo>
                    <a:lnTo>
                      <a:pt x="265" y="59"/>
                    </a:lnTo>
                    <a:lnTo>
                      <a:pt x="263" y="60"/>
                    </a:lnTo>
                    <a:lnTo>
                      <a:pt x="255" y="60"/>
                    </a:lnTo>
                    <a:lnTo>
                      <a:pt x="19" y="60"/>
                    </a:lnTo>
                    <a:lnTo>
                      <a:pt x="19" y="60"/>
                    </a:lnTo>
                    <a:lnTo>
                      <a:pt x="11" y="60"/>
                    </a:lnTo>
                    <a:lnTo>
                      <a:pt x="8" y="60"/>
                    </a:lnTo>
                    <a:lnTo>
                      <a:pt x="8" y="60"/>
                    </a:lnTo>
                    <a:lnTo>
                      <a:pt x="8" y="57"/>
                    </a:lnTo>
                    <a:lnTo>
                      <a:pt x="8" y="57"/>
                    </a:lnTo>
                    <a:lnTo>
                      <a:pt x="8" y="57"/>
                    </a:lnTo>
                    <a:lnTo>
                      <a:pt x="8" y="57"/>
                    </a:lnTo>
                    <a:lnTo>
                      <a:pt x="12" y="49"/>
                    </a:lnTo>
                    <a:lnTo>
                      <a:pt x="22" y="36"/>
                    </a:lnTo>
                    <a:lnTo>
                      <a:pt x="251" y="36"/>
                    </a:lnTo>
                    <a:lnTo>
                      <a:pt x="251" y="36"/>
                    </a:lnTo>
                    <a:lnTo>
                      <a:pt x="261" y="49"/>
                    </a:lnTo>
                    <a:lnTo>
                      <a:pt x="265" y="57"/>
                    </a:lnTo>
                    <a:lnTo>
                      <a:pt x="265" y="57"/>
                    </a:lnTo>
                    <a:lnTo>
                      <a:pt x="265" y="57"/>
                    </a:lnTo>
                    <a:lnTo>
                      <a:pt x="265" y="57"/>
                    </a:lnTo>
                    <a:lnTo>
                      <a:pt x="265" y="59"/>
                    </a:lnTo>
                    <a:lnTo>
                      <a:pt x="265" y="5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latin typeface="+mn-lt"/>
                  <a:ea typeface="+mn-ea"/>
                  <a:cs typeface="+mn-ea"/>
                  <a:sym typeface="+mn-lt"/>
                </a:endParaRPr>
              </a:p>
            </p:txBody>
          </p:sp>
        </p:grpSp>
      </p:grpSp>
      <p:grpSp>
        <p:nvGrpSpPr>
          <p:cNvPr id="38" name="组合 28"/>
          <p:cNvGrpSpPr/>
          <p:nvPr/>
        </p:nvGrpSpPr>
        <p:grpSpPr bwMode="auto">
          <a:xfrm>
            <a:off x="611560" y="1466269"/>
            <a:ext cx="2376000" cy="1103440"/>
            <a:chOff x="827584" y="1193250"/>
            <a:chExt cx="2147315" cy="1103057"/>
          </a:xfrm>
        </p:grpSpPr>
        <p:sp>
          <p:nvSpPr>
            <p:cNvPr id="39" name="TextBox 11"/>
            <p:cNvSpPr txBox="1">
              <a:spLocks noChangeArrowheads="1"/>
            </p:cNvSpPr>
            <p:nvPr/>
          </p:nvSpPr>
          <p:spPr bwMode="auto">
            <a:xfrm flipH="1">
              <a:off x="827584" y="1511749"/>
              <a:ext cx="2147315" cy="78455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50000"/>
                </a:lnSpc>
              </a:pPr>
              <a:r>
                <a:rPr lang="zh-CN" altLang="en-US" sz="1000" dirty="0">
                  <a:solidFill>
                    <a:prstClr val="black"/>
                  </a:solidFill>
                  <a:latin typeface="+mn-lt"/>
                  <a:ea typeface="+mn-ea"/>
                  <a:cs typeface="+mn-ea"/>
                  <a:sym typeface="+mn-lt"/>
                </a:rPr>
                <a:t>您的内容打在这里，或者通过复制您的文本后，在此框中选择粘贴，并选择只保留文字。</a:t>
              </a:r>
            </a:p>
          </p:txBody>
        </p:sp>
        <p:sp>
          <p:nvSpPr>
            <p:cNvPr id="40" name="TextBox 39"/>
            <p:cNvSpPr txBox="1">
              <a:spLocks noChangeArrowheads="1"/>
            </p:cNvSpPr>
            <p:nvPr/>
          </p:nvSpPr>
          <p:spPr bwMode="auto">
            <a:xfrm flipH="1">
              <a:off x="827584" y="1193250"/>
              <a:ext cx="1456924" cy="33843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mn-lt"/>
                  <a:ea typeface="+mn-ea"/>
                  <a:cs typeface="+mn-ea"/>
                  <a:sym typeface="+mn-lt"/>
                </a:rPr>
                <a:t>点击添加标题 </a:t>
              </a:r>
              <a:endParaRPr lang="en-US" altLang="zh-CN" sz="1600" b="1" kern="0" dirty="0">
                <a:solidFill>
                  <a:schemeClr val="tx1">
                    <a:lumMod val="75000"/>
                    <a:lumOff val="25000"/>
                  </a:schemeClr>
                </a:solidFill>
                <a:latin typeface="+mn-lt"/>
                <a:ea typeface="+mn-ea"/>
                <a:cs typeface="+mn-ea"/>
                <a:sym typeface="+mn-lt"/>
              </a:endParaRPr>
            </a:p>
          </p:txBody>
        </p:sp>
      </p:grpSp>
      <p:grpSp>
        <p:nvGrpSpPr>
          <p:cNvPr id="41" name="组合 28"/>
          <p:cNvGrpSpPr/>
          <p:nvPr/>
        </p:nvGrpSpPr>
        <p:grpSpPr bwMode="auto">
          <a:xfrm>
            <a:off x="1079411" y="3027127"/>
            <a:ext cx="2376000" cy="1103440"/>
            <a:chOff x="827584" y="1193250"/>
            <a:chExt cx="2147315" cy="1103057"/>
          </a:xfrm>
        </p:grpSpPr>
        <p:sp>
          <p:nvSpPr>
            <p:cNvPr id="42" name="TextBox 11"/>
            <p:cNvSpPr txBox="1">
              <a:spLocks noChangeArrowheads="1"/>
            </p:cNvSpPr>
            <p:nvPr/>
          </p:nvSpPr>
          <p:spPr bwMode="auto">
            <a:xfrm flipH="1">
              <a:off x="827584" y="1511749"/>
              <a:ext cx="2147315" cy="78455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50000"/>
                </a:lnSpc>
              </a:pPr>
              <a:r>
                <a:rPr lang="zh-CN" altLang="en-US" sz="1000" dirty="0">
                  <a:solidFill>
                    <a:prstClr val="black"/>
                  </a:solidFill>
                  <a:latin typeface="+mn-lt"/>
                  <a:ea typeface="+mn-ea"/>
                  <a:cs typeface="+mn-ea"/>
                  <a:sym typeface="+mn-lt"/>
                </a:rPr>
                <a:t>您的内容打在这里，或者通过复制您的文本后，在此框中选择粘贴，并选择只保留文字。</a:t>
              </a:r>
            </a:p>
          </p:txBody>
        </p:sp>
        <p:sp>
          <p:nvSpPr>
            <p:cNvPr id="43" name="TextBox 42"/>
            <p:cNvSpPr txBox="1">
              <a:spLocks noChangeArrowheads="1"/>
            </p:cNvSpPr>
            <p:nvPr/>
          </p:nvSpPr>
          <p:spPr bwMode="auto">
            <a:xfrm flipH="1">
              <a:off x="827584" y="1193250"/>
              <a:ext cx="1456924" cy="33843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mn-lt"/>
                  <a:ea typeface="+mn-ea"/>
                  <a:cs typeface="+mn-ea"/>
                  <a:sym typeface="+mn-lt"/>
                </a:rPr>
                <a:t>点击添加标题 </a:t>
              </a:r>
              <a:endParaRPr lang="en-US" altLang="zh-CN" sz="1600" b="1" kern="0" dirty="0">
                <a:solidFill>
                  <a:schemeClr val="tx1">
                    <a:lumMod val="75000"/>
                    <a:lumOff val="25000"/>
                  </a:schemeClr>
                </a:solidFill>
                <a:latin typeface="+mn-lt"/>
                <a:ea typeface="+mn-ea"/>
                <a:cs typeface="+mn-ea"/>
                <a:sym typeface="+mn-lt"/>
              </a:endParaRPr>
            </a:p>
          </p:txBody>
        </p:sp>
      </p:grpSp>
      <p:grpSp>
        <p:nvGrpSpPr>
          <p:cNvPr id="44" name="组合 43"/>
          <p:cNvGrpSpPr/>
          <p:nvPr/>
        </p:nvGrpSpPr>
        <p:grpSpPr bwMode="auto">
          <a:xfrm>
            <a:off x="6012160" y="2764454"/>
            <a:ext cx="2376000" cy="1103440"/>
            <a:chOff x="827584" y="1193250"/>
            <a:chExt cx="2147315" cy="1103057"/>
          </a:xfrm>
        </p:grpSpPr>
        <p:sp>
          <p:nvSpPr>
            <p:cNvPr id="45" name="TextBox 11"/>
            <p:cNvSpPr txBox="1">
              <a:spLocks noChangeArrowheads="1"/>
            </p:cNvSpPr>
            <p:nvPr/>
          </p:nvSpPr>
          <p:spPr bwMode="auto">
            <a:xfrm flipH="1">
              <a:off x="827584" y="1511749"/>
              <a:ext cx="2147315" cy="78455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50000"/>
                </a:lnSpc>
              </a:pPr>
              <a:r>
                <a:rPr lang="zh-CN" altLang="en-US" sz="1000" dirty="0">
                  <a:solidFill>
                    <a:prstClr val="black"/>
                  </a:solidFill>
                  <a:latin typeface="+mn-lt"/>
                  <a:ea typeface="+mn-ea"/>
                  <a:cs typeface="+mn-ea"/>
                  <a:sym typeface="+mn-lt"/>
                </a:rPr>
                <a:t>您的内容打在这里，或者通过复制您的文本后，在此框中选择粘贴，并选择只保留文字。</a:t>
              </a:r>
            </a:p>
          </p:txBody>
        </p:sp>
        <p:sp>
          <p:nvSpPr>
            <p:cNvPr id="46" name="TextBox 45"/>
            <p:cNvSpPr txBox="1">
              <a:spLocks noChangeArrowheads="1"/>
            </p:cNvSpPr>
            <p:nvPr/>
          </p:nvSpPr>
          <p:spPr bwMode="auto">
            <a:xfrm flipH="1">
              <a:off x="827584" y="1193250"/>
              <a:ext cx="1456924" cy="33843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mn-lt"/>
                  <a:ea typeface="+mn-ea"/>
                  <a:cs typeface="+mn-ea"/>
                  <a:sym typeface="+mn-lt"/>
                </a:rPr>
                <a:t>点击添加标题 </a:t>
              </a:r>
              <a:endParaRPr lang="en-US" altLang="zh-CN" sz="1600" b="1" kern="0" dirty="0">
                <a:solidFill>
                  <a:schemeClr val="tx1">
                    <a:lumMod val="75000"/>
                    <a:lumOff val="25000"/>
                  </a:schemeClr>
                </a:solidFill>
                <a:latin typeface="+mn-lt"/>
                <a:ea typeface="+mn-ea"/>
                <a:cs typeface="+mn-ea"/>
                <a:sym typeface="+mn-lt"/>
              </a:endParaRPr>
            </a:p>
          </p:txBody>
        </p:sp>
      </p:grpSp>
      <p:grpSp>
        <p:nvGrpSpPr>
          <p:cNvPr id="47" name="组合 46"/>
          <p:cNvGrpSpPr/>
          <p:nvPr/>
        </p:nvGrpSpPr>
        <p:grpSpPr bwMode="auto">
          <a:xfrm>
            <a:off x="5652120" y="987574"/>
            <a:ext cx="2376000" cy="1103439"/>
            <a:chOff x="827584" y="1193250"/>
            <a:chExt cx="2147315" cy="1103057"/>
          </a:xfrm>
        </p:grpSpPr>
        <p:sp>
          <p:nvSpPr>
            <p:cNvPr id="48" name="TextBox 11"/>
            <p:cNvSpPr txBox="1">
              <a:spLocks noChangeArrowheads="1"/>
            </p:cNvSpPr>
            <p:nvPr/>
          </p:nvSpPr>
          <p:spPr bwMode="auto">
            <a:xfrm flipH="1">
              <a:off x="827584" y="1511749"/>
              <a:ext cx="2147315" cy="78455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50000"/>
                </a:lnSpc>
              </a:pPr>
              <a:r>
                <a:rPr lang="zh-CN" altLang="en-US" sz="1000" dirty="0">
                  <a:solidFill>
                    <a:prstClr val="black"/>
                  </a:solidFill>
                  <a:latin typeface="+mn-lt"/>
                  <a:ea typeface="+mn-ea"/>
                  <a:cs typeface="+mn-ea"/>
                  <a:sym typeface="+mn-lt"/>
                </a:rPr>
                <a:t>您的内容打在这里，或者通过复制您的文本后，在此框中选择粘贴，并选择只保留文字。</a:t>
              </a:r>
            </a:p>
          </p:txBody>
        </p:sp>
        <p:sp>
          <p:nvSpPr>
            <p:cNvPr id="49" name="TextBox 48"/>
            <p:cNvSpPr txBox="1">
              <a:spLocks noChangeArrowheads="1"/>
            </p:cNvSpPr>
            <p:nvPr/>
          </p:nvSpPr>
          <p:spPr bwMode="auto">
            <a:xfrm flipH="1">
              <a:off x="827584" y="1193250"/>
              <a:ext cx="1456924" cy="33843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solidFill>
                    <a:schemeClr val="tx1">
                      <a:lumMod val="75000"/>
                      <a:lumOff val="25000"/>
                    </a:schemeClr>
                  </a:solidFill>
                  <a:latin typeface="+mn-lt"/>
                  <a:ea typeface="+mn-ea"/>
                  <a:cs typeface="+mn-ea"/>
                  <a:sym typeface="+mn-lt"/>
                </a:rPr>
                <a:t>点击添加标题 </a:t>
              </a:r>
              <a:endParaRPr lang="en-US" altLang="zh-CN" sz="1600" b="1" kern="0" dirty="0">
                <a:solidFill>
                  <a:schemeClr val="tx1">
                    <a:lumMod val="75000"/>
                    <a:lumOff val="25000"/>
                  </a:schemeClr>
                </a:solidFill>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childTnLst>
                          </p:cTn>
                        </p:par>
                        <p:par>
                          <p:cTn id="20" fill="hold">
                            <p:stCondLst>
                              <p:cond delay="2000"/>
                            </p:stCondLst>
                            <p:childTnLst>
                              <p:par>
                                <p:cTn id="21" presetID="45"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ppt_w</p:attrName>
                                        </p:attrNameLst>
                                      </p:cBhvr>
                                      <p:tavLst>
                                        <p:tav tm="0" fmla="#ppt_w*sin(2.5*pi*$)">
                                          <p:val>
                                            <p:fltVal val="0"/>
                                          </p:val>
                                        </p:tav>
                                        <p:tav tm="100000">
                                          <p:val>
                                            <p:fltVal val="1"/>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childTnLst>
                                </p:cTn>
                              </p:par>
                            </p:childTnLst>
                          </p:cTn>
                        </p:par>
                        <p:par>
                          <p:cTn id="26" fill="hold">
                            <p:stCondLst>
                              <p:cond delay="3000"/>
                            </p:stCondLst>
                            <p:childTnLst>
                              <p:par>
                                <p:cTn id="27" presetID="25" presetClass="entr" presetSubtype="0"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32" dur="1000" fill="hold"/>
                                        <p:tgtEl>
                                          <p:spTgt spid="47"/>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47"/>
                                        </p:tgtEl>
                                      </p:cBhvr>
                                    </p:animEffect>
                                  </p:childTnLst>
                                </p:cTn>
                              </p:par>
                            </p:childTnLst>
                          </p:cTn>
                        </p:par>
                        <p:par>
                          <p:cTn id="37" fill="hold">
                            <p:stCondLst>
                              <p:cond delay="4000"/>
                            </p:stCondLst>
                            <p:childTnLst>
                              <p:par>
                                <p:cTn id="38" presetID="25" presetClass="entr" presetSubtype="0"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43" dur="1000" fill="hold"/>
                                        <p:tgtEl>
                                          <p:spTgt spid="44"/>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44"/>
                                        </p:tgtEl>
                                      </p:cBhvr>
                                    </p:animEffect>
                                  </p:childTnLst>
                                </p:cTn>
                              </p:par>
                            </p:childTnLst>
                          </p:cTn>
                        </p:par>
                        <p:par>
                          <p:cTn id="48" fill="hold">
                            <p:stCondLst>
                              <p:cond delay="5000"/>
                            </p:stCondLst>
                            <p:childTnLst>
                              <p:par>
                                <p:cTn id="49" presetID="25" presetClass="entr" presetSubtype="0" fill="hold"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p:cTn id="51"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54" dur="1000" fill="hold"/>
                                        <p:tgtEl>
                                          <p:spTgt spid="41"/>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41"/>
                                        </p:tgtEl>
                                      </p:cBhvr>
                                    </p:animEffect>
                                  </p:childTnLst>
                                </p:cTn>
                              </p:par>
                            </p:childTnLst>
                          </p:cTn>
                        </p:par>
                        <p:par>
                          <p:cTn id="59" fill="hold">
                            <p:stCondLst>
                              <p:cond delay="6000"/>
                            </p:stCondLst>
                            <p:childTnLst>
                              <p:par>
                                <p:cTn id="60" presetID="25" presetClass="entr" presetSubtype="0"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p:cTn id="62" dur="500" decel="50000" fill="hold">
                                          <p:stCondLst>
                                            <p:cond delay="0"/>
                                          </p:stCondLst>
                                        </p:cTn>
                                        <p:tgtEl>
                                          <p:spTgt spid="38"/>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38"/>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38"/>
                                        </p:tgtEl>
                                        <p:attrNameLst>
                                          <p:attrName>ppt_w</p:attrName>
                                        </p:attrNameLst>
                                      </p:cBhvr>
                                      <p:tavLst>
                                        <p:tav tm="0">
                                          <p:val>
                                            <p:strVal val="#ppt_w*.05"/>
                                          </p:val>
                                        </p:tav>
                                        <p:tav tm="100000">
                                          <p:val>
                                            <p:strVal val="#ppt_w"/>
                                          </p:val>
                                        </p:tav>
                                      </p:tavLst>
                                    </p:anim>
                                    <p:anim calcmode="lin" valueType="num">
                                      <p:cBhvr>
                                        <p:cTn id="65" dur="1000" fill="hold"/>
                                        <p:tgtEl>
                                          <p:spTgt spid="38"/>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38"/>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38"/>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38"/>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7679" y="827315"/>
            <a:ext cx="2668182" cy="3904229"/>
            <a:chOff x="187679" y="827315"/>
            <a:chExt cx="2668182" cy="3904229"/>
          </a:xfrm>
        </p:grpSpPr>
        <p:sp>
          <p:nvSpPr>
            <p:cNvPr id="4" name="椭圆 3"/>
            <p:cNvSpPr/>
            <p:nvPr/>
          </p:nvSpPr>
          <p:spPr>
            <a:xfrm>
              <a:off x="470691" y="1638644"/>
              <a:ext cx="2102161" cy="210216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任意多边形 7"/>
            <p:cNvSpPr/>
            <p:nvPr/>
          </p:nvSpPr>
          <p:spPr>
            <a:xfrm>
              <a:off x="470691" y="827315"/>
              <a:ext cx="2102161" cy="543109"/>
            </a:xfrm>
            <a:custGeom>
              <a:avLst/>
              <a:gdLst>
                <a:gd name="connsiteX0" fmla="*/ 72009 w 1669902"/>
                <a:gd name="connsiteY0" fmla="*/ 0 h 540059"/>
                <a:gd name="connsiteX1" fmla="*/ 1597893 w 1669902"/>
                <a:gd name="connsiteY1" fmla="*/ 0 h 540059"/>
                <a:gd name="connsiteX2" fmla="*/ 1669902 w 1669902"/>
                <a:gd name="connsiteY2" fmla="*/ 72009 h 540059"/>
                <a:gd name="connsiteX3" fmla="*/ 1669902 w 1669902"/>
                <a:gd name="connsiteY3" fmla="*/ 360039 h 540059"/>
                <a:gd name="connsiteX4" fmla="*/ 1597893 w 1669902"/>
                <a:gd name="connsiteY4" fmla="*/ 432048 h 540059"/>
                <a:gd name="connsiteX5" fmla="*/ 897598 w 1669902"/>
                <a:gd name="connsiteY5" fmla="*/ 432048 h 540059"/>
                <a:gd name="connsiteX6" fmla="*/ 834952 w 1669902"/>
                <a:gd name="connsiteY6" fmla="*/ 540059 h 540059"/>
                <a:gd name="connsiteX7" fmla="*/ 772306 w 1669902"/>
                <a:gd name="connsiteY7" fmla="*/ 432048 h 540059"/>
                <a:gd name="connsiteX8" fmla="*/ 72009 w 1669902"/>
                <a:gd name="connsiteY8" fmla="*/ 432048 h 540059"/>
                <a:gd name="connsiteX9" fmla="*/ 0 w 1669902"/>
                <a:gd name="connsiteY9" fmla="*/ 360039 h 540059"/>
                <a:gd name="connsiteX10" fmla="*/ 0 w 1669902"/>
                <a:gd name="connsiteY10" fmla="*/ 72009 h 540059"/>
                <a:gd name="connsiteX11" fmla="*/ 72009 w 1669902"/>
                <a:gd name="connsiteY11" fmla="*/ 0 h 54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9902" h="540059">
                  <a:moveTo>
                    <a:pt x="72009" y="0"/>
                  </a:moveTo>
                  <a:lnTo>
                    <a:pt x="1597893" y="0"/>
                  </a:lnTo>
                  <a:cubicBezTo>
                    <a:pt x="1637662" y="0"/>
                    <a:pt x="1669902" y="32240"/>
                    <a:pt x="1669902" y="72009"/>
                  </a:cubicBezTo>
                  <a:lnTo>
                    <a:pt x="1669902" y="360039"/>
                  </a:lnTo>
                  <a:cubicBezTo>
                    <a:pt x="1669902" y="399808"/>
                    <a:pt x="1637662" y="432048"/>
                    <a:pt x="1597893" y="432048"/>
                  </a:cubicBezTo>
                  <a:lnTo>
                    <a:pt x="897598" y="432048"/>
                  </a:lnTo>
                  <a:lnTo>
                    <a:pt x="834952" y="540059"/>
                  </a:lnTo>
                  <a:lnTo>
                    <a:pt x="772306" y="432048"/>
                  </a:lnTo>
                  <a:lnTo>
                    <a:pt x="72009" y="432048"/>
                  </a:lnTo>
                  <a:cubicBezTo>
                    <a:pt x="32240" y="432048"/>
                    <a:pt x="0" y="399808"/>
                    <a:pt x="0" y="360039"/>
                  </a:cubicBezTo>
                  <a:lnTo>
                    <a:pt x="0" y="72009"/>
                  </a:lnTo>
                  <a:cubicBezTo>
                    <a:pt x="0" y="32240"/>
                    <a:pt x="32240" y="0"/>
                    <a:pt x="72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44000" anchor="t">
              <a:normAutofit/>
            </a:bodyPr>
            <a:lstStyle/>
            <a:p>
              <a:pPr algn="ctr"/>
              <a:r>
                <a:rPr lang="zh-CN" altLang="en-US" b="1">
                  <a:solidFill>
                    <a:schemeClr val="bg1">
                      <a:lumMod val="95000"/>
                    </a:schemeClr>
                  </a:solidFill>
                  <a:cs typeface="+mn-ea"/>
                  <a:sym typeface="+mn-lt"/>
                </a:rPr>
                <a:t>标题文本预设</a:t>
              </a:r>
            </a:p>
          </p:txBody>
        </p:sp>
        <p:grpSp>
          <p:nvGrpSpPr>
            <p:cNvPr id="12" name="组合 11"/>
            <p:cNvGrpSpPr/>
            <p:nvPr/>
          </p:nvGrpSpPr>
          <p:grpSpPr>
            <a:xfrm>
              <a:off x="187679" y="3810633"/>
              <a:ext cx="2668182" cy="920911"/>
              <a:chOff x="914779" y="4316078"/>
              <a:chExt cx="2328148" cy="803550"/>
            </a:xfrm>
          </p:grpSpPr>
          <p:sp>
            <p:nvSpPr>
              <p:cNvPr id="18" name="矩形 17"/>
              <p:cNvSpPr/>
              <p:nvPr/>
            </p:nvSpPr>
            <p:spPr>
              <a:xfrm>
                <a:off x="1161724" y="4316078"/>
                <a:ext cx="1834261" cy="276999"/>
              </a:xfrm>
              <a:prstGeom prst="rect">
                <a:avLst/>
              </a:prstGeom>
            </p:spPr>
            <p:txBody>
              <a:bodyPr wrap="none">
                <a:normAutofit fontScale="85000" lnSpcReduction="20000"/>
              </a:bodyPr>
              <a:lstStyle/>
              <a:p>
                <a:pPr lvl="0" algn="ctr"/>
                <a:r>
                  <a:rPr lang="zh-CN" altLang="en-US" sz="2000" b="1">
                    <a:solidFill>
                      <a:schemeClr val="accent1"/>
                    </a:solidFill>
                    <a:latin typeface="+mn-lt"/>
                    <a:ea typeface="+mn-ea"/>
                    <a:cs typeface="+mn-ea"/>
                    <a:sym typeface="+mn-lt"/>
                  </a:rPr>
                  <a:t>标题文本预设</a:t>
                </a:r>
                <a:endParaRPr lang="zh-CN" altLang="en-US" sz="2000" b="1" dirty="0">
                  <a:solidFill>
                    <a:schemeClr val="accent1"/>
                  </a:solidFill>
                  <a:latin typeface="+mn-lt"/>
                  <a:ea typeface="+mn-ea"/>
                  <a:cs typeface="+mn-ea"/>
                  <a:sym typeface="+mn-lt"/>
                </a:endParaRPr>
              </a:p>
            </p:txBody>
          </p:sp>
          <p:sp>
            <p:nvSpPr>
              <p:cNvPr id="19" name="矩形 18"/>
              <p:cNvSpPr/>
              <p:nvPr/>
            </p:nvSpPr>
            <p:spPr>
              <a:xfrm>
                <a:off x="914779" y="4593073"/>
                <a:ext cx="2328148" cy="526555"/>
              </a:xfrm>
              <a:prstGeom prst="rect">
                <a:avLst/>
              </a:prstGeom>
            </p:spPr>
            <p:txBody>
              <a:bodyPr wrap="square">
                <a:normAutofit/>
              </a:bodyPr>
              <a:lstStyle/>
              <a:p>
                <a:pPr algn="ctr">
                  <a:lnSpc>
                    <a:spcPct val="120000"/>
                  </a:lnSpc>
                </a:pPr>
                <a:r>
                  <a:rPr lang="zh-CN" altLang="en-US" sz="1200">
                    <a:solidFill>
                      <a:schemeClr val="dk1">
                        <a:lumMod val="100000"/>
                      </a:schemeClr>
                    </a:solidFill>
                    <a:latin typeface="+mn-lt"/>
                    <a:ea typeface="+mn-ea"/>
                    <a:cs typeface="+mn-ea"/>
                    <a:sym typeface="+mn-lt"/>
                  </a:rPr>
                  <a:t>此部分内容作为文字排版占位显示</a:t>
                </a:r>
                <a:br>
                  <a:rPr lang="zh-CN" altLang="en-US" sz="1200">
                    <a:solidFill>
                      <a:schemeClr val="dk1">
                        <a:lumMod val="100000"/>
                      </a:schemeClr>
                    </a:solidFill>
                    <a:latin typeface="+mn-lt"/>
                    <a:ea typeface="+mn-ea"/>
                    <a:cs typeface="+mn-ea"/>
                    <a:sym typeface="+mn-lt"/>
                  </a:rPr>
                </a:br>
                <a:r>
                  <a:rPr lang="zh-CN" altLang="en-US" sz="1200">
                    <a:solidFill>
                      <a:schemeClr val="dk1">
                        <a:lumMod val="100000"/>
                      </a:schemeClr>
                    </a:solidFill>
                    <a:latin typeface="+mn-lt"/>
                    <a:ea typeface="+mn-ea"/>
                    <a:cs typeface="+mn-ea"/>
                    <a:sym typeface="+mn-lt"/>
                  </a:rPr>
                  <a:t>（建议使用主题字体）</a:t>
                </a:r>
                <a:endParaRPr lang="zh-CN" altLang="en-US" sz="1200" dirty="0">
                  <a:solidFill>
                    <a:schemeClr val="dk1">
                      <a:lumMod val="100000"/>
                    </a:schemeClr>
                  </a:solidFill>
                  <a:latin typeface="+mn-lt"/>
                  <a:ea typeface="+mn-ea"/>
                  <a:cs typeface="+mn-ea"/>
                  <a:sym typeface="+mn-lt"/>
                </a:endParaRPr>
              </a:p>
            </p:txBody>
          </p:sp>
        </p:grpSp>
        <p:sp>
          <p:nvSpPr>
            <p:cNvPr id="15" name="椭圆 14"/>
            <p:cNvSpPr/>
            <p:nvPr/>
          </p:nvSpPr>
          <p:spPr>
            <a:xfrm>
              <a:off x="563266" y="1763113"/>
              <a:ext cx="1917025" cy="1853240"/>
            </a:xfrm>
            <a:prstGeom prst="ellipse">
              <a:avLst/>
            </a:prstGeom>
            <a:blipFill dpi="0" rotWithShape="1">
              <a:blip r:embed="rId3"/>
              <a:srcRect/>
              <a:stretch>
                <a:fillRect l="-22682" r="-2238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1" name="组合 20"/>
          <p:cNvGrpSpPr/>
          <p:nvPr/>
        </p:nvGrpSpPr>
        <p:grpSpPr>
          <a:xfrm>
            <a:off x="3225000" y="827317"/>
            <a:ext cx="2668182" cy="3904227"/>
            <a:chOff x="3225000" y="827317"/>
            <a:chExt cx="2668182" cy="3904227"/>
          </a:xfrm>
        </p:grpSpPr>
        <p:sp>
          <p:nvSpPr>
            <p:cNvPr id="5" name="椭圆 4"/>
            <p:cNvSpPr/>
            <p:nvPr/>
          </p:nvSpPr>
          <p:spPr>
            <a:xfrm>
              <a:off x="3539937" y="1638649"/>
              <a:ext cx="2102161" cy="210216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任意多边形 8"/>
            <p:cNvSpPr/>
            <p:nvPr/>
          </p:nvSpPr>
          <p:spPr>
            <a:xfrm>
              <a:off x="3539937" y="827317"/>
              <a:ext cx="2102161" cy="543109"/>
            </a:xfrm>
            <a:custGeom>
              <a:avLst/>
              <a:gdLst>
                <a:gd name="connsiteX0" fmla="*/ 72009 w 1669902"/>
                <a:gd name="connsiteY0" fmla="*/ 0 h 540059"/>
                <a:gd name="connsiteX1" fmla="*/ 1597893 w 1669902"/>
                <a:gd name="connsiteY1" fmla="*/ 0 h 540059"/>
                <a:gd name="connsiteX2" fmla="*/ 1669902 w 1669902"/>
                <a:gd name="connsiteY2" fmla="*/ 72009 h 540059"/>
                <a:gd name="connsiteX3" fmla="*/ 1669902 w 1669902"/>
                <a:gd name="connsiteY3" fmla="*/ 360039 h 540059"/>
                <a:gd name="connsiteX4" fmla="*/ 1597893 w 1669902"/>
                <a:gd name="connsiteY4" fmla="*/ 432048 h 540059"/>
                <a:gd name="connsiteX5" fmla="*/ 897598 w 1669902"/>
                <a:gd name="connsiteY5" fmla="*/ 432048 h 540059"/>
                <a:gd name="connsiteX6" fmla="*/ 834952 w 1669902"/>
                <a:gd name="connsiteY6" fmla="*/ 540059 h 540059"/>
                <a:gd name="connsiteX7" fmla="*/ 772306 w 1669902"/>
                <a:gd name="connsiteY7" fmla="*/ 432048 h 540059"/>
                <a:gd name="connsiteX8" fmla="*/ 72009 w 1669902"/>
                <a:gd name="connsiteY8" fmla="*/ 432048 h 540059"/>
                <a:gd name="connsiteX9" fmla="*/ 0 w 1669902"/>
                <a:gd name="connsiteY9" fmla="*/ 360039 h 540059"/>
                <a:gd name="connsiteX10" fmla="*/ 0 w 1669902"/>
                <a:gd name="connsiteY10" fmla="*/ 72009 h 540059"/>
                <a:gd name="connsiteX11" fmla="*/ 72009 w 1669902"/>
                <a:gd name="connsiteY11" fmla="*/ 0 h 54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9902" h="540059">
                  <a:moveTo>
                    <a:pt x="72009" y="0"/>
                  </a:moveTo>
                  <a:lnTo>
                    <a:pt x="1597893" y="0"/>
                  </a:lnTo>
                  <a:cubicBezTo>
                    <a:pt x="1637662" y="0"/>
                    <a:pt x="1669902" y="32240"/>
                    <a:pt x="1669902" y="72009"/>
                  </a:cubicBezTo>
                  <a:lnTo>
                    <a:pt x="1669902" y="360039"/>
                  </a:lnTo>
                  <a:cubicBezTo>
                    <a:pt x="1669902" y="399808"/>
                    <a:pt x="1637662" y="432048"/>
                    <a:pt x="1597893" y="432048"/>
                  </a:cubicBezTo>
                  <a:lnTo>
                    <a:pt x="897598" y="432048"/>
                  </a:lnTo>
                  <a:lnTo>
                    <a:pt x="834952" y="540059"/>
                  </a:lnTo>
                  <a:lnTo>
                    <a:pt x="772306" y="432048"/>
                  </a:lnTo>
                  <a:lnTo>
                    <a:pt x="72009" y="432048"/>
                  </a:lnTo>
                  <a:cubicBezTo>
                    <a:pt x="32240" y="432048"/>
                    <a:pt x="0" y="399808"/>
                    <a:pt x="0" y="360039"/>
                  </a:cubicBezTo>
                  <a:lnTo>
                    <a:pt x="0" y="72009"/>
                  </a:lnTo>
                  <a:cubicBezTo>
                    <a:pt x="0" y="32240"/>
                    <a:pt x="32240" y="0"/>
                    <a:pt x="72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44000" anchor="t">
              <a:normAutofit/>
            </a:bodyPr>
            <a:lstStyle/>
            <a:p>
              <a:pPr algn="ctr"/>
              <a:r>
                <a:rPr lang="zh-CN" altLang="en-US" b="1">
                  <a:solidFill>
                    <a:schemeClr val="bg1">
                      <a:lumMod val="95000"/>
                    </a:schemeClr>
                  </a:solidFill>
                  <a:cs typeface="+mn-ea"/>
                  <a:sym typeface="+mn-lt"/>
                </a:rPr>
                <a:t>标题文本预设</a:t>
              </a:r>
            </a:p>
          </p:txBody>
        </p:sp>
        <p:sp>
          <p:nvSpPr>
            <p:cNvPr id="11" name="矩形 10"/>
            <p:cNvSpPr/>
            <p:nvPr/>
          </p:nvSpPr>
          <p:spPr>
            <a:xfrm>
              <a:off x="3539937" y="3810636"/>
              <a:ext cx="2102161" cy="317456"/>
            </a:xfrm>
            <a:prstGeom prst="rect">
              <a:avLst/>
            </a:prstGeom>
          </p:spPr>
          <p:txBody>
            <a:bodyPr wrap="none">
              <a:normAutofit fontScale="85000" lnSpcReduction="20000"/>
            </a:bodyPr>
            <a:lstStyle/>
            <a:p>
              <a:pPr lvl="0" algn="ctr"/>
              <a:r>
                <a:rPr lang="zh-CN" altLang="en-US" sz="2000" b="1">
                  <a:solidFill>
                    <a:schemeClr val="accent2">
                      <a:lumMod val="100000"/>
                    </a:schemeClr>
                  </a:solidFill>
                  <a:latin typeface="+mn-lt"/>
                  <a:ea typeface="+mn-ea"/>
                  <a:cs typeface="+mn-ea"/>
                  <a:sym typeface="+mn-lt"/>
                </a:rPr>
                <a:t>标题文本预设</a:t>
              </a:r>
            </a:p>
          </p:txBody>
        </p:sp>
        <p:sp>
          <p:nvSpPr>
            <p:cNvPr id="13" name="矩形 12"/>
            <p:cNvSpPr/>
            <p:nvPr/>
          </p:nvSpPr>
          <p:spPr>
            <a:xfrm>
              <a:off x="3225000" y="4128084"/>
              <a:ext cx="2668182" cy="603460"/>
            </a:xfrm>
            <a:prstGeom prst="rect">
              <a:avLst/>
            </a:prstGeom>
          </p:spPr>
          <p:txBody>
            <a:bodyPr wrap="square">
              <a:normAutofit/>
            </a:bodyPr>
            <a:lstStyle/>
            <a:p>
              <a:pPr algn="ctr">
                <a:lnSpc>
                  <a:spcPct val="120000"/>
                </a:lnSpc>
              </a:pPr>
              <a:r>
                <a:rPr lang="zh-CN" altLang="en-US" sz="1200">
                  <a:solidFill>
                    <a:schemeClr val="dk1">
                      <a:lumMod val="100000"/>
                    </a:schemeClr>
                  </a:solidFill>
                  <a:latin typeface="+mn-lt"/>
                  <a:ea typeface="+mn-ea"/>
                  <a:cs typeface="+mn-ea"/>
                  <a:sym typeface="+mn-lt"/>
                </a:rPr>
                <a:t>此部分内容作为文字排版占位显示</a:t>
              </a:r>
              <a:br>
                <a:rPr lang="zh-CN" altLang="en-US" sz="1200">
                  <a:solidFill>
                    <a:schemeClr val="dk1">
                      <a:lumMod val="100000"/>
                    </a:schemeClr>
                  </a:solidFill>
                  <a:latin typeface="+mn-lt"/>
                  <a:ea typeface="+mn-ea"/>
                  <a:cs typeface="+mn-ea"/>
                  <a:sym typeface="+mn-lt"/>
                </a:rPr>
              </a:br>
              <a:r>
                <a:rPr lang="zh-CN" altLang="en-US" sz="1200">
                  <a:solidFill>
                    <a:schemeClr val="dk1">
                      <a:lumMod val="100000"/>
                    </a:schemeClr>
                  </a:solidFill>
                  <a:latin typeface="+mn-lt"/>
                  <a:ea typeface="+mn-ea"/>
                  <a:cs typeface="+mn-ea"/>
                  <a:sym typeface="+mn-lt"/>
                </a:rPr>
                <a:t>（建议使用主题字体）</a:t>
              </a:r>
            </a:p>
          </p:txBody>
        </p:sp>
        <p:sp>
          <p:nvSpPr>
            <p:cNvPr id="16" name="椭圆 15"/>
            <p:cNvSpPr/>
            <p:nvPr/>
          </p:nvSpPr>
          <p:spPr>
            <a:xfrm>
              <a:off x="3632511" y="1763116"/>
              <a:ext cx="1917025" cy="1853240"/>
            </a:xfrm>
            <a:prstGeom prst="ellipse">
              <a:avLst/>
            </a:prstGeom>
            <a:blipFill dpi="0" rotWithShape="1">
              <a:blip r:embed="rId4"/>
              <a:srcRect/>
              <a:stretch>
                <a:fillRect l="-22682" r="-2238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2" name="组合 21"/>
          <p:cNvGrpSpPr/>
          <p:nvPr/>
        </p:nvGrpSpPr>
        <p:grpSpPr>
          <a:xfrm>
            <a:off x="6288139" y="827317"/>
            <a:ext cx="2668182" cy="3904227"/>
            <a:chOff x="6288139" y="827317"/>
            <a:chExt cx="2668182" cy="3904227"/>
          </a:xfrm>
        </p:grpSpPr>
        <p:sp>
          <p:nvSpPr>
            <p:cNvPr id="6" name="椭圆 5"/>
            <p:cNvSpPr/>
            <p:nvPr/>
          </p:nvSpPr>
          <p:spPr>
            <a:xfrm>
              <a:off x="6609182" y="1638649"/>
              <a:ext cx="2102161" cy="2102161"/>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任意多边形 9"/>
            <p:cNvSpPr/>
            <p:nvPr/>
          </p:nvSpPr>
          <p:spPr>
            <a:xfrm>
              <a:off x="6609182" y="827317"/>
              <a:ext cx="2102161" cy="543109"/>
            </a:xfrm>
            <a:custGeom>
              <a:avLst/>
              <a:gdLst>
                <a:gd name="connsiteX0" fmla="*/ 72009 w 1669902"/>
                <a:gd name="connsiteY0" fmla="*/ 0 h 540059"/>
                <a:gd name="connsiteX1" fmla="*/ 1597893 w 1669902"/>
                <a:gd name="connsiteY1" fmla="*/ 0 h 540059"/>
                <a:gd name="connsiteX2" fmla="*/ 1669902 w 1669902"/>
                <a:gd name="connsiteY2" fmla="*/ 72009 h 540059"/>
                <a:gd name="connsiteX3" fmla="*/ 1669902 w 1669902"/>
                <a:gd name="connsiteY3" fmla="*/ 360039 h 540059"/>
                <a:gd name="connsiteX4" fmla="*/ 1597893 w 1669902"/>
                <a:gd name="connsiteY4" fmla="*/ 432048 h 540059"/>
                <a:gd name="connsiteX5" fmla="*/ 897598 w 1669902"/>
                <a:gd name="connsiteY5" fmla="*/ 432048 h 540059"/>
                <a:gd name="connsiteX6" fmla="*/ 834952 w 1669902"/>
                <a:gd name="connsiteY6" fmla="*/ 540059 h 540059"/>
                <a:gd name="connsiteX7" fmla="*/ 772306 w 1669902"/>
                <a:gd name="connsiteY7" fmla="*/ 432048 h 540059"/>
                <a:gd name="connsiteX8" fmla="*/ 72009 w 1669902"/>
                <a:gd name="connsiteY8" fmla="*/ 432048 h 540059"/>
                <a:gd name="connsiteX9" fmla="*/ 0 w 1669902"/>
                <a:gd name="connsiteY9" fmla="*/ 360039 h 540059"/>
                <a:gd name="connsiteX10" fmla="*/ 0 w 1669902"/>
                <a:gd name="connsiteY10" fmla="*/ 72009 h 540059"/>
                <a:gd name="connsiteX11" fmla="*/ 72009 w 1669902"/>
                <a:gd name="connsiteY11" fmla="*/ 0 h 54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9902" h="540059">
                  <a:moveTo>
                    <a:pt x="72009" y="0"/>
                  </a:moveTo>
                  <a:lnTo>
                    <a:pt x="1597893" y="0"/>
                  </a:lnTo>
                  <a:cubicBezTo>
                    <a:pt x="1637662" y="0"/>
                    <a:pt x="1669902" y="32240"/>
                    <a:pt x="1669902" y="72009"/>
                  </a:cubicBezTo>
                  <a:lnTo>
                    <a:pt x="1669902" y="360039"/>
                  </a:lnTo>
                  <a:cubicBezTo>
                    <a:pt x="1669902" y="399808"/>
                    <a:pt x="1637662" y="432048"/>
                    <a:pt x="1597893" y="432048"/>
                  </a:cubicBezTo>
                  <a:lnTo>
                    <a:pt x="897598" y="432048"/>
                  </a:lnTo>
                  <a:lnTo>
                    <a:pt x="834952" y="540059"/>
                  </a:lnTo>
                  <a:lnTo>
                    <a:pt x="772306" y="432048"/>
                  </a:lnTo>
                  <a:lnTo>
                    <a:pt x="72009" y="432048"/>
                  </a:lnTo>
                  <a:cubicBezTo>
                    <a:pt x="32240" y="432048"/>
                    <a:pt x="0" y="399808"/>
                    <a:pt x="0" y="360039"/>
                  </a:cubicBezTo>
                  <a:lnTo>
                    <a:pt x="0" y="72009"/>
                  </a:lnTo>
                  <a:cubicBezTo>
                    <a:pt x="0" y="32240"/>
                    <a:pt x="32240" y="0"/>
                    <a:pt x="720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44000" anchor="t">
              <a:normAutofit/>
            </a:bodyPr>
            <a:lstStyle/>
            <a:p>
              <a:pPr algn="ctr"/>
              <a:r>
                <a:rPr lang="zh-CN" altLang="en-US" b="1">
                  <a:solidFill>
                    <a:schemeClr val="bg1">
                      <a:lumMod val="95000"/>
                    </a:schemeClr>
                  </a:solidFill>
                  <a:cs typeface="+mn-ea"/>
                  <a:sym typeface="+mn-lt"/>
                </a:rPr>
                <a:t>标题文本预设</a:t>
              </a:r>
            </a:p>
          </p:txBody>
        </p:sp>
        <p:sp>
          <p:nvSpPr>
            <p:cNvPr id="10" name="矩形 9"/>
            <p:cNvSpPr/>
            <p:nvPr/>
          </p:nvSpPr>
          <p:spPr>
            <a:xfrm>
              <a:off x="6609182" y="3810636"/>
              <a:ext cx="2102161" cy="317456"/>
            </a:xfrm>
            <a:prstGeom prst="rect">
              <a:avLst/>
            </a:prstGeom>
          </p:spPr>
          <p:txBody>
            <a:bodyPr wrap="none">
              <a:normAutofit fontScale="85000" lnSpcReduction="20000"/>
            </a:bodyPr>
            <a:lstStyle/>
            <a:p>
              <a:pPr lvl="0" algn="ctr"/>
              <a:r>
                <a:rPr lang="zh-CN" altLang="en-US" sz="2000" b="1">
                  <a:solidFill>
                    <a:schemeClr val="accent3"/>
                  </a:solidFill>
                  <a:latin typeface="+mn-lt"/>
                  <a:ea typeface="+mn-ea"/>
                  <a:cs typeface="+mn-ea"/>
                  <a:sym typeface="+mn-lt"/>
                </a:rPr>
                <a:t>标题文本预设</a:t>
              </a:r>
            </a:p>
          </p:txBody>
        </p:sp>
        <p:sp>
          <p:nvSpPr>
            <p:cNvPr id="14" name="矩形 13"/>
            <p:cNvSpPr/>
            <p:nvPr/>
          </p:nvSpPr>
          <p:spPr>
            <a:xfrm>
              <a:off x="6288139" y="4128084"/>
              <a:ext cx="2668182" cy="603460"/>
            </a:xfrm>
            <a:prstGeom prst="rect">
              <a:avLst/>
            </a:prstGeom>
          </p:spPr>
          <p:txBody>
            <a:bodyPr wrap="square">
              <a:normAutofit/>
            </a:bodyPr>
            <a:lstStyle/>
            <a:p>
              <a:pPr algn="ctr">
                <a:lnSpc>
                  <a:spcPct val="120000"/>
                </a:lnSpc>
              </a:pPr>
              <a:r>
                <a:rPr lang="zh-CN" altLang="en-US" sz="1200">
                  <a:solidFill>
                    <a:schemeClr val="dk1">
                      <a:lumMod val="100000"/>
                    </a:schemeClr>
                  </a:solidFill>
                  <a:latin typeface="+mn-lt"/>
                  <a:ea typeface="+mn-ea"/>
                  <a:cs typeface="+mn-ea"/>
                  <a:sym typeface="+mn-lt"/>
                </a:rPr>
                <a:t>此部分内容作为文字排版占位显示</a:t>
              </a:r>
              <a:br>
                <a:rPr lang="zh-CN" altLang="en-US" sz="1200">
                  <a:solidFill>
                    <a:schemeClr val="dk1">
                      <a:lumMod val="100000"/>
                    </a:schemeClr>
                  </a:solidFill>
                  <a:latin typeface="+mn-lt"/>
                  <a:ea typeface="+mn-ea"/>
                  <a:cs typeface="+mn-ea"/>
                  <a:sym typeface="+mn-lt"/>
                </a:rPr>
              </a:br>
              <a:r>
                <a:rPr lang="zh-CN" altLang="en-US" sz="1200">
                  <a:solidFill>
                    <a:schemeClr val="dk1">
                      <a:lumMod val="100000"/>
                    </a:schemeClr>
                  </a:solidFill>
                  <a:latin typeface="+mn-lt"/>
                  <a:ea typeface="+mn-ea"/>
                  <a:cs typeface="+mn-ea"/>
                  <a:sym typeface="+mn-lt"/>
                </a:rPr>
                <a:t>（建议使用主题字体）</a:t>
              </a:r>
            </a:p>
          </p:txBody>
        </p:sp>
        <p:sp>
          <p:nvSpPr>
            <p:cNvPr id="17" name="椭圆 16"/>
            <p:cNvSpPr/>
            <p:nvPr/>
          </p:nvSpPr>
          <p:spPr>
            <a:xfrm>
              <a:off x="6701757" y="1763116"/>
              <a:ext cx="1917025" cy="1853240"/>
            </a:xfrm>
            <a:prstGeom prst="ellipse">
              <a:avLst/>
            </a:prstGeom>
            <a:blipFill dpi="0" rotWithShape="1">
              <a:blip r:embed="rId5"/>
              <a:srcRect/>
              <a:stretch>
                <a:fillRect l="-22653" r="-22356"/>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3"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科研能力</a:t>
            </a:r>
            <a:endParaRPr lang="zh-CN" altLang="en-US" sz="20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707f7838-79ce-46d4-b2c6-4f487b59dea8"/>
          <p:cNvGrpSpPr>
            <a:grpSpLocks noChangeAspect="1"/>
          </p:cNvGrpSpPr>
          <p:nvPr/>
        </p:nvGrpSpPr>
        <p:grpSpPr>
          <a:xfrm>
            <a:off x="1931917" y="949209"/>
            <a:ext cx="5770945" cy="3579398"/>
            <a:chOff x="2575889" y="1265611"/>
            <a:chExt cx="7694593" cy="4772531"/>
          </a:xfrm>
        </p:grpSpPr>
        <p:cxnSp>
          <p:nvCxnSpPr>
            <p:cNvPr id="4" name="Straight Connector 41"/>
            <p:cNvCxnSpPr/>
            <p:nvPr/>
          </p:nvCxnSpPr>
          <p:spPr>
            <a:xfrm rot="16200000" flipH="1">
              <a:off x="4797416" y="3471495"/>
              <a:ext cx="782445" cy="2591"/>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2"/>
            <p:cNvCxnSpPr/>
            <p:nvPr/>
          </p:nvCxnSpPr>
          <p:spPr>
            <a:xfrm rot="16200000" flipH="1">
              <a:off x="5724988" y="3471497"/>
              <a:ext cx="782445" cy="2591"/>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43"/>
            <p:cNvCxnSpPr/>
            <p:nvPr/>
          </p:nvCxnSpPr>
          <p:spPr>
            <a:xfrm rot="16200000" flipH="1">
              <a:off x="6652559" y="3378114"/>
              <a:ext cx="782445" cy="2591"/>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44"/>
            <p:cNvCxnSpPr/>
            <p:nvPr/>
          </p:nvCxnSpPr>
          <p:spPr>
            <a:xfrm rot="16200000" flipH="1">
              <a:off x="4797419" y="4877958"/>
              <a:ext cx="782445" cy="2591"/>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45"/>
            <p:cNvCxnSpPr/>
            <p:nvPr/>
          </p:nvCxnSpPr>
          <p:spPr>
            <a:xfrm rot="16200000" flipH="1">
              <a:off x="5724991" y="4877958"/>
              <a:ext cx="782445" cy="2591"/>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46"/>
            <p:cNvCxnSpPr/>
            <p:nvPr/>
          </p:nvCxnSpPr>
          <p:spPr>
            <a:xfrm rot="16200000" flipH="1">
              <a:off x="6652560" y="4877959"/>
              <a:ext cx="782445" cy="2591"/>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 name="Group 47"/>
            <p:cNvGrpSpPr/>
            <p:nvPr/>
          </p:nvGrpSpPr>
          <p:grpSpPr>
            <a:xfrm>
              <a:off x="5180561" y="1886230"/>
              <a:ext cx="1870674" cy="564187"/>
              <a:chOff x="3871906" y="1692580"/>
              <a:chExt cx="1399032" cy="421973"/>
            </a:xfrm>
          </p:grpSpPr>
          <p:cxnSp>
            <p:nvCxnSpPr>
              <p:cNvPr id="145" name="Straight Connector 48"/>
              <p:cNvCxnSpPr/>
              <p:nvPr/>
            </p:nvCxnSpPr>
            <p:spPr>
              <a:xfrm rot="16200000" flipH="1">
                <a:off x="4480561" y="1783051"/>
                <a:ext cx="182880" cy="1937"/>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6" name="Straight Connector 49"/>
              <p:cNvCxnSpPr/>
              <p:nvPr/>
            </p:nvCxnSpPr>
            <p:spPr>
              <a:xfrm rot="16200000" flipH="1">
                <a:off x="4457701" y="1999282"/>
                <a:ext cx="228600" cy="1937"/>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7" name="Straight Connector 50"/>
              <p:cNvCxnSpPr/>
              <p:nvPr/>
            </p:nvCxnSpPr>
            <p:spPr>
              <a:xfrm rot="16200000" flipH="1">
                <a:off x="5151460" y="1999283"/>
                <a:ext cx="228600" cy="1937"/>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51"/>
              <p:cNvCxnSpPr/>
              <p:nvPr/>
            </p:nvCxnSpPr>
            <p:spPr>
              <a:xfrm rot="16200000" flipH="1">
                <a:off x="3763940" y="1999284"/>
                <a:ext cx="228600" cy="1937"/>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55"/>
              <p:cNvCxnSpPr/>
              <p:nvPr/>
            </p:nvCxnSpPr>
            <p:spPr>
              <a:xfrm>
                <a:off x="3871906" y="1885950"/>
                <a:ext cx="1399032" cy="1588"/>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 name="Group 56"/>
            <p:cNvGrpSpPr/>
            <p:nvPr/>
          </p:nvGrpSpPr>
          <p:grpSpPr>
            <a:xfrm>
              <a:off x="5802692" y="1265611"/>
              <a:ext cx="627018" cy="627018"/>
              <a:chOff x="4337517" y="1228401"/>
              <a:chExt cx="468968" cy="468967"/>
            </a:xfrm>
          </p:grpSpPr>
          <p:sp>
            <p:nvSpPr>
              <p:cNvPr id="143" name="Oval 57"/>
              <p:cNvSpPr/>
              <p:nvPr/>
            </p:nvSpPr>
            <p:spPr bwMode="auto">
              <a:xfrm>
                <a:off x="4391778" y="1282662"/>
                <a:ext cx="356569" cy="356569"/>
              </a:xfrm>
              <a:prstGeom prst="ellipse">
                <a:avLst/>
              </a:prstGeom>
              <a:solidFill>
                <a:schemeClr val="accent1"/>
              </a:solidFill>
              <a:ln w="9525">
                <a:noFill/>
                <a:round/>
              </a:ln>
            </p:spPr>
            <p:txBody>
              <a:bodyPr anchor="ctr"/>
              <a:lstStyle/>
              <a:p>
                <a:pPr algn="ctr"/>
                <a:endParaRPr>
                  <a:latin typeface="+mn-lt"/>
                  <a:ea typeface="+mn-ea"/>
                  <a:cs typeface="+mn-ea"/>
                  <a:sym typeface="+mn-lt"/>
                </a:endParaRPr>
              </a:p>
            </p:txBody>
          </p:sp>
          <p:sp>
            <p:nvSpPr>
              <p:cNvPr id="144" name="Freeform: Shape 58"/>
              <p:cNvSpPr/>
              <p:nvPr/>
            </p:nvSpPr>
            <p:spPr bwMode="auto">
              <a:xfrm>
                <a:off x="4337517" y="1228401"/>
                <a:ext cx="468968" cy="468967"/>
              </a:xfrm>
              <a:custGeom>
                <a:avLst/>
                <a:gdLst/>
                <a:ahLst/>
                <a:cxnLst>
                  <a:cxn ang="0">
                    <a:pos x="80" y="161"/>
                  </a:cxn>
                  <a:cxn ang="0">
                    <a:pos x="0" y="80"/>
                  </a:cxn>
                  <a:cxn ang="0">
                    <a:pos x="80" y="0"/>
                  </a:cxn>
                  <a:cxn ang="0">
                    <a:pos x="161" y="80"/>
                  </a:cxn>
                  <a:cxn ang="0">
                    <a:pos x="80" y="161"/>
                  </a:cxn>
                  <a:cxn ang="0">
                    <a:pos x="80" y="8"/>
                  </a:cxn>
                  <a:cxn ang="0">
                    <a:pos x="8" y="80"/>
                  </a:cxn>
                  <a:cxn ang="0">
                    <a:pos x="80" y="152"/>
                  </a:cxn>
                  <a:cxn ang="0">
                    <a:pos x="152" y="80"/>
                  </a:cxn>
                  <a:cxn ang="0">
                    <a:pos x="80" y="8"/>
                  </a:cxn>
                </a:cxnLst>
                <a:rect l="0" t="0" r="r" b="b"/>
                <a:pathLst>
                  <a:path w="161" h="161">
                    <a:moveTo>
                      <a:pt x="80" y="161"/>
                    </a:moveTo>
                    <a:cubicBezTo>
                      <a:pt x="36" y="161"/>
                      <a:pt x="0" y="125"/>
                      <a:pt x="0" y="80"/>
                    </a:cubicBezTo>
                    <a:cubicBezTo>
                      <a:pt x="0" y="36"/>
                      <a:pt x="36" y="0"/>
                      <a:pt x="80" y="0"/>
                    </a:cubicBezTo>
                    <a:cubicBezTo>
                      <a:pt x="125" y="0"/>
                      <a:pt x="161" y="36"/>
                      <a:pt x="161" y="80"/>
                    </a:cubicBezTo>
                    <a:cubicBezTo>
                      <a:pt x="161" y="125"/>
                      <a:pt x="125" y="161"/>
                      <a:pt x="80" y="161"/>
                    </a:cubicBezTo>
                    <a:close/>
                    <a:moveTo>
                      <a:pt x="80" y="8"/>
                    </a:moveTo>
                    <a:cubicBezTo>
                      <a:pt x="41" y="8"/>
                      <a:pt x="8" y="41"/>
                      <a:pt x="8" y="80"/>
                    </a:cubicBezTo>
                    <a:cubicBezTo>
                      <a:pt x="8" y="120"/>
                      <a:pt x="41" y="152"/>
                      <a:pt x="80" y="152"/>
                    </a:cubicBezTo>
                    <a:cubicBezTo>
                      <a:pt x="120" y="152"/>
                      <a:pt x="152" y="120"/>
                      <a:pt x="152" y="80"/>
                    </a:cubicBezTo>
                    <a:cubicBezTo>
                      <a:pt x="152" y="41"/>
                      <a:pt x="120" y="8"/>
                      <a:pt x="80" y="8"/>
                    </a:cubicBezTo>
                    <a:close/>
                  </a:path>
                </a:pathLst>
              </a:custGeom>
              <a:solidFill>
                <a:schemeClr val="accent1">
                  <a:lumMod val="75000"/>
                </a:schemeClr>
              </a:solidFill>
              <a:ln w="9525">
                <a:noFill/>
                <a:round/>
              </a:ln>
            </p:spPr>
            <p:txBody>
              <a:bodyPr anchor="ctr"/>
              <a:lstStyle/>
              <a:p>
                <a:pPr algn="ctr"/>
                <a:endParaRPr>
                  <a:latin typeface="+mn-lt"/>
                  <a:ea typeface="+mn-ea"/>
                  <a:cs typeface="+mn-ea"/>
                  <a:sym typeface="+mn-lt"/>
                </a:endParaRPr>
              </a:p>
            </p:txBody>
          </p:sp>
        </p:grpSp>
        <p:sp>
          <p:nvSpPr>
            <p:cNvPr id="12" name="Freeform: Shape 59"/>
            <p:cNvSpPr/>
            <p:nvPr/>
          </p:nvSpPr>
          <p:spPr bwMode="auto">
            <a:xfrm>
              <a:off x="4875129" y="2459221"/>
              <a:ext cx="627019" cy="627019"/>
            </a:xfrm>
            <a:custGeom>
              <a:avLst/>
              <a:gdLst/>
              <a:ahLst/>
              <a:cxnLst>
                <a:cxn ang="0">
                  <a:pos x="80" y="162"/>
                </a:cxn>
                <a:cxn ang="0">
                  <a:pos x="0" y="81"/>
                </a:cxn>
                <a:cxn ang="0">
                  <a:pos x="80" y="0"/>
                </a:cxn>
                <a:cxn ang="0">
                  <a:pos x="161" y="81"/>
                </a:cxn>
                <a:cxn ang="0">
                  <a:pos x="80" y="162"/>
                </a:cxn>
                <a:cxn ang="0">
                  <a:pos x="80" y="9"/>
                </a:cxn>
                <a:cxn ang="0">
                  <a:pos x="8" y="81"/>
                </a:cxn>
                <a:cxn ang="0">
                  <a:pos x="80" y="153"/>
                </a:cxn>
                <a:cxn ang="0">
                  <a:pos x="152" y="81"/>
                </a:cxn>
                <a:cxn ang="0">
                  <a:pos x="80" y="9"/>
                </a:cxn>
              </a:cxnLst>
              <a:rect l="0" t="0" r="r" b="b"/>
              <a:pathLst>
                <a:path w="161" h="162">
                  <a:moveTo>
                    <a:pt x="80" y="162"/>
                  </a:moveTo>
                  <a:cubicBezTo>
                    <a:pt x="36" y="162"/>
                    <a:pt x="0" y="125"/>
                    <a:pt x="0" y="81"/>
                  </a:cubicBezTo>
                  <a:cubicBezTo>
                    <a:pt x="0" y="37"/>
                    <a:pt x="36" y="0"/>
                    <a:pt x="80" y="0"/>
                  </a:cubicBezTo>
                  <a:cubicBezTo>
                    <a:pt x="125" y="0"/>
                    <a:pt x="161" y="37"/>
                    <a:pt x="161" y="81"/>
                  </a:cubicBezTo>
                  <a:cubicBezTo>
                    <a:pt x="161" y="125"/>
                    <a:pt x="125" y="162"/>
                    <a:pt x="80" y="162"/>
                  </a:cubicBezTo>
                  <a:close/>
                  <a:moveTo>
                    <a:pt x="80" y="9"/>
                  </a:moveTo>
                  <a:cubicBezTo>
                    <a:pt x="41" y="9"/>
                    <a:pt x="8" y="41"/>
                    <a:pt x="8" y="81"/>
                  </a:cubicBezTo>
                  <a:cubicBezTo>
                    <a:pt x="8" y="121"/>
                    <a:pt x="41" y="153"/>
                    <a:pt x="80" y="153"/>
                  </a:cubicBezTo>
                  <a:cubicBezTo>
                    <a:pt x="120" y="153"/>
                    <a:pt x="152" y="121"/>
                    <a:pt x="152" y="81"/>
                  </a:cubicBezTo>
                  <a:cubicBezTo>
                    <a:pt x="152" y="41"/>
                    <a:pt x="120" y="9"/>
                    <a:pt x="80" y="9"/>
                  </a:cubicBezTo>
                  <a:close/>
                </a:path>
              </a:pathLst>
            </a:custGeom>
            <a:solidFill>
              <a:schemeClr val="accent2">
                <a:lumMod val="75000"/>
              </a:schemeClr>
            </a:solidFill>
            <a:ln w="9525">
              <a:noFill/>
              <a:round/>
            </a:ln>
          </p:spPr>
          <p:txBody>
            <a:bodyPr anchor="ctr"/>
            <a:lstStyle/>
            <a:p>
              <a:pPr algn="ctr"/>
              <a:endParaRPr>
                <a:latin typeface="+mn-lt"/>
                <a:ea typeface="+mn-ea"/>
                <a:cs typeface="+mn-ea"/>
                <a:sym typeface="+mn-lt"/>
              </a:endParaRPr>
            </a:p>
          </p:txBody>
        </p:sp>
        <p:sp>
          <p:nvSpPr>
            <p:cNvPr id="13" name="Oval 68"/>
            <p:cNvSpPr/>
            <p:nvPr/>
          </p:nvSpPr>
          <p:spPr bwMode="auto">
            <a:xfrm>
              <a:off x="4947678" y="2536952"/>
              <a:ext cx="476740" cy="471560"/>
            </a:xfrm>
            <a:prstGeom prst="ellipse">
              <a:avLst/>
            </a:prstGeom>
            <a:solidFill>
              <a:schemeClr val="accent2"/>
            </a:solidFill>
            <a:ln w="9525">
              <a:noFill/>
              <a:round/>
            </a:ln>
          </p:spPr>
          <p:txBody>
            <a:bodyPr anchor="ctr"/>
            <a:lstStyle/>
            <a:p>
              <a:pPr algn="ctr"/>
              <a:endParaRPr>
                <a:latin typeface="+mn-lt"/>
                <a:ea typeface="+mn-ea"/>
                <a:cs typeface="+mn-ea"/>
                <a:sym typeface="+mn-lt"/>
              </a:endParaRPr>
            </a:p>
          </p:txBody>
        </p:sp>
        <p:grpSp>
          <p:nvGrpSpPr>
            <p:cNvPr id="14" name="Group 71"/>
            <p:cNvGrpSpPr/>
            <p:nvPr/>
          </p:nvGrpSpPr>
          <p:grpSpPr>
            <a:xfrm>
              <a:off x="6730261" y="2459221"/>
              <a:ext cx="627018" cy="627019"/>
              <a:chOff x="5031276" y="2197339"/>
              <a:chExt cx="468968" cy="468967"/>
            </a:xfrm>
          </p:grpSpPr>
          <p:sp>
            <p:nvSpPr>
              <p:cNvPr id="141" name="Oval 74"/>
              <p:cNvSpPr/>
              <p:nvPr/>
            </p:nvSpPr>
            <p:spPr bwMode="auto">
              <a:xfrm>
                <a:off x="5085537" y="2255476"/>
                <a:ext cx="356569" cy="352695"/>
              </a:xfrm>
              <a:prstGeom prst="ellipse">
                <a:avLst/>
              </a:prstGeom>
              <a:solidFill>
                <a:schemeClr val="accent4"/>
              </a:solidFill>
              <a:ln w="9525">
                <a:noFill/>
                <a:round/>
              </a:ln>
            </p:spPr>
            <p:txBody>
              <a:bodyPr anchor="ctr"/>
              <a:lstStyle/>
              <a:p>
                <a:pPr algn="ctr"/>
                <a:endParaRPr>
                  <a:latin typeface="+mn-lt"/>
                  <a:ea typeface="+mn-ea"/>
                  <a:cs typeface="+mn-ea"/>
                  <a:sym typeface="+mn-lt"/>
                </a:endParaRPr>
              </a:p>
            </p:txBody>
          </p:sp>
          <p:sp>
            <p:nvSpPr>
              <p:cNvPr id="142" name="Freeform: Shape 77"/>
              <p:cNvSpPr/>
              <p:nvPr/>
            </p:nvSpPr>
            <p:spPr bwMode="auto">
              <a:xfrm>
                <a:off x="5031276" y="2197339"/>
                <a:ext cx="468968" cy="468967"/>
              </a:xfrm>
              <a:custGeom>
                <a:avLst/>
                <a:gdLst/>
                <a:ahLst/>
                <a:cxnLst>
                  <a:cxn ang="0">
                    <a:pos x="80" y="162"/>
                  </a:cxn>
                  <a:cxn ang="0">
                    <a:pos x="0" y="81"/>
                  </a:cxn>
                  <a:cxn ang="0">
                    <a:pos x="80" y="0"/>
                  </a:cxn>
                  <a:cxn ang="0">
                    <a:pos x="161" y="81"/>
                  </a:cxn>
                  <a:cxn ang="0">
                    <a:pos x="80" y="162"/>
                  </a:cxn>
                  <a:cxn ang="0">
                    <a:pos x="80" y="9"/>
                  </a:cxn>
                  <a:cxn ang="0">
                    <a:pos x="8" y="81"/>
                  </a:cxn>
                  <a:cxn ang="0">
                    <a:pos x="80" y="153"/>
                  </a:cxn>
                  <a:cxn ang="0">
                    <a:pos x="152" y="81"/>
                  </a:cxn>
                  <a:cxn ang="0">
                    <a:pos x="80" y="9"/>
                  </a:cxn>
                </a:cxnLst>
                <a:rect l="0" t="0" r="r" b="b"/>
                <a:pathLst>
                  <a:path w="161" h="162">
                    <a:moveTo>
                      <a:pt x="80" y="162"/>
                    </a:moveTo>
                    <a:cubicBezTo>
                      <a:pt x="36" y="162"/>
                      <a:pt x="0" y="125"/>
                      <a:pt x="0" y="81"/>
                    </a:cubicBezTo>
                    <a:cubicBezTo>
                      <a:pt x="0" y="37"/>
                      <a:pt x="36" y="0"/>
                      <a:pt x="80" y="0"/>
                    </a:cubicBezTo>
                    <a:cubicBezTo>
                      <a:pt x="125" y="0"/>
                      <a:pt x="161" y="37"/>
                      <a:pt x="161" y="81"/>
                    </a:cubicBezTo>
                    <a:cubicBezTo>
                      <a:pt x="161" y="125"/>
                      <a:pt x="125" y="162"/>
                      <a:pt x="80" y="162"/>
                    </a:cubicBezTo>
                    <a:close/>
                    <a:moveTo>
                      <a:pt x="80" y="9"/>
                    </a:moveTo>
                    <a:cubicBezTo>
                      <a:pt x="41" y="9"/>
                      <a:pt x="8" y="41"/>
                      <a:pt x="8" y="81"/>
                    </a:cubicBezTo>
                    <a:cubicBezTo>
                      <a:pt x="8" y="121"/>
                      <a:pt x="41" y="153"/>
                      <a:pt x="80" y="153"/>
                    </a:cubicBezTo>
                    <a:cubicBezTo>
                      <a:pt x="120" y="153"/>
                      <a:pt x="152" y="121"/>
                      <a:pt x="152" y="81"/>
                    </a:cubicBezTo>
                    <a:cubicBezTo>
                      <a:pt x="152" y="41"/>
                      <a:pt x="120" y="9"/>
                      <a:pt x="80" y="9"/>
                    </a:cubicBezTo>
                    <a:close/>
                  </a:path>
                </a:pathLst>
              </a:custGeom>
              <a:solidFill>
                <a:schemeClr val="accent4">
                  <a:lumMod val="75000"/>
                </a:schemeClr>
              </a:solidFill>
              <a:ln w="9525">
                <a:noFill/>
                <a:round/>
              </a:ln>
            </p:spPr>
            <p:txBody>
              <a:bodyPr anchor="ctr"/>
              <a:lstStyle/>
              <a:p>
                <a:pPr algn="ctr"/>
                <a:endParaRPr>
                  <a:latin typeface="+mn-lt"/>
                  <a:ea typeface="+mn-ea"/>
                  <a:cs typeface="+mn-ea"/>
                  <a:sym typeface="+mn-lt"/>
                </a:endParaRPr>
              </a:p>
            </p:txBody>
          </p:sp>
        </p:grpSp>
        <p:grpSp>
          <p:nvGrpSpPr>
            <p:cNvPr id="15" name="Group 80"/>
            <p:cNvGrpSpPr/>
            <p:nvPr/>
          </p:nvGrpSpPr>
          <p:grpSpPr>
            <a:xfrm>
              <a:off x="5802692" y="2459221"/>
              <a:ext cx="627018" cy="627019"/>
              <a:chOff x="4337517" y="2197339"/>
              <a:chExt cx="468968" cy="468967"/>
            </a:xfrm>
          </p:grpSpPr>
          <p:sp>
            <p:nvSpPr>
              <p:cNvPr id="139" name="Oval 83"/>
              <p:cNvSpPr/>
              <p:nvPr/>
            </p:nvSpPr>
            <p:spPr bwMode="auto">
              <a:xfrm>
                <a:off x="4391778" y="2255476"/>
                <a:ext cx="356569" cy="352695"/>
              </a:xfrm>
              <a:prstGeom prst="ellipse">
                <a:avLst/>
              </a:prstGeom>
              <a:solidFill>
                <a:schemeClr val="accent3"/>
              </a:solidFill>
              <a:ln w="9525">
                <a:noFill/>
                <a:round/>
              </a:ln>
            </p:spPr>
            <p:txBody>
              <a:bodyPr anchor="ctr"/>
              <a:lstStyle/>
              <a:p>
                <a:pPr algn="ctr"/>
                <a:endParaRPr>
                  <a:latin typeface="+mn-lt"/>
                  <a:ea typeface="+mn-ea"/>
                  <a:cs typeface="+mn-ea"/>
                  <a:sym typeface="+mn-lt"/>
                </a:endParaRPr>
              </a:p>
            </p:txBody>
          </p:sp>
          <p:sp>
            <p:nvSpPr>
              <p:cNvPr id="140" name="Freeform: Shape 86"/>
              <p:cNvSpPr/>
              <p:nvPr/>
            </p:nvSpPr>
            <p:spPr bwMode="auto">
              <a:xfrm>
                <a:off x="4337517" y="2197339"/>
                <a:ext cx="468968" cy="468967"/>
              </a:xfrm>
              <a:custGeom>
                <a:avLst/>
                <a:gdLst/>
                <a:ahLst/>
                <a:cxnLst>
                  <a:cxn ang="0">
                    <a:pos x="80" y="162"/>
                  </a:cxn>
                  <a:cxn ang="0">
                    <a:pos x="0" y="81"/>
                  </a:cxn>
                  <a:cxn ang="0">
                    <a:pos x="80" y="0"/>
                  </a:cxn>
                  <a:cxn ang="0">
                    <a:pos x="161" y="81"/>
                  </a:cxn>
                  <a:cxn ang="0">
                    <a:pos x="80" y="162"/>
                  </a:cxn>
                  <a:cxn ang="0">
                    <a:pos x="80" y="9"/>
                  </a:cxn>
                  <a:cxn ang="0">
                    <a:pos x="8" y="81"/>
                  </a:cxn>
                  <a:cxn ang="0">
                    <a:pos x="80" y="153"/>
                  </a:cxn>
                  <a:cxn ang="0">
                    <a:pos x="152" y="81"/>
                  </a:cxn>
                  <a:cxn ang="0">
                    <a:pos x="80" y="9"/>
                  </a:cxn>
                </a:cxnLst>
                <a:rect l="0" t="0" r="r" b="b"/>
                <a:pathLst>
                  <a:path w="161" h="162">
                    <a:moveTo>
                      <a:pt x="80" y="162"/>
                    </a:moveTo>
                    <a:cubicBezTo>
                      <a:pt x="36" y="162"/>
                      <a:pt x="0" y="125"/>
                      <a:pt x="0" y="81"/>
                    </a:cubicBezTo>
                    <a:cubicBezTo>
                      <a:pt x="0" y="37"/>
                      <a:pt x="36" y="0"/>
                      <a:pt x="80" y="0"/>
                    </a:cubicBezTo>
                    <a:cubicBezTo>
                      <a:pt x="125" y="0"/>
                      <a:pt x="161" y="37"/>
                      <a:pt x="161" y="81"/>
                    </a:cubicBezTo>
                    <a:cubicBezTo>
                      <a:pt x="161" y="125"/>
                      <a:pt x="125" y="162"/>
                      <a:pt x="80" y="162"/>
                    </a:cubicBezTo>
                    <a:close/>
                    <a:moveTo>
                      <a:pt x="80" y="9"/>
                    </a:moveTo>
                    <a:cubicBezTo>
                      <a:pt x="41" y="9"/>
                      <a:pt x="8" y="41"/>
                      <a:pt x="8" y="81"/>
                    </a:cubicBezTo>
                    <a:cubicBezTo>
                      <a:pt x="8" y="121"/>
                      <a:pt x="41" y="153"/>
                      <a:pt x="80" y="153"/>
                    </a:cubicBezTo>
                    <a:cubicBezTo>
                      <a:pt x="120" y="153"/>
                      <a:pt x="152" y="121"/>
                      <a:pt x="152" y="81"/>
                    </a:cubicBezTo>
                    <a:cubicBezTo>
                      <a:pt x="152" y="41"/>
                      <a:pt x="120" y="9"/>
                      <a:pt x="80" y="9"/>
                    </a:cubicBezTo>
                    <a:close/>
                  </a:path>
                </a:pathLst>
              </a:custGeom>
              <a:solidFill>
                <a:schemeClr val="accent3">
                  <a:lumMod val="75000"/>
                </a:schemeClr>
              </a:solidFill>
              <a:ln w="9525">
                <a:noFill/>
                <a:round/>
              </a:ln>
            </p:spPr>
            <p:txBody>
              <a:bodyPr anchor="ctr"/>
              <a:lstStyle/>
              <a:p>
                <a:pPr algn="ctr"/>
                <a:endParaRPr>
                  <a:latin typeface="+mn-lt"/>
                  <a:ea typeface="+mn-ea"/>
                  <a:cs typeface="+mn-ea"/>
                  <a:sym typeface="+mn-lt"/>
                </a:endParaRPr>
              </a:p>
            </p:txBody>
          </p:sp>
        </p:grpSp>
        <p:grpSp>
          <p:nvGrpSpPr>
            <p:cNvPr id="16" name="Group 89"/>
            <p:cNvGrpSpPr/>
            <p:nvPr/>
          </p:nvGrpSpPr>
          <p:grpSpPr>
            <a:xfrm>
              <a:off x="4875121" y="3863534"/>
              <a:ext cx="627018" cy="632199"/>
              <a:chOff x="3643756" y="3247669"/>
              <a:chExt cx="468968" cy="472842"/>
            </a:xfrm>
          </p:grpSpPr>
          <p:sp>
            <p:nvSpPr>
              <p:cNvPr id="137" name="Oval 102"/>
              <p:cNvSpPr/>
              <p:nvPr/>
            </p:nvSpPr>
            <p:spPr bwMode="auto">
              <a:xfrm>
                <a:off x="3698017" y="3305804"/>
                <a:ext cx="356569" cy="356569"/>
              </a:xfrm>
              <a:prstGeom prst="ellipse">
                <a:avLst/>
              </a:prstGeom>
              <a:solidFill>
                <a:schemeClr val="accent5"/>
              </a:solidFill>
              <a:ln w="9525">
                <a:noFill/>
                <a:round/>
              </a:ln>
            </p:spPr>
            <p:txBody>
              <a:bodyPr anchor="ctr"/>
              <a:lstStyle/>
              <a:p>
                <a:pPr algn="ctr"/>
                <a:endParaRPr>
                  <a:latin typeface="+mn-lt"/>
                  <a:ea typeface="+mn-ea"/>
                  <a:cs typeface="+mn-ea"/>
                  <a:sym typeface="+mn-lt"/>
                </a:endParaRPr>
              </a:p>
            </p:txBody>
          </p:sp>
          <p:sp>
            <p:nvSpPr>
              <p:cNvPr id="138" name="Freeform: Shape 103"/>
              <p:cNvSpPr/>
              <p:nvPr/>
            </p:nvSpPr>
            <p:spPr bwMode="auto">
              <a:xfrm>
                <a:off x="3643756" y="3247669"/>
                <a:ext cx="468968" cy="472842"/>
              </a:xfrm>
              <a:custGeom>
                <a:avLst/>
                <a:gdLst/>
                <a:ahLst/>
                <a:cxnLst>
                  <a:cxn ang="0">
                    <a:pos x="80" y="162"/>
                  </a:cxn>
                  <a:cxn ang="0">
                    <a:pos x="0" y="81"/>
                  </a:cxn>
                  <a:cxn ang="0">
                    <a:pos x="80" y="0"/>
                  </a:cxn>
                  <a:cxn ang="0">
                    <a:pos x="161" y="81"/>
                  </a:cxn>
                  <a:cxn ang="0">
                    <a:pos x="80" y="162"/>
                  </a:cxn>
                  <a:cxn ang="0">
                    <a:pos x="80" y="9"/>
                  </a:cxn>
                  <a:cxn ang="0">
                    <a:pos x="8" y="81"/>
                  </a:cxn>
                  <a:cxn ang="0">
                    <a:pos x="80" y="153"/>
                  </a:cxn>
                  <a:cxn ang="0">
                    <a:pos x="152" y="81"/>
                  </a:cxn>
                  <a:cxn ang="0">
                    <a:pos x="80" y="9"/>
                  </a:cxn>
                </a:cxnLst>
                <a:rect l="0" t="0" r="r" b="b"/>
                <a:pathLst>
                  <a:path w="161" h="162">
                    <a:moveTo>
                      <a:pt x="80" y="162"/>
                    </a:moveTo>
                    <a:cubicBezTo>
                      <a:pt x="36" y="162"/>
                      <a:pt x="0" y="125"/>
                      <a:pt x="0" y="81"/>
                    </a:cubicBezTo>
                    <a:cubicBezTo>
                      <a:pt x="0" y="37"/>
                      <a:pt x="36" y="0"/>
                      <a:pt x="80" y="0"/>
                    </a:cubicBezTo>
                    <a:cubicBezTo>
                      <a:pt x="125" y="0"/>
                      <a:pt x="161" y="37"/>
                      <a:pt x="161" y="81"/>
                    </a:cubicBezTo>
                    <a:cubicBezTo>
                      <a:pt x="161" y="125"/>
                      <a:pt x="125" y="162"/>
                      <a:pt x="80" y="162"/>
                    </a:cubicBezTo>
                    <a:close/>
                    <a:moveTo>
                      <a:pt x="80" y="9"/>
                    </a:moveTo>
                    <a:cubicBezTo>
                      <a:pt x="41" y="9"/>
                      <a:pt x="8" y="41"/>
                      <a:pt x="8" y="81"/>
                    </a:cubicBezTo>
                    <a:cubicBezTo>
                      <a:pt x="8" y="121"/>
                      <a:pt x="41" y="153"/>
                      <a:pt x="80" y="153"/>
                    </a:cubicBezTo>
                    <a:cubicBezTo>
                      <a:pt x="120" y="153"/>
                      <a:pt x="152" y="121"/>
                      <a:pt x="152" y="81"/>
                    </a:cubicBezTo>
                    <a:cubicBezTo>
                      <a:pt x="152" y="41"/>
                      <a:pt x="120" y="9"/>
                      <a:pt x="80" y="9"/>
                    </a:cubicBezTo>
                    <a:close/>
                  </a:path>
                </a:pathLst>
              </a:custGeom>
              <a:solidFill>
                <a:schemeClr val="accent5">
                  <a:lumMod val="75000"/>
                </a:schemeClr>
              </a:solidFill>
              <a:ln w="9525">
                <a:noFill/>
                <a:round/>
              </a:ln>
            </p:spPr>
            <p:txBody>
              <a:bodyPr anchor="ctr"/>
              <a:lstStyle/>
              <a:p>
                <a:pPr algn="ctr"/>
                <a:endParaRPr>
                  <a:latin typeface="+mn-lt"/>
                  <a:ea typeface="+mn-ea"/>
                  <a:cs typeface="+mn-ea"/>
                  <a:sym typeface="+mn-lt"/>
                </a:endParaRPr>
              </a:p>
            </p:txBody>
          </p:sp>
        </p:grpSp>
        <p:grpSp>
          <p:nvGrpSpPr>
            <p:cNvPr id="17" name="Group 104"/>
            <p:cNvGrpSpPr/>
            <p:nvPr/>
          </p:nvGrpSpPr>
          <p:grpSpPr>
            <a:xfrm>
              <a:off x="6730261" y="3863534"/>
              <a:ext cx="627018" cy="632199"/>
              <a:chOff x="5031276" y="3247669"/>
              <a:chExt cx="468968" cy="472842"/>
            </a:xfrm>
          </p:grpSpPr>
          <p:sp>
            <p:nvSpPr>
              <p:cNvPr id="135" name="Oval 105"/>
              <p:cNvSpPr/>
              <p:nvPr/>
            </p:nvSpPr>
            <p:spPr bwMode="auto">
              <a:xfrm>
                <a:off x="5085537" y="3305804"/>
                <a:ext cx="356569" cy="356569"/>
              </a:xfrm>
              <a:prstGeom prst="ellipse">
                <a:avLst/>
              </a:prstGeom>
              <a:solidFill>
                <a:schemeClr val="accent1"/>
              </a:solidFill>
              <a:ln w="9525">
                <a:noFill/>
                <a:round/>
              </a:ln>
            </p:spPr>
            <p:txBody>
              <a:bodyPr anchor="ctr"/>
              <a:lstStyle/>
              <a:p>
                <a:pPr algn="ctr"/>
                <a:endParaRPr>
                  <a:latin typeface="+mn-lt"/>
                  <a:ea typeface="+mn-ea"/>
                  <a:cs typeface="+mn-ea"/>
                  <a:sym typeface="+mn-lt"/>
                </a:endParaRPr>
              </a:p>
            </p:txBody>
          </p:sp>
          <p:sp>
            <p:nvSpPr>
              <p:cNvPr id="136" name="Freeform: Shape 106"/>
              <p:cNvSpPr/>
              <p:nvPr/>
            </p:nvSpPr>
            <p:spPr bwMode="auto">
              <a:xfrm>
                <a:off x="5031276" y="3247669"/>
                <a:ext cx="468968" cy="472842"/>
              </a:xfrm>
              <a:custGeom>
                <a:avLst/>
                <a:gdLst/>
                <a:ahLst/>
                <a:cxnLst>
                  <a:cxn ang="0">
                    <a:pos x="80" y="162"/>
                  </a:cxn>
                  <a:cxn ang="0">
                    <a:pos x="0" y="81"/>
                  </a:cxn>
                  <a:cxn ang="0">
                    <a:pos x="80" y="0"/>
                  </a:cxn>
                  <a:cxn ang="0">
                    <a:pos x="161" y="81"/>
                  </a:cxn>
                  <a:cxn ang="0">
                    <a:pos x="80" y="162"/>
                  </a:cxn>
                  <a:cxn ang="0">
                    <a:pos x="80" y="9"/>
                  </a:cxn>
                  <a:cxn ang="0">
                    <a:pos x="8" y="81"/>
                  </a:cxn>
                  <a:cxn ang="0">
                    <a:pos x="80" y="153"/>
                  </a:cxn>
                  <a:cxn ang="0">
                    <a:pos x="152" y="81"/>
                  </a:cxn>
                  <a:cxn ang="0">
                    <a:pos x="80" y="9"/>
                  </a:cxn>
                </a:cxnLst>
                <a:rect l="0" t="0" r="r" b="b"/>
                <a:pathLst>
                  <a:path w="161" h="162">
                    <a:moveTo>
                      <a:pt x="80" y="162"/>
                    </a:moveTo>
                    <a:cubicBezTo>
                      <a:pt x="36" y="162"/>
                      <a:pt x="0" y="125"/>
                      <a:pt x="0" y="81"/>
                    </a:cubicBezTo>
                    <a:cubicBezTo>
                      <a:pt x="0" y="37"/>
                      <a:pt x="36" y="0"/>
                      <a:pt x="80" y="0"/>
                    </a:cubicBezTo>
                    <a:cubicBezTo>
                      <a:pt x="125" y="0"/>
                      <a:pt x="161" y="37"/>
                      <a:pt x="161" y="81"/>
                    </a:cubicBezTo>
                    <a:cubicBezTo>
                      <a:pt x="161" y="125"/>
                      <a:pt x="125" y="162"/>
                      <a:pt x="80" y="162"/>
                    </a:cubicBezTo>
                    <a:close/>
                    <a:moveTo>
                      <a:pt x="80" y="9"/>
                    </a:moveTo>
                    <a:cubicBezTo>
                      <a:pt x="41" y="9"/>
                      <a:pt x="8" y="41"/>
                      <a:pt x="8" y="81"/>
                    </a:cubicBezTo>
                    <a:cubicBezTo>
                      <a:pt x="8" y="121"/>
                      <a:pt x="41" y="153"/>
                      <a:pt x="80" y="153"/>
                    </a:cubicBezTo>
                    <a:cubicBezTo>
                      <a:pt x="120" y="153"/>
                      <a:pt x="152" y="121"/>
                      <a:pt x="152" y="81"/>
                    </a:cubicBezTo>
                    <a:cubicBezTo>
                      <a:pt x="152" y="41"/>
                      <a:pt x="120" y="9"/>
                      <a:pt x="80" y="9"/>
                    </a:cubicBezTo>
                    <a:close/>
                  </a:path>
                </a:pathLst>
              </a:custGeom>
              <a:solidFill>
                <a:schemeClr val="accent1">
                  <a:lumMod val="75000"/>
                </a:schemeClr>
              </a:solidFill>
              <a:ln w="9525">
                <a:noFill/>
                <a:round/>
              </a:ln>
            </p:spPr>
            <p:txBody>
              <a:bodyPr anchor="ctr"/>
              <a:lstStyle/>
              <a:p>
                <a:pPr algn="ctr"/>
                <a:endParaRPr>
                  <a:latin typeface="+mn-lt"/>
                  <a:ea typeface="+mn-ea"/>
                  <a:cs typeface="+mn-ea"/>
                  <a:sym typeface="+mn-lt"/>
                </a:endParaRPr>
              </a:p>
            </p:txBody>
          </p:sp>
        </p:grpSp>
        <p:grpSp>
          <p:nvGrpSpPr>
            <p:cNvPr id="18" name="Group 107"/>
            <p:cNvGrpSpPr/>
            <p:nvPr/>
          </p:nvGrpSpPr>
          <p:grpSpPr>
            <a:xfrm>
              <a:off x="5802692" y="3863534"/>
              <a:ext cx="627018" cy="632199"/>
              <a:chOff x="4337517" y="3247669"/>
              <a:chExt cx="468968" cy="472842"/>
            </a:xfrm>
          </p:grpSpPr>
          <p:sp>
            <p:nvSpPr>
              <p:cNvPr id="133" name="Oval 108"/>
              <p:cNvSpPr/>
              <p:nvPr/>
            </p:nvSpPr>
            <p:spPr bwMode="auto">
              <a:xfrm>
                <a:off x="4393716" y="3305804"/>
                <a:ext cx="356569" cy="356569"/>
              </a:xfrm>
              <a:prstGeom prst="ellipse">
                <a:avLst/>
              </a:prstGeom>
              <a:solidFill>
                <a:schemeClr val="accent6"/>
              </a:solidFill>
              <a:ln w="9525">
                <a:noFill/>
                <a:round/>
              </a:ln>
            </p:spPr>
            <p:txBody>
              <a:bodyPr anchor="ctr"/>
              <a:lstStyle/>
              <a:p>
                <a:pPr algn="ctr"/>
                <a:endParaRPr>
                  <a:latin typeface="+mn-lt"/>
                  <a:ea typeface="+mn-ea"/>
                  <a:cs typeface="+mn-ea"/>
                  <a:sym typeface="+mn-lt"/>
                </a:endParaRPr>
              </a:p>
            </p:txBody>
          </p:sp>
          <p:sp>
            <p:nvSpPr>
              <p:cNvPr id="134" name="Freeform: Shape 109"/>
              <p:cNvSpPr/>
              <p:nvPr/>
            </p:nvSpPr>
            <p:spPr bwMode="auto">
              <a:xfrm>
                <a:off x="4337517" y="3247669"/>
                <a:ext cx="468968" cy="472842"/>
              </a:xfrm>
              <a:custGeom>
                <a:avLst/>
                <a:gdLst/>
                <a:ahLst/>
                <a:cxnLst>
                  <a:cxn ang="0">
                    <a:pos x="80" y="162"/>
                  </a:cxn>
                  <a:cxn ang="0">
                    <a:pos x="0" y="81"/>
                  </a:cxn>
                  <a:cxn ang="0">
                    <a:pos x="80" y="0"/>
                  </a:cxn>
                  <a:cxn ang="0">
                    <a:pos x="161" y="81"/>
                  </a:cxn>
                  <a:cxn ang="0">
                    <a:pos x="80" y="162"/>
                  </a:cxn>
                  <a:cxn ang="0">
                    <a:pos x="80" y="9"/>
                  </a:cxn>
                  <a:cxn ang="0">
                    <a:pos x="8" y="81"/>
                  </a:cxn>
                  <a:cxn ang="0">
                    <a:pos x="80" y="153"/>
                  </a:cxn>
                  <a:cxn ang="0">
                    <a:pos x="152" y="81"/>
                  </a:cxn>
                  <a:cxn ang="0">
                    <a:pos x="80" y="9"/>
                  </a:cxn>
                </a:cxnLst>
                <a:rect l="0" t="0" r="r" b="b"/>
                <a:pathLst>
                  <a:path w="161" h="162">
                    <a:moveTo>
                      <a:pt x="80" y="162"/>
                    </a:moveTo>
                    <a:cubicBezTo>
                      <a:pt x="36" y="162"/>
                      <a:pt x="0" y="125"/>
                      <a:pt x="0" y="81"/>
                    </a:cubicBezTo>
                    <a:cubicBezTo>
                      <a:pt x="0" y="37"/>
                      <a:pt x="36" y="0"/>
                      <a:pt x="80" y="0"/>
                    </a:cubicBezTo>
                    <a:cubicBezTo>
                      <a:pt x="125" y="0"/>
                      <a:pt x="161" y="37"/>
                      <a:pt x="161" y="81"/>
                    </a:cubicBezTo>
                    <a:cubicBezTo>
                      <a:pt x="161" y="125"/>
                      <a:pt x="125" y="162"/>
                      <a:pt x="80" y="162"/>
                    </a:cubicBezTo>
                    <a:close/>
                    <a:moveTo>
                      <a:pt x="80" y="9"/>
                    </a:moveTo>
                    <a:cubicBezTo>
                      <a:pt x="41" y="9"/>
                      <a:pt x="8" y="41"/>
                      <a:pt x="8" y="81"/>
                    </a:cubicBezTo>
                    <a:cubicBezTo>
                      <a:pt x="8" y="121"/>
                      <a:pt x="41" y="153"/>
                      <a:pt x="80" y="153"/>
                    </a:cubicBezTo>
                    <a:cubicBezTo>
                      <a:pt x="120" y="153"/>
                      <a:pt x="152" y="121"/>
                      <a:pt x="152" y="81"/>
                    </a:cubicBezTo>
                    <a:cubicBezTo>
                      <a:pt x="152" y="41"/>
                      <a:pt x="120" y="9"/>
                      <a:pt x="80" y="9"/>
                    </a:cubicBezTo>
                    <a:close/>
                  </a:path>
                </a:pathLst>
              </a:custGeom>
              <a:solidFill>
                <a:schemeClr val="accent6">
                  <a:lumMod val="75000"/>
                </a:schemeClr>
              </a:solidFill>
              <a:ln w="9525">
                <a:noFill/>
                <a:round/>
              </a:ln>
            </p:spPr>
            <p:txBody>
              <a:bodyPr anchor="ctr"/>
              <a:lstStyle/>
              <a:p>
                <a:pPr algn="ctr"/>
                <a:endParaRPr>
                  <a:latin typeface="+mn-lt"/>
                  <a:ea typeface="+mn-ea"/>
                  <a:cs typeface="+mn-ea"/>
                  <a:sym typeface="+mn-lt"/>
                </a:endParaRPr>
              </a:p>
            </p:txBody>
          </p:sp>
        </p:grpSp>
        <p:grpSp>
          <p:nvGrpSpPr>
            <p:cNvPr id="19" name="Group 110"/>
            <p:cNvGrpSpPr/>
            <p:nvPr/>
          </p:nvGrpSpPr>
          <p:grpSpPr>
            <a:xfrm>
              <a:off x="4875121" y="5271256"/>
              <a:ext cx="627018" cy="627018"/>
              <a:chOff x="3643756" y="4224358"/>
              <a:chExt cx="468968" cy="468967"/>
            </a:xfrm>
          </p:grpSpPr>
          <p:sp>
            <p:nvSpPr>
              <p:cNvPr id="131" name="Oval 111"/>
              <p:cNvSpPr/>
              <p:nvPr/>
            </p:nvSpPr>
            <p:spPr bwMode="auto">
              <a:xfrm>
                <a:off x="3698017" y="4282493"/>
                <a:ext cx="356569" cy="356569"/>
              </a:xfrm>
              <a:prstGeom prst="ellipse">
                <a:avLst/>
              </a:prstGeom>
              <a:solidFill>
                <a:schemeClr val="accent6"/>
              </a:solidFill>
              <a:ln w="9525">
                <a:noFill/>
                <a:round/>
              </a:ln>
            </p:spPr>
            <p:txBody>
              <a:bodyPr anchor="ctr"/>
              <a:lstStyle/>
              <a:p>
                <a:pPr algn="ctr"/>
                <a:endParaRPr>
                  <a:latin typeface="+mn-lt"/>
                  <a:ea typeface="+mn-ea"/>
                  <a:cs typeface="+mn-ea"/>
                  <a:sym typeface="+mn-lt"/>
                </a:endParaRPr>
              </a:p>
            </p:txBody>
          </p:sp>
          <p:sp>
            <p:nvSpPr>
              <p:cNvPr id="132" name="Freeform: Shape 112"/>
              <p:cNvSpPr/>
              <p:nvPr/>
            </p:nvSpPr>
            <p:spPr bwMode="auto">
              <a:xfrm>
                <a:off x="3643756" y="4224358"/>
                <a:ext cx="468968" cy="468967"/>
              </a:xfrm>
              <a:custGeom>
                <a:avLst/>
                <a:gdLst/>
                <a:ahLst/>
                <a:cxnLst>
                  <a:cxn ang="0">
                    <a:pos x="80" y="161"/>
                  </a:cxn>
                  <a:cxn ang="0">
                    <a:pos x="0" y="81"/>
                  </a:cxn>
                  <a:cxn ang="0">
                    <a:pos x="80" y="0"/>
                  </a:cxn>
                  <a:cxn ang="0">
                    <a:pos x="161" y="81"/>
                  </a:cxn>
                  <a:cxn ang="0">
                    <a:pos x="80" y="161"/>
                  </a:cxn>
                  <a:cxn ang="0">
                    <a:pos x="80" y="9"/>
                  </a:cxn>
                  <a:cxn ang="0">
                    <a:pos x="8" y="81"/>
                  </a:cxn>
                  <a:cxn ang="0">
                    <a:pos x="80" y="153"/>
                  </a:cxn>
                  <a:cxn ang="0">
                    <a:pos x="152" y="81"/>
                  </a:cxn>
                  <a:cxn ang="0">
                    <a:pos x="80" y="9"/>
                  </a:cxn>
                </a:cxnLst>
                <a:rect l="0" t="0" r="r" b="b"/>
                <a:pathLst>
                  <a:path w="161" h="161">
                    <a:moveTo>
                      <a:pt x="80" y="161"/>
                    </a:moveTo>
                    <a:cubicBezTo>
                      <a:pt x="36" y="161"/>
                      <a:pt x="0" y="125"/>
                      <a:pt x="0" y="81"/>
                    </a:cubicBezTo>
                    <a:cubicBezTo>
                      <a:pt x="0" y="36"/>
                      <a:pt x="36" y="0"/>
                      <a:pt x="80" y="0"/>
                    </a:cubicBezTo>
                    <a:cubicBezTo>
                      <a:pt x="125" y="0"/>
                      <a:pt x="161" y="36"/>
                      <a:pt x="161" y="81"/>
                    </a:cubicBezTo>
                    <a:cubicBezTo>
                      <a:pt x="161" y="125"/>
                      <a:pt x="125" y="161"/>
                      <a:pt x="80" y="161"/>
                    </a:cubicBezTo>
                    <a:close/>
                    <a:moveTo>
                      <a:pt x="80" y="9"/>
                    </a:moveTo>
                    <a:cubicBezTo>
                      <a:pt x="41" y="9"/>
                      <a:pt x="8" y="41"/>
                      <a:pt x="8" y="81"/>
                    </a:cubicBezTo>
                    <a:cubicBezTo>
                      <a:pt x="8" y="120"/>
                      <a:pt x="41" y="153"/>
                      <a:pt x="80" y="153"/>
                    </a:cubicBezTo>
                    <a:cubicBezTo>
                      <a:pt x="120" y="153"/>
                      <a:pt x="152" y="120"/>
                      <a:pt x="152" y="81"/>
                    </a:cubicBezTo>
                    <a:cubicBezTo>
                      <a:pt x="152" y="41"/>
                      <a:pt x="120" y="9"/>
                      <a:pt x="80" y="9"/>
                    </a:cubicBezTo>
                    <a:close/>
                  </a:path>
                </a:pathLst>
              </a:custGeom>
              <a:solidFill>
                <a:schemeClr val="accent6">
                  <a:lumMod val="75000"/>
                </a:schemeClr>
              </a:solidFill>
              <a:ln w="9525">
                <a:noFill/>
                <a:round/>
              </a:ln>
            </p:spPr>
            <p:txBody>
              <a:bodyPr anchor="ctr"/>
              <a:lstStyle/>
              <a:p>
                <a:pPr algn="ctr"/>
                <a:endParaRPr>
                  <a:latin typeface="+mn-lt"/>
                  <a:ea typeface="+mn-ea"/>
                  <a:cs typeface="+mn-ea"/>
                  <a:sym typeface="+mn-lt"/>
                </a:endParaRPr>
              </a:p>
            </p:txBody>
          </p:sp>
        </p:grpSp>
        <p:grpSp>
          <p:nvGrpSpPr>
            <p:cNvPr id="20" name="Group 113"/>
            <p:cNvGrpSpPr/>
            <p:nvPr/>
          </p:nvGrpSpPr>
          <p:grpSpPr>
            <a:xfrm>
              <a:off x="6730261" y="5271256"/>
              <a:ext cx="627018" cy="627018"/>
              <a:chOff x="5031276" y="4224358"/>
              <a:chExt cx="468968" cy="468967"/>
            </a:xfrm>
          </p:grpSpPr>
          <p:sp>
            <p:nvSpPr>
              <p:cNvPr id="129" name="Oval 114"/>
              <p:cNvSpPr/>
              <p:nvPr/>
            </p:nvSpPr>
            <p:spPr bwMode="auto">
              <a:xfrm>
                <a:off x="5085537" y="4282493"/>
                <a:ext cx="356569" cy="356569"/>
              </a:xfrm>
              <a:prstGeom prst="ellipse">
                <a:avLst/>
              </a:prstGeom>
              <a:solidFill>
                <a:schemeClr val="accent3"/>
              </a:solidFill>
              <a:ln w="9525">
                <a:noFill/>
                <a:round/>
              </a:ln>
            </p:spPr>
            <p:txBody>
              <a:bodyPr anchor="ctr"/>
              <a:lstStyle/>
              <a:p>
                <a:pPr algn="ctr"/>
                <a:endParaRPr>
                  <a:latin typeface="+mn-lt"/>
                  <a:ea typeface="+mn-ea"/>
                  <a:cs typeface="+mn-ea"/>
                  <a:sym typeface="+mn-lt"/>
                </a:endParaRPr>
              </a:p>
            </p:txBody>
          </p:sp>
          <p:sp>
            <p:nvSpPr>
              <p:cNvPr id="130" name="Freeform: Shape 115"/>
              <p:cNvSpPr/>
              <p:nvPr/>
            </p:nvSpPr>
            <p:spPr bwMode="auto">
              <a:xfrm>
                <a:off x="5031276" y="4224358"/>
                <a:ext cx="468968" cy="468967"/>
              </a:xfrm>
              <a:custGeom>
                <a:avLst/>
                <a:gdLst/>
                <a:ahLst/>
                <a:cxnLst>
                  <a:cxn ang="0">
                    <a:pos x="80" y="161"/>
                  </a:cxn>
                  <a:cxn ang="0">
                    <a:pos x="0" y="81"/>
                  </a:cxn>
                  <a:cxn ang="0">
                    <a:pos x="80" y="0"/>
                  </a:cxn>
                  <a:cxn ang="0">
                    <a:pos x="161" y="81"/>
                  </a:cxn>
                  <a:cxn ang="0">
                    <a:pos x="80" y="161"/>
                  </a:cxn>
                  <a:cxn ang="0">
                    <a:pos x="80" y="9"/>
                  </a:cxn>
                  <a:cxn ang="0">
                    <a:pos x="8" y="81"/>
                  </a:cxn>
                  <a:cxn ang="0">
                    <a:pos x="80" y="153"/>
                  </a:cxn>
                  <a:cxn ang="0">
                    <a:pos x="152" y="81"/>
                  </a:cxn>
                  <a:cxn ang="0">
                    <a:pos x="80" y="9"/>
                  </a:cxn>
                </a:cxnLst>
                <a:rect l="0" t="0" r="r" b="b"/>
                <a:pathLst>
                  <a:path w="161" h="161">
                    <a:moveTo>
                      <a:pt x="80" y="161"/>
                    </a:moveTo>
                    <a:cubicBezTo>
                      <a:pt x="36" y="161"/>
                      <a:pt x="0" y="125"/>
                      <a:pt x="0" y="81"/>
                    </a:cubicBezTo>
                    <a:cubicBezTo>
                      <a:pt x="0" y="36"/>
                      <a:pt x="36" y="0"/>
                      <a:pt x="80" y="0"/>
                    </a:cubicBezTo>
                    <a:cubicBezTo>
                      <a:pt x="125" y="0"/>
                      <a:pt x="161" y="36"/>
                      <a:pt x="161" y="81"/>
                    </a:cubicBezTo>
                    <a:cubicBezTo>
                      <a:pt x="161" y="125"/>
                      <a:pt x="125" y="161"/>
                      <a:pt x="80" y="161"/>
                    </a:cubicBezTo>
                    <a:close/>
                    <a:moveTo>
                      <a:pt x="80" y="9"/>
                    </a:moveTo>
                    <a:cubicBezTo>
                      <a:pt x="41" y="9"/>
                      <a:pt x="8" y="41"/>
                      <a:pt x="8" y="81"/>
                    </a:cubicBezTo>
                    <a:cubicBezTo>
                      <a:pt x="8" y="120"/>
                      <a:pt x="41" y="153"/>
                      <a:pt x="80" y="153"/>
                    </a:cubicBezTo>
                    <a:cubicBezTo>
                      <a:pt x="120" y="153"/>
                      <a:pt x="152" y="120"/>
                      <a:pt x="152" y="81"/>
                    </a:cubicBezTo>
                    <a:cubicBezTo>
                      <a:pt x="152" y="41"/>
                      <a:pt x="120" y="9"/>
                      <a:pt x="80" y="9"/>
                    </a:cubicBezTo>
                    <a:close/>
                  </a:path>
                </a:pathLst>
              </a:custGeom>
              <a:solidFill>
                <a:schemeClr val="accent3">
                  <a:lumMod val="75000"/>
                </a:schemeClr>
              </a:solidFill>
              <a:ln w="9525">
                <a:noFill/>
                <a:round/>
              </a:ln>
            </p:spPr>
            <p:txBody>
              <a:bodyPr anchor="ctr"/>
              <a:lstStyle/>
              <a:p>
                <a:pPr algn="ctr"/>
                <a:endParaRPr>
                  <a:latin typeface="+mn-lt"/>
                  <a:ea typeface="+mn-ea"/>
                  <a:cs typeface="+mn-ea"/>
                  <a:sym typeface="+mn-lt"/>
                </a:endParaRPr>
              </a:p>
            </p:txBody>
          </p:sp>
        </p:grpSp>
        <p:grpSp>
          <p:nvGrpSpPr>
            <p:cNvPr id="21" name="Group 116"/>
            <p:cNvGrpSpPr/>
            <p:nvPr/>
          </p:nvGrpSpPr>
          <p:grpSpPr>
            <a:xfrm>
              <a:off x="5802692" y="5271256"/>
              <a:ext cx="627018" cy="627018"/>
              <a:chOff x="4337517" y="4224358"/>
              <a:chExt cx="468968" cy="468967"/>
            </a:xfrm>
          </p:grpSpPr>
          <p:sp>
            <p:nvSpPr>
              <p:cNvPr id="127" name="Oval 117"/>
              <p:cNvSpPr/>
              <p:nvPr/>
            </p:nvSpPr>
            <p:spPr bwMode="auto">
              <a:xfrm>
                <a:off x="4391778" y="4282493"/>
                <a:ext cx="356569" cy="356569"/>
              </a:xfrm>
              <a:prstGeom prst="ellipse">
                <a:avLst/>
              </a:prstGeom>
              <a:solidFill>
                <a:schemeClr val="accent2"/>
              </a:solidFill>
              <a:ln w="9525">
                <a:noFill/>
                <a:round/>
              </a:ln>
            </p:spPr>
            <p:txBody>
              <a:bodyPr anchor="ctr"/>
              <a:lstStyle/>
              <a:p>
                <a:pPr algn="ctr"/>
                <a:endParaRPr>
                  <a:latin typeface="+mn-lt"/>
                  <a:ea typeface="+mn-ea"/>
                  <a:cs typeface="+mn-ea"/>
                  <a:sym typeface="+mn-lt"/>
                </a:endParaRPr>
              </a:p>
            </p:txBody>
          </p:sp>
          <p:sp>
            <p:nvSpPr>
              <p:cNvPr id="128" name="Freeform: Shape 118"/>
              <p:cNvSpPr/>
              <p:nvPr/>
            </p:nvSpPr>
            <p:spPr bwMode="auto">
              <a:xfrm>
                <a:off x="4337517" y="4224358"/>
                <a:ext cx="468968" cy="468967"/>
              </a:xfrm>
              <a:custGeom>
                <a:avLst/>
                <a:gdLst/>
                <a:ahLst/>
                <a:cxnLst>
                  <a:cxn ang="0">
                    <a:pos x="80" y="161"/>
                  </a:cxn>
                  <a:cxn ang="0">
                    <a:pos x="0" y="81"/>
                  </a:cxn>
                  <a:cxn ang="0">
                    <a:pos x="80" y="0"/>
                  </a:cxn>
                  <a:cxn ang="0">
                    <a:pos x="161" y="81"/>
                  </a:cxn>
                  <a:cxn ang="0">
                    <a:pos x="80" y="161"/>
                  </a:cxn>
                  <a:cxn ang="0">
                    <a:pos x="80" y="9"/>
                  </a:cxn>
                  <a:cxn ang="0">
                    <a:pos x="8" y="81"/>
                  </a:cxn>
                  <a:cxn ang="0">
                    <a:pos x="80" y="153"/>
                  </a:cxn>
                  <a:cxn ang="0">
                    <a:pos x="152" y="81"/>
                  </a:cxn>
                  <a:cxn ang="0">
                    <a:pos x="80" y="9"/>
                  </a:cxn>
                </a:cxnLst>
                <a:rect l="0" t="0" r="r" b="b"/>
                <a:pathLst>
                  <a:path w="161" h="161">
                    <a:moveTo>
                      <a:pt x="80" y="161"/>
                    </a:moveTo>
                    <a:cubicBezTo>
                      <a:pt x="36" y="161"/>
                      <a:pt x="0" y="125"/>
                      <a:pt x="0" y="81"/>
                    </a:cubicBezTo>
                    <a:cubicBezTo>
                      <a:pt x="0" y="36"/>
                      <a:pt x="36" y="0"/>
                      <a:pt x="80" y="0"/>
                    </a:cubicBezTo>
                    <a:cubicBezTo>
                      <a:pt x="125" y="0"/>
                      <a:pt x="161" y="36"/>
                      <a:pt x="161" y="81"/>
                    </a:cubicBezTo>
                    <a:cubicBezTo>
                      <a:pt x="161" y="125"/>
                      <a:pt x="125" y="161"/>
                      <a:pt x="80" y="161"/>
                    </a:cubicBezTo>
                    <a:close/>
                    <a:moveTo>
                      <a:pt x="80" y="9"/>
                    </a:moveTo>
                    <a:cubicBezTo>
                      <a:pt x="41" y="9"/>
                      <a:pt x="8" y="41"/>
                      <a:pt x="8" y="81"/>
                    </a:cubicBezTo>
                    <a:cubicBezTo>
                      <a:pt x="8" y="120"/>
                      <a:pt x="41" y="153"/>
                      <a:pt x="80" y="153"/>
                    </a:cubicBezTo>
                    <a:cubicBezTo>
                      <a:pt x="120" y="153"/>
                      <a:pt x="152" y="120"/>
                      <a:pt x="152" y="81"/>
                    </a:cubicBezTo>
                    <a:cubicBezTo>
                      <a:pt x="152" y="41"/>
                      <a:pt x="120" y="9"/>
                      <a:pt x="80" y="9"/>
                    </a:cubicBezTo>
                    <a:close/>
                  </a:path>
                </a:pathLst>
              </a:custGeom>
              <a:solidFill>
                <a:schemeClr val="accent2">
                  <a:lumMod val="75000"/>
                </a:schemeClr>
              </a:solidFill>
              <a:ln w="9525">
                <a:noFill/>
                <a:round/>
              </a:ln>
            </p:spPr>
            <p:txBody>
              <a:bodyPr anchor="ctr"/>
              <a:lstStyle/>
              <a:p>
                <a:pPr algn="ctr"/>
                <a:endParaRPr>
                  <a:latin typeface="+mn-lt"/>
                  <a:ea typeface="+mn-ea"/>
                  <a:cs typeface="+mn-ea"/>
                  <a:sym typeface="+mn-lt"/>
                </a:endParaRPr>
              </a:p>
            </p:txBody>
          </p:sp>
        </p:grpSp>
        <p:grpSp>
          <p:nvGrpSpPr>
            <p:cNvPr id="22" name="Group 119"/>
            <p:cNvGrpSpPr/>
            <p:nvPr/>
          </p:nvGrpSpPr>
          <p:grpSpPr>
            <a:xfrm>
              <a:off x="6877959" y="2604261"/>
              <a:ext cx="331645" cy="279824"/>
              <a:chOff x="5135923" y="2305860"/>
              <a:chExt cx="248048" cy="209293"/>
            </a:xfrm>
            <a:solidFill>
              <a:schemeClr val="bg1"/>
            </a:solidFill>
          </p:grpSpPr>
          <p:sp>
            <p:nvSpPr>
              <p:cNvPr id="121" name="Freeform: Shape 120"/>
              <p:cNvSpPr/>
              <p:nvPr/>
            </p:nvSpPr>
            <p:spPr bwMode="auto">
              <a:xfrm>
                <a:off x="5135923" y="2495773"/>
                <a:ext cx="248048" cy="19380"/>
              </a:xfrm>
              <a:custGeom>
                <a:avLst/>
                <a:gdLst/>
                <a:ahLst/>
                <a:cxnLst>
                  <a:cxn ang="0">
                    <a:pos x="85" y="4"/>
                  </a:cxn>
                  <a:cxn ang="0">
                    <a:pos x="83" y="7"/>
                  </a:cxn>
                  <a:cxn ang="0">
                    <a:pos x="2" y="7"/>
                  </a:cxn>
                  <a:cxn ang="0">
                    <a:pos x="0" y="4"/>
                  </a:cxn>
                  <a:cxn ang="0">
                    <a:pos x="0" y="4"/>
                  </a:cxn>
                  <a:cxn ang="0">
                    <a:pos x="2" y="0"/>
                  </a:cxn>
                  <a:cxn ang="0">
                    <a:pos x="83" y="0"/>
                  </a:cxn>
                  <a:cxn ang="0">
                    <a:pos x="85" y="4"/>
                  </a:cxn>
                </a:cxnLst>
                <a:rect l="0" t="0" r="r" b="b"/>
                <a:pathLst>
                  <a:path w="85" h="7">
                    <a:moveTo>
                      <a:pt x="85" y="4"/>
                    </a:moveTo>
                    <a:cubicBezTo>
                      <a:pt x="85" y="5"/>
                      <a:pt x="84" y="7"/>
                      <a:pt x="83" y="7"/>
                    </a:cubicBezTo>
                    <a:cubicBezTo>
                      <a:pt x="2" y="7"/>
                      <a:pt x="2" y="7"/>
                      <a:pt x="2" y="7"/>
                    </a:cubicBezTo>
                    <a:cubicBezTo>
                      <a:pt x="1" y="7"/>
                      <a:pt x="0" y="5"/>
                      <a:pt x="0" y="4"/>
                    </a:cubicBezTo>
                    <a:cubicBezTo>
                      <a:pt x="0" y="4"/>
                      <a:pt x="0" y="4"/>
                      <a:pt x="0" y="4"/>
                    </a:cubicBezTo>
                    <a:cubicBezTo>
                      <a:pt x="0" y="2"/>
                      <a:pt x="1" y="0"/>
                      <a:pt x="2" y="0"/>
                    </a:cubicBezTo>
                    <a:cubicBezTo>
                      <a:pt x="83" y="0"/>
                      <a:pt x="83" y="0"/>
                      <a:pt x="83" y="0"/>
                    </a:cubicBezTo>
                    <a:cubicBezTo>
                      <a:pt x="84" y="0"/>
                      <a:pt x="85" y="2"/>
                      <a:pt x="85" y="4"/>
                    </a:cubicBezTo>
                    <a:close/>
                  </a:path>
                </a:pathLst>
              </a:custGeom>
              <a:grpFill/>
              <a:ln w="9525">
                <a:noFill/>
                <a:round/>
              </a:ln>
            </p:spPr>
            <p:txBody>
              <a:bodyPr anchor="ctr"/>
              <a:lstStyle/>
              <a:p>
                <a:pPr algn="ctr"/>
                <a:endParaRPr>
                  <a:latin typeface="+mn-lt"/>
                  <a:ea typeface="+mn-ea"/>
                  <a:cs typeface="+mn-ea"/>
                  <a:sym typeface="+mn-lt"/>
                </a:endParaRPr>
              </a:p>
            </p:txBody>
          </p:sp>
          <p:sp>
            <p:nvSpPr>
              <p:cNvPr id="122" name="Freeform: Shape 121"/>
              <p:cNvSpPr/>
              <p:nvPr/>
            </p:nvSpPr>
            <p:spPr bwMode="auto">
              <a:xfrm>
                <a:off x="5143675" y="2352369"/>
                <a:ext cx="42635" cy="135653"/>
              </a:xfrm>
              <a:custGeom>
                <a:avLst/>
                <a:gdLst/>
                <a:ahLst/>
                <a:cxnLst>
                  <a:cxn ang="0">
                    <a:pos x="14" y="45"/>
                  </a:cxn>
                  <a:cxn ang="0">
                    <a:pos x="11" y="47"/>
                  </a:cxn>
                  <a:cxn ang="0">
                    <a:pos x="3" y="47"/>
                  </a:cxn>
                  <a:cxn ang="0">
                    <a:pos x="0" y="45"/>
                  </a:cxn>
                  <a:cxn ang="0">
                    <a:pos x="0" y="3"/>
                  </a:cxn>
                  <a:cxn ang="0">
                    <a:pos x="3" y="0"/>
                  </a:cxn>
                  <a:cxn ang="0">
                    <a:pos x="11" y="0"/>
                  </a:cxn>
                  <a:cxn ang="0">
                    <a:pos x="14" y="3"/>
                  </a:cxn>
                  <a:cxn ang="0">
                    <a:pos x="14" y="45"/>
                  </a:cxn>
                </a:cxnLst>
                <a:rect l="0" t="0" r="r" b="b"/>
                <a:pathLst>
                  <a:path w="14" h="47">
                    <a:moveTo>
                      <a:pt x="14" y="45"/>
                    </a:moveTo>
                    <a:cubicBezTo>
                      <a:pt x="14" y="46"/>
                      <a:pt x="13" y="47"/>
                      <a:pt x="11" y="47"/>
                    </a:cubicBezTo>
                    <a:cubicBezTo>
                      <a:pt x="3" y="47"/>
                      <a:pt x="3" y="47"/>
                      <a:pt x="3" y="47"/>
                    </a:cubicBezTo>
                    <a:cubicBezTo>
                      <a:pt x="2" y="47"/>
                      <a:pt x="0" y="46"/>
                      <a:pt x="0" y="45"/>
                    </a:cubicBezTo>
                    <a:cubicBezTo>
                      <a:pt x="0" y="3"/>
                      <a:pt x="0" y="3"/>
                      <a:pt x="0" y="3"/>
                    </a:cubicBezTo>
                    <a:cubicBezTo>
                      <a:pt x="0" y="2"/>
                      <a:pt x="2" y="0"/>
                      <a:pt x="3" y="0"/>
                    </a:cubicBezTo>
                    <a:cubicBezTo>
                      <a:pt x="11" y="0"/>
                      <a:pt x="11" y="0"/>
                      <a:pt x="11" y="0"/>
                    </a:cubicBezTo>
                    <a:cubicBezTo>
                      <a:pt x="13" y="0"/>
                      <a:pt x="14" y="2"/>
                      <a:pt x="14" y="3"/>
                    </a:cubicBezTo>
                    <a:lnTo>
                      <a:pt x="14" y="45"/>
                    </a:lnTo>
                    <a:close/>
                  </a:path>
                </a:pathLst>
              </a:custGeom>
              <a:grpFill/>
              <a:ln w="9525">
                <a:noFill/>
                <a:round/>
              </a:ln>
            </p:spPr>
            <p:txBody>
              <a:bodyPr anchor="ctr"/>
              <a:lstStyle/>
              <a:p>
                <a:pPr algn="ctr"/>
                <a:endParaRPr>
                  <a:latin typeface="+mn-lt"/>
                  <a:ea typeface="+mn-ea"/>
                  <a:cs typeface="+mn-ea"/>
                  <a:sym typeface="+mn-lt"/>
                </a:endParaRPr>
              </a:p>
            </p:txBody>
          </p:sp>
          <p:sp>
            <p:nvSpPr>
              <p:cNvPr id="123" name="Freeform: Shape 122"/>
              <p:cNvSpPr/>
              <p:nvPr/>
            </p:nvSpPr>
            <p:spPr bwMode="auto">
              <a:xfrm>
                <a:off x="5194058" y="2305860"/>
                <a:ext cx="38758" cy="182162"/>
              </a:xfrm>
              <a:custGeom>
                <a:avLst/>
                <a:gdLst/>
                <a:ahLst/>
                <a:cxnLst>
                  <a:cxn ang="0">
                    <a:pos x="13" y="60"/>
                  </a:cxn>
                  <a:cxn ang="0">
                    <a:pos x="10" y="63"/>
                  </a:cxn>
                  <a:cxn ang="0">
                    <a:pos x="3" y="63"/>
                  </a:cxn>
                  <a:cxn ang="0">
                    <a:pos x="0" y="60"/>
                  </a:cxn>
                  <a:cxn ang="0">
                    <a:pos x="0" y="4"/>
                  </a:cxn>
                  <a:cxn ang="0">
                    <a:pos x="3" y="0"/>
                  </a:cxn>
                  <a:cxn ang="0">
                    <a:pos x="10" y="0"/>
                  </a:cxn>
                  <a:cxn ang="0">
                    <a:pos x="13" y="4"/>
                  </a:cxn>
                  <a:cxn ang="0">
                    <a:pos x="13" y="60"/>
                  </a:cxn>
                </a:cxnLst>
                <a:rect l="0" t="0" r="r" b="b"/>
                <a:pathLst>
                  <a:path w="13" h="63">
                    <a:moveTo>
                      <a:pt x="13" y="60"/>
                    </a:moveTo>
                    <a:cubicBezTo>
                      <a:pt x="13" y="62"/>
                      <a:pt x="12" y="63"/>
                      <a:pt x="10" y="63"/>
                    </a:cubicBezTo>
                    <a:cubicBezTo>
                      <a:pt x="3" y="63"/>
                      <a:pt x="3" y="63"/>
                      <a:pt x="3" y="63"/>
                    </a:cubicBezTo>
                    <a:cubicBezTo>
                      <a:pt x="1" y="63"/>
                      <a:pt x="0" y="62"/>
                      <a:pt x="0" y="60"/>
                    </a:cubicBezTo>
                    <a:cubicBezTo>
                      <a:pt x="0" y="4"/>
                      <a:pt x="0" y="4"/>
                      <a:pt x="0" y="4"/>
                    </a:cubicBezTo>
                    <a:cubicBezTo>
                      <a:pt x="0" y="2"/>
                      <a:pt x="1" y="0"/>
                      <a:pt x="3" y="0"/>
                    </a:cubicBezTo>
                    <a:cubicBezTo>
                      <a:pt x="10" y="0"/>
                      <a:pt x="10" y="0"/>
                      <a:pt x="10" y="0"/>
                    </a:cubicBezTo>
                    <a:cubicBezTo>
                      <a:pt x="12" y="0"/>
                      <a:pt x="13" y="2"/>
                      <a:pt x="13" y="4"/>
                    </a:cubicBezTo>
                    <a:lnTo>
                      <a:pt x="13" y="60"/>
                    </a:lnTo>
                    <a:close/>
                  </a:path>
                </a:pathLst>
              </a:custGeom>
              <a:grpFill/>
              <a:ln w="9525">
                <a:noFill/>
                <a:round/>
              </a:ln>
            </p:spPr>
            <p:txBody>
              <a:bodyPr anchor="ctr"/>
              <a:lstStyle/>
              <a:p>
                <a:pPr algn="ctr"/>
                <a:endParaRPr>
                  <a:latin typeface="+mn-lt"/>
                  <a:ea typeface="+mn-ea"/>
                  <a:cs typeface="+mn-ea"/>
                  <a:sym typeface="+mn-lt"/>
                </a:endParaRPr>
              </a:p>
            </p:txBody>
          </p:sp>
          <p:sp>
            <p:nvSpPr>
              <p:cNvPr id="124" name="Freeform: Shape 123"/>
              <p:cNvSpPr/>
              <p:nvPr/>
            </p:nvSpPr>
            <p:spPr bwMode="auto">
              <a:xfrm>
                <a:off x="5240567" y="2387252"/>
                <a:ext cx="38758" cy="100770"/>
              </a:xfrm>
              <a:custGeom>
                <a:avLst/>
                <a:gdLst/>
                <a:ahLst/>
                <a:cxnLst>
                  <a:cxn ang="0">
                    <a:pos x="13" y="33"/>
                  </a:cxn>
                  <a:cxn ang="0">
                    <a:pos x="11" y="35"/>
                  </a:cxn>
                  <a:cxn ang="0">
                    <a:pos x="3" y="35"/>
                  </a:cxn>
                  <a:cxn ang="0">
                    <a:pos x="0" y="33"/>
                  </a:cxn>
                  <a:cxn ang="0">
                    <a:pos x="0" y="2"/>
                  </a:cxn>
                  <a:cxn ang="0">
                    <a:pos x="3" y="0"/>
                  </a:cxn>
                  <a:cxn ang="0">
                    <a:pos x="11" y="0"/>
                  </a:cxn>
                  <a:cxn ang="0">
                    <a:pos x="13" y="2"/>
                  </a:cxn>
                  <a:cxn ang="0">
                    <a:pos x="13" y="33"/>
                  </a:cxn>
                </a:cxnLst>
                <a:rect l="0" t="0" r="r" b="b"/>
                <a:pathLst>
                  <a:path w="13" h="35">
                    <a:moveTo>
                      <a:pt x="13" y="33"/>
                    </a:moveTo>
                    <a:cubicBezTo>
                      <a:pt x="13" y="35"/>
                      <a:pt x="12" y="35"/>
                      <a:pt x="11" y="35"/>
                    </a:cubicBezTo>
                    <a:cubicBezTo>
                      <a:pt x="3" y="35"/>
                      <a:pt x="3" y="35"/>
                      <a:pt x="3" y="35"/>
                    </a:cubicBezTo>
                    <a:cubicBezTo>
                      <a:pt x="1" y="35"/>
                      <a:pt x="0" y="35"/>
                      <a:pt x="0" y="33"/>
                    </a:cubicBezTo>
                    <a:cubicBezTo>
                      <a:pt x="0" y="2"/>
                      <a:pt x="0" y="2"/>
                      <a:pt x="0" y="2"/>
                    </a:cubicBezTo>
                    <a:cubicBezTo>
                      <a:pt x="0" y="1"/>
                      <a:pt x="1" y="0"/>
                      <a:pt x="3" y="0"/>
                    </a:cubicBezTo>
                    <a:cubicBezTo>
                      <a:pt x="11" y="0"/>
                      <a:pt x="11" y="0"/>
                      <a:pt x="11" y="0"/>
                    </a:cubicBezTo>
                    <a:cubicBezTo>
                      <a:pt x="12" y="0"/>
                      <a:pt x="13" y="1"/>
                      <a:pt x="13" y="2"/>
                    </a:cubicBezTo>
                    <a:lnTo>
                      <a:pt x="13" y="33"/>
                    </a:lnTo>
                    <a:close/>
                  </a:path>
                </a:pathLst>
              </a:custGeom>
              <a:grpFill/>
              <a:ln w="9525">
                <a:noFill/>
                <a:round/>
              </a:ln>
            </p:spPr>
            <p:txBody>
              <a:bodyPr anchor="ctr"/>
              <a:lstStyle/>
              <a:p>
                <a:pPr algn="ctr"/>
                <a:endParaRPr>
                  <a:latin typeface="+mn-lt"/>
                  <a:ea typeface="+mn-ea"/>
                  <a:cs typeface="+mn-ea"/>
                  <a:sym typeface="+mn-lt"/>
                </a:endParaRPr>
              </a:p>
            </p:txBody>
          </p:sp>
          <p:sp>
            <p:nvSpPr>
              <p:cNvPr id="125" name="Freeform: Shape 124"/>
              <p:cNvSpPr/>
              <p:nvPr/>
            </p:nvSpPr>
            <p:spPr bwMode="auto">
              <a:xfrm>
                <a:off x="5287076" y="2329114"/>
                <a:ext cx="38758" cy="158907"/>
              </a:xfrm>
              <a:custGeom>
                <a:avLst/>
                <a:gdLst/>
                <a:ahLst/>
                <a:cxnLst>
                  <a:cxn ang="0">
                    <a:pos x="14" y="52"/>
                  </a:cxn>
                  <a:cxn ang="0">
                    <a:pos x="11" y="55"/>
                  </a:cxn>
                  <a:cxn ang="0">
                    <a:pos x="3" y="55"/>
                  </a:cxn>
                  <a:cxn ang="0">
                    <a:pos x="0" y="52"/>
                  </a:cxn>
                  <a:cxn ang="0">
                    <a:pos x="0" y="3"/>
                  </a:cxn>
                  <a:cxn ang="0">
                    <a:pos x="3" y="0"/>
                  </a:cxn>
                  <a:cxn ang="0">
                    <a:pos x="11" y="0"/>
                  </a:cxn>
                  <a:cxn ang="0">
                    <a:pos x="14" y="3"/>
                  </a:cxn>
                  <a:cxn ang="0">
                    <a:pos x="14" y="52"/>
                  </a:cxn>
                </a:cxnLst>
                <a:rect l="0" t="0" r="r" b="b"/>
                <a:pathLst>
                  <a:path w="14" h="55">
                    <a:moveTo>
                      <a:pt x="14" y="52"/>
                    </a:moveTo>
                    <a:cubicBezTo>
                      <a:pt x="14" y="54"/>
                      <a:pt x="12" y="55"/>
                      <a:pt x="11" y="55"/>
                    </a:cubicBezTo>
                    <a:cubicBezTo>
                      <a:pt x="3" y="55"/>
                      <a:pt x="3" y="55"/>
                      <a:pt x="3" y="55"/>
                    </a:cubicBezTo>
                    <a:cubicBezTo>
                      <a:pt x="2" y="55"/>
                      <a:pt x="0" y="54"/>
                      <a:pt x="0" y="52"/>
                    </a:cubicBezTo>
                    <a:cubicBezTo>
                      <a:pt x="0" y="3"/>
                      <a:pt x="0" y="3"/>
                      <a:pt x="0" y="3"/>
                    </a:cubicBezTo>
                    <a:cubicBezTo>
                      <a:pt x="0" y="1"/>
                      <a:pt x="2" y="0"/>
                      <a:pt x="3" y="0"/>
                    </a:cubicBezTo>
                    <a:cubicBezTo>
                      <a:pt x="11" y="0"/>
                      <a:pt x="11" y="0"/>
                      <a:pt x="11" y="0"/>
                    </a:cubicBezTo>
                    <a:cubicBezTo>
                      <a:pt x="12" y="0"/>
                      <a:pt x="14" y="1"/>
                      <a:pt x="14" y="3"/>
                    </a:cubicBezTo>
                    <a:lnTo>
                      <a:pt x="14" y="52"/>
                    </a:lnTo>
                    <a:close/>
                  </a:path>
                </a:pathLst>
              </a:custGeom>
              <a:grpFill/>
              <a:ln w="9525">
                <a:noFill/>
                <a:round/>
              </a:ln>
            </p:spPr>
            <p:txBody>
              <a:bodyPr anchor="ctr"/>
              <a:lstStyle/>
              <a:p>
                <a:pPr algn="ctr"/>
                <a:endParaRPr>
                  <a:latin typeface="+mn-lt"/>
                  <a:ea typeface="+mn-ea"/>
                  <a:cs typeface="+mn-ea"/>
                  <a:sym typeface="+mn-lt"/>
                </a:endParaRPr>
              </a:p>
            </p:txBody>
          </p:sp>
          <p:sp>
            <p:nvSpPr>
              <p:cNvPr id="126" name="Freeform: Shape 125"/>
              <p:cNvSpPr/>
              <p:nvPr/>
            </p:nvSpPr>
            <p:spPr bwMode="auto">
              <a:xfrm>
                <a:off x="5337462" y="2387252"/>
                <a:ext cx="34883" cy="100770"/>
              </a:xfrm>
              <a:custGeom>
                <a:avLst/>
                <a:gdLst/>
                <a:ahLst/>
                <a:cxnLst>
                  <a:cxn ang="0">
                    <a:pos x="13" y="33"/>
                  </a:cxn>
                  <a:cxn ang="0">
                    <a:pos x="10" y="35"/>
                  </a:cxn>
                  <a:cxn ang="0">
                    <a:pos x="2" y="35"/>
                  </a:cxn>
                  <a:cxn ang="0">
                    <a:pos x="0" y="33"/>
                  </a:cxn>
                  <a:cxn ang="0">
                    <a:pos x="0" y="2"/>
                  </a:cxn>
                  <a:cxn ang="0">
                    <a:pos x="2" y="0"/>
                  </a:cxn>
                  <a:cxn ang="0">
                    <a:pos x="10" y="0"/>
                  </a:cxn>
                  <a:cxn ang="0">
                    <a:pos x="13" y="2"/>
                  </a:cxn>
                  <a:cxn ang="0">
                    <a:pos x="13" y="33"/>
                  </a:cxn>
                </a:cxnLst>
                <a:rect l="0" t="0" r="r" b="b"/>
                <a:pathLst>
                  <a:path w="13" h="35">
                    <a:moveTo>
                      <a:pt x="13" y="33"/>
                    </a:moveTo>
                    <a:cubicBezTo>
                      <a:pt x="13" y="35"/>
                      <a:pt x="12" y="35"/>
                      <a:pt x="10" y="35"/>
                    </a:cubicBezTo>
                    <a:cubicBezTo>
                      <a:pt x="2" y="35"/>
                      <a:pt x="2" y="35"/>
                      <a:pt x="2" y="35"/>
                    </a:cubicBezTo>
                    <a:cubicBezTo>
                      <a:pt x="1" y="35"/>
                      <a:pt x="0" y="35"/>
                      <a:pt x="0" y="33"/>
                    </a:cubicBezTo>
                    <a:cubicBezTo>
                      <a:pt x="0" y="2"/>
                      <a:pt x="0" y="2"/>
                      <a:pt x="0" y="2"/>
                    </a:cubicBezTo>
                    <a:cubicBezTo>
                      <a:pt x="0" y="1"/>
                      <a:pt x="1" y="0"/>
                      <a:pt x="2" y="0"/>
                    </a:cubicBezTo>
                    <a:cubicBezTo>
                      <a:pt x="10" y="0"/>
                      <a:pt x="10" y="0"/>
                      <a:pt x="10" y="0"/>
                    </a:cubicBezTo>
                    <a:cubicBezTo>
                      <a:pt x="12" y="0"/>
                      <a:pt x="13" y="1"/>
                      <a:pt x="13" y="2"/>
                    </a:cubicBezTo>
                    <a:lnTo>
                      <a:pt x="13" y="33"/>
                    </a:lnTo>
                    <a:close/>
                  </a:path>
                </a:pathLst>
              </a:custGeom>
              <a:grpFill/>
              <a:ln w="9525">
                <a:noFill/>
                <a:round/>
              </a:ln>
            </p:spPr>
            <p:txBody>
              <a:bodyPr anchor="ctr"/>
              <a:lstStyle/>
              <a:p>
                <a:pPr algn="ctr"/>
                <a:endParaRPr>
                  <a:latin typeface="+mn-lt"/>
                  <a:ea typeface="+mn-ea"/>
                  <a:cs typeface="+mn-ea"/>
                  <a:sym typeface="+mn-lt"/>
                </a:endParaRPr>
              </a:p>
            </p:txBody>
          </p:sp>
        </p:grpSp>
        <p:grpSp>
          <p:nvGrpSpPr>
            <p:cNvPr id="23" name="Group 126"/>
            <p:cNvGrpSpPr/>
            <p:nvPr/>
          </p:nvGrpSpPr>
          <p:grpSpPr>
            <a:xfrm>
              <a:off x="5984048" y="1431442"/>
              <a:ext cx="264282" cy="285012"/>
              <a:chOff x="4477045" y="1352425"/>
              <a:chExt cx="197665" cy="213168"/>
            </a:xfrm>
            <a:solidFill>
              <a:schemeClr val="bg1"/>
            </a:solidFill>
          </p:grpSpPr>
          <p:sp>
            <p:nvSpPr>
              <p:cNvPr id="112" name="Freeform: Shape 127"/>
              <p:cNvSpPr/>
              <p:nvPr/>
            </p:nvSpPr>
            <p:spPr bwMode="auto">
              <a:xfrm>
                <a:off x="4496422" y="1522958"/>
                <a:ext cx="50386" cy="42634"/>
              </a:xfrm>
              <a:custGeom>
                <a:avLst/>
                <a:gdLst/>
                <a:ahLst/>
                <a:cxnLst>
                  <a:cxn ang="0">
                    <a:pos x="0" y="10"/>
                  </a:cxn>
                  <a:cxn ang="0">
                    <a:pos x="5" y="15"/>
                  </a:cxn>
                  <a:cxn ang="0">
                    <a:pos x="18" y="15"/>
                  </a:cxn>
                  <a:cxn ang="0">
                    <a:pos x="18" y="0"/>
                  </a:cxn>
                  <a:cxn ang="0">
                    <a:pos x="0" y="0"/>
                  </a:cxn>
                  <a:cxn ang="0">
                    <a:pos x="0" y="10"/>
                  </a:cxn>
                </a:cxnLst>
                <a:rect l="0" t="0" r="r" b="b"/>
                <a:pathLst>
                  <a:path w="18" h="15">
                    <a:moveTo>
                      <a:pt x="0" y="10"/>
                    </a:moveTo>
                    <a:cubicBezTo>
                      <a:pt x="0" y="13"/>
                      <a:pt x="2" y="15"/>
                      <a:pt x="5" y="15"/>
                    </a:cubicBezTo>
                    <a:cubicBezTo>
                      <a:pt x="18" y="15"/>
                      <a:pt x="18" y="15"/>
                      <a:pt x="18" y="15"/>
                    </a:cubicBezTo>
                    <a:cubicBezTo>
                      <a:pt x="18" y="0"/>
                      <a:pt x="18" y="0"/>
                      <a:pt x="18" y="0"/>
                    </a:cubicBezTo>
                    <a:cubicBezTo>
                      <a:pt x="0" y="0"/>
                      <a:pt x="0" y="0"/>
                      <a:pt x="0" y="0"/>
                    </a:cubicBezTo>
                    <a:lnTo>
                      <a:pt x="0" y="10"/>
                    </a:lnTo>
                    <a:close/>
                  </a:path>
                </a:pathLst>
              </a:custGeom>
              <a:grpFill/>
              <a:ln w="9525">
                <a:noFill/>
                <a:round/>
              </a:ln>
            </p:spPr>
            <p:txBody>
              <a:bodyPr anchor="ctr"/>
              <a:lstStyle/>
              <a:p>
                <a:pPr algn="ctr"/>
                <a:endParaRPr>
                  <a:latin typeface="+mn-lt"/>
                  <a:ea typeface="+mn-ea"/>
                  <a:cs typeface="+mn-ea"/>
                  <a:sym typeface="+mn-lt"/>
                </a:endParaRPr>
              </a:p>
            </p:txBody>
          </p:sp>
          <p:sp>
            <p:nvSpPr>
              <p:cNvPr id="113" name="Freeform: Shape 128"/>
              <p:cNvSpPr/>
              <p:nvPr/>
            </p:nvSpPr>
            <p:spPr bwMode="auto">
              <a:xfrm>
                <a:off x="4477045" y="1352425"/>
                <a:ext cx="197665" cy="108521"/>
              </a:xfrm>
              <a:custGeom>
                <a:avLst/>
                <a:gdLst/>
                <a:ahLst/>
                <a:cxnLst>
                  <a:cxn ang="0">
                    <a:pos x="66" y="31"/>
                  </a:cxn>
                  <a:cxn ang="0">
                    <a:pos x="60" y="25"/>
                  </a:cxn>
                  <a:cxn ang="0">
                    <a:pos x="60" y="25"/>
                  </a:cxn>
                  <a:cxn ang="0">
                    <a:pos x="60" y="12"/>
                  </a:cxn>
                  <a:cxn ang="0">
                    <a:pos x="52" y="12"/>
                  </a:cxn>
                  <a:cxn ang="0">
                    <a:pos x="52" y="17"/>
                  </a:cxn>
                  <a:cxn ang="0">
                    <a:pos x="37" y="2"/>
                  </a:cxn>
                  <a:cxn ang="0">
                    <a:pos x="35" y="0"/>
                  </a:cxn>
                  <a:cxn ang="0">
                    <a:pos x="34" y="0"/>
                  </a:cxn>
                  <a:cxn ang="0">
                    <a:pos x="34" y="0"/>
                  </a:cxn>
                  <a:cxn ang="0">
                    <a:pos x="33" y="0"/>
                  </a:cxn>
                  <a:cxn ang="0">
                    <a:pos x="33" y="0"/>
                  </a:cxn>
                  <a:cxn ang="0">
                    <a:pos x="31" y="2"/>
                  </a:cxn>
                  <a:cxn ang="0">
                    <a:pos x="1" y="31"/>
                  </a:cxn>
                  <a:cxn ang="0">
                    <a:pos x="1" y="36"/>
                  </a:cxn>
                  <a:cxn ang="0">
                    <a:pos x="6" y="35"/>
                  </a:cxn>
                  <a:cxn ang="0">
                    <a:pos x="34" y="7"/>
                  </a:cxn>
                  <a:cxn ang="0">
                    <a:pos x="62" y="35"/>
                  </a:cxn>
                  <a:cxn ang="0">
                    <a:pos x="67" y="36"/>
                  </a:cxn>
                  <a:cxn ang="0">
                    <a:pos x="66" y="31"/>
                  </a:cxn>
                </a:cxnLst>
                <a:rect l="0" t="0" r="r" b="b"/>
                <a:pathLst>
                  <a:path w="68" h="37">
                    <a:moveTo>
                      <a:pt x="66" y="31"/>
                    </a:moveTo>
                    <a:cubicBezTo>
                      <a:pt x="60" y="25"/>
                      <a:pt x="60" y="25"/>
                      <a:pt x="60" y="25"/>
                    </a:cubicBezTo>
                    <a:cubicBezTo>
                      <a:pt x="60" y="25"/>
                      <a:pt x="60" y="25"/>
                      <a:pt x="60" y="25"/>
                    </a:cubicBezTo>
                    <a:cubicBezTo>
                      <a:pt x="60" y="12"/>
                      <a:pt x="60" y="12"/>
                      <a:pt x="60" y="12"/>
                    </a:cubicBezTo>
                    <a:cubicBezTo>
                      <a:pt x="52" y="12"/>
                      <a:pt x="52" y="12"/>
                      <a:pt x="52" y="12"/>
                    </a:cubicBezTo>
                    <a:cubicBezTo>
                      <a:pt x="52" y="17"/>
                      <a:pt x="52" y="17"/>
                      <a:pt x="52" y="17"/>
                    </a:cubicBezTo>
                    <a:cubicBezTo>
                      <a:pt x="37" y="2"/>
                      <a:pt x="37" y="2"/>
                      <a:pt x="37" y="2"/>
                    </a:cubicBezTo>
                    <a:cubicBezTo>
                      <a:pt x="36" y="1"/>
                      <a:pt x="35" y="1"/>
                      <a:pt x="35" y="0"/>
                    </a:cubicBezTo>
                    <a:cubicBezTo>
                      <a:pt x="35" y="0"/>
                      <a:pt x="34" y="0"/>
                      <a:pt x="34" y="0"/>
                    </a:cubicBezTo>
                    <a:cubicBezTo>
                      <a:pt x="34" y="0"/>
                      <a:pt x="34" y="0"/>
                      <a:pt x="34" y="0"/>
                    </a:cubicBezTo>
                    <a:cubicBezTo>
                      <a:pt x="33" y="0"/>
                      <a:pt x="33" y="0"/>
                      <a:pt x="33" y="0"/>
                    </a:cubicBezTo>
                    <a:cubicBezTo>
                      <a:pt x="33" y="0"/>
                      <a:pt x="33" y="0"/>
                      <a:pt x="33" y="0"/>
                    </a:cubicBezTo>
                    <a:cubicBezTo>
                      <a:pt x="32" y="0"/>
                      <a:pt x="31" y="1"/>
                      <a:pt x="31" y="2"/>
                    </a:cubicBezTo>
                    <a:cubicBezTo>
                      <a:pt x="1" y="31"/>
                      <a:pt x="1" y="31"/>
                      <a:pt x="1" y="31"/>
                    </a:cubicBezTo>
                    <a:cubicBezTo>
                      <a:pt x="0" y="32"/>
                      <a:pt x="0" y="34"/>
                      <a:pt x="1" y="36"/>
                    </a:cubicBezTo>
                    <a:cubicBezTo>
                      <a:pt x="2" y="37"/>
                      <a:pt x="4" y="37"/>
                      <a:pt x="6" y="35"/>
                    </a:cubicBezTo>
                    <a:cubicBezTo>
                      <a:pt x="34" y="7"/>
                      <a:pt x="34" y="7"/>
                      <a:pt x="34" y="7"/>
                    </a:cubicBezTo>
                    <a:cubicBezTo>
                      <a:pt x="62" y="35"/>
                      <a:pt x="62" y="35"/>
                      <a:pt x="62" y="35"/>
                    </a:cubicBezTo>
                    <a:cubicBezTo>
                      <a:pt x="63" y="37"/>
                      <a:pt x="66" y="37"/>
                      <a:pt x="67" y="36"/>
                    </a:cubicBezTo>
                    <a:cubicBezTo>
                      <a:pt x="68" y="34"/>
                      <a:pt x="68" y="32"/>
                      <a:pt x="66" y="31"/>
                    </a:cubicBezTo>
                    <a:close/>
                  </a:path>
                </a:pathLst>
              </a:custGeom>
              <a:grpFill/>
              <a:ln w="9525">
                <a:noFill/>
                <a:round/>
              </a:ln>
            </p:spPr>
            <p:txBody>
              <a:bodyPr anchor="ctr"/>
              <a:lstStyle/>
              <a:p>
                <a:pPr algn="ctr"/>
                <a:endParaRPr>
                  <a:latin typeface="+mn-lt"/>
                  <a:ea typeface="+mn-ea"/>
                  <a:cs typeface="+mn-ea"/>
                  <a:sym typeface="+mn-lt"/>
                </a:endParaRPr>
              </a:p>
            </p:txBody>
          </p:sp>
          <p:sp>
            <p:nvSpPr>
              <p:cNvPr id="114" name="Freeform: Shape 129"/>
              <p:cNvSpPr/>
              <p:nvPr/>
            </p:nvSpPr>
            <p:spPr bwMode="auto">
              <a:xfrm>
                <a:off x="4496422" y="1449320"/>
                <a:ext cx="158907" cy="116273"/>
              </a:xfrm>
              <a:custGeom>
                <a:avLst/>
                <a:gdLst/>
                <a:ahLst/>
                <a:cxnLst>
                  <a:cxn ang="0">
                    <a:pos x="51" y="0"/>
                  </a:cxn>
                  <a:cxn ang="0">
                    <a:pos x="5" y="0"/>
                  </a:cxn>
                  <a:cxn ang="0">
                    <a:pos x="0" y="4"/>
                  </a:cxn>
                  <a:cxn ang="0">
                    <a:pos x="0" y="21"/>
                  </a:cxn>
                  <a:cxn ang="0">
                    <a:pos x="18" y="21"/>
                  </a:cxn>
                  <a:cxn ang="0">
                    <a:pos x="18" y="12"/>
                  </a:cxn>
                  <a:cxn ang="0">
                    <a:pos x="31" y="12"/>
                  </a:cxn>
                  <a:cxn ang="0">
                    <a:pos x="43" y="6"/>
                  </a:cxn>
                  <a:cxn ang="0">
                    <a:pos x="55" y="11"/>
                  </a:cxn>
                  <a:cxn ang="0">
                    <a:pos x="55" y="4"/>
                  </a:cxn>
                  <a:cxn ang="0">
                    <a:pos x="51" y="0"/>
                  </a:cxn>
                  <a:cxn ang="0">
                    <a:pos x="43" y="38"/>
                  </a:cxn>
                  <a:cxn ang="0">
                    <a:pos x="38" y="37"/>
                  </a:cxn>
                  <a:cxn ang="0">
                    <a:pos x="38" y="40"/>
                  </a:cxn>
                  <a:cxn ang="0">
                    <a:pos x="51" y="40"/>
                  </a:cxn>
                  <a:cxn ang="0">
                    <a:pos x="55" y="35"/>
                  </a:cxn>
                  <a:cxn ang="0">
                    <a:pos x="55" y="32"/>
                  </a:cxn>
                  <a:cxn ang="0">
                    <a:pos x="43" y="38"/>
                  </a:cxn>
                </a:cxnLst>
                <a:rect l="0" t="0" r="r" b="b"/>
                <a:pathLst>
                  <a:path w="55" h="40">
                    <a:moveTo>
                      <a:pt x="51" y="0"/>
                    </a:moveTo>
                    <a:cubicBezTo>
                      <a:pt x="5" y="0"/>
                      <a:pt x="5" y="0"/>
                      <a:pt x="5" y="0"/>
                    </a:cubicBezTo>
                    <a:cubicBezTo>
                      <a:pt x="2" y="0"/>
                      <a:pt x="0" y="2"/>
                      <a:pt x="0" y="4"/>
                    </a:cubicBezTo>
                    <a:cubicBezTo>
                      <a:pt x="0" y="21"/>
                      <a:pt x="0" y="21"/>
                      <a:pt x="0" y="21"/>
                    </a:cubicBezTo>
                    <a:cubicBezTo>
                      <a:pt x="18" y="21"/>
                      <a:pt x="18" y="21"/>
                      <a:pt x="18" y="21"/>
                    </a:cubicBezTo>
                    <a:cubicBezTo>
                      <a:pt x="18" y="12"/>
                      <a:pt x="18" y="12"/>
                      <a:pt x="18" y="12"/>
                    </a:cubicBezTo>
                    <a:cubicBezTo>
                      <a:pt x="31" y="12"/>
                      <a:pt x="31" y="12"/>
                      <a:pt x="31" y="12"/>
                    </a:cubicBezTo>
                    <a:cubicBezTo>
                      <a:pt x="34" y="8"/>
                      <a:pt x="38" y="6"/>
                      <a:pt x="43" y="6"/>
                    </a:cubicBezTo>
                    <a:cubicBezTo>
                      <a:pt x="48" y="6"/>
                      <a:pt x="52" y="8"/>
                      <a:pt x="55" y="11"/>
                    </a:cubicBezTo>
                    <a:cubicBezTo>
                      <a:pt x="55" y="4"/>
                      <a:pt x="55" y="4"/>
                      <a:pt x="55" y="4"/>
                    </a:cubicBezTo>
                    <a:cubicBezTo>
                      <a:pt x="55" y="2"/>
                      <a:pt x="53" y="0"/>
                      <a:pt x="51" y="0"/>
                    </a:cubicBezTo>
                    <a:close/>
                    <a:moveTo>
                      <a:pt x="43" y="38"/>
                    </a:moveTo>
                    <a:cubicBezTo>
                      <a:pt x="41" y="38"/>
                      <a:pt x="40" y="37"/>
                      <a:pt x="38" y="37"/>
                    </a:cubicBezTo>
                    <a:cubicBezTo>
                      <a:pt x="38" y="40"/>
                      <a:pt x="38" y="40"/>
                      <a:pt x="38" y="40"/>
                    </a:cubicBezTo>
                    <a:cubicBezTo>
                      <a:pt x="51" y="40"/>
                      <a:pt x="51" y="40"/>
                      <a:pt x="51" y="40"/>
                    </a:cubicBezTo>
                    <a:cubicBezTo>
                      <a:pt x="53" y="40"/>
                      <a:pt x="55" y="38"/>
                      <a:pt x="55" y="35"/>
                    </a:cubicBezTo>
                    <a:cubicBezTo>
                      <a:pt x="55" y="32"/>
                      <a:pt x="55" y="32"/>
                      <a:pt x="55" y="32"/>
                    </a:cubicBezTo>
                    <a:cubicBezTo>
                      <a:pt x="52" y="36"/>
                      <a:pt x="48" y="38"/>
                      <a:pt x="43" y="38"/>
                    </a:cubicBezTo>
                    <a:close/>
                  </a:path>
                </a:pathLst>
              </a:custGeom>
              <a:grpFill/>
              <a:ln w="9525">
                <a:noFill/>
                <a:round/>
              </a:ln>
            </p:spPr>
            <p:txBody>
              <a:bodyPr anchor="ctr"/>
              <a:lstStyle/>
              <a:p>
                <a:pPr algn="ctr"/>
                <a:endParaRPr>
                  <a:latin typeface="+mn-lt"/>
                  <a:ea typeface="+mn-ea"/>
                  <a:cs typeface="+mn-ea"/>
                  <a:sym typeface="+mn-lt"/>
                </a:endParaRPr>
              </a:p>
            </p:txBody>
          </p:sp>
          <p:sp>
            <p:nvSpPr>
              <p:cNvPr id="115" name="Freeform: Shape 130"/>
              <p:cNvSpPr/>
              <p:nvPr/>
            </p:nvSpPr>
            <p:spPr bwMode="auto">
              <a:xfrm>
                <a:off x="4593317" y="1507455"/>
                <a:ext cx="38758" cy="3877"/>
              </a:xfrm>
              <a:custGeom>
                <a:avLst/>
                <a:gdLst/>
                <a:ahLst/>
                <a:cxnLst>
                  <a:cxn ang="0">
                    <a:pos x="1" y="0"/>
                  </a:cxn>
                  <a:cxn ang="0">
                    <a:pos x="0" y="1"/>
                  </a:cxn>
                  <a:cxn ang="0">
                    <a:pos x="9" y="1"/>
                  </a:cxn>
                  <a:cxn ang="0">
                    <a:pos x="10" y="0"/>
                  </a:cxn>
                  <a:cxn ang="0">
                    <a:pos x="1" y="0"/>
                  </a:cxn>
                </a:cxnLst>
                <a:rect l="0" t="0" r="r" b="b"/>
                <a:pathLst>
                  <a:path w="10" h="1">
                    <a:moveTo>
                      <a:pt x="1" y="0"/>
                    </a:moveTo>
                    <a:lnTo>
                      <a:pt x="0" y="1"/>
                    </a:lnTo>
                    <a:lnTo>
                      <a:pt x="9" y="1"/>
                    </a:lnTo>
                    <a:lnTo>
                      <a:pt x="10" y="0"/>
                    </a:lnTo>
                    <a:lnTo>
                      <a:pt x="1" y="0"/>
                    </a:lnTo>
                    <a:close/>
                  </a:path>
                </a:pathLst>
              </a:custGeom>
              <a:grpFill/>
              <a:ln w="9525">
                <a:noFill/>
                <a:round/>
              </a:ln>
            </p:spPr>
            <p:txBody>
              <a:bodyPr anchor="ctr"/>
              <a:lstStyle/>
              <a:p>
                <a:pPr algn="ctr"/>
                <a:endParaRPr>
                  <a:latin typeface="+mn-lt"/>
                  <a:ea typeface="+mn-ea"/>
                  <a:cs typeface="+mn-ea"/>
                  <a:sym typeface="+mn-lt"/>
                </a:endParaRPr>
              </a:p>
            </p:txBody>
          </p:sp>
          <p:sp>
            <p:nvSpPr>
              <p:cNvPr id="116" name="Freeform: Shape 131"/>
              <p:cNvSpPr/>
              <p:nvPr/>
            </p:nvSpPr>
            <p:spPr bwMode="auto">
              <a:xfrm>
                <a:off x="4597192" y="1515207"/>
                <a:ext cx="31006" cy="3877"/>
              </a:xfrm>
              <a:custGeom>
                <a:avLst/>
                <a:gdLst/>
                <a:ahLst/>
                <a:cxnLst>
                  <a:cxn ang="0">
                    <a:pos x="0" y="0"/>
                  </a:cxn>
                  <a:cxn ang="0">
                    <a:pos x="0" y="1"/>
                  </a:cxn>
                  <a:cxn ang="0">
                    <a:pos x="7" y="1"/>
                  </a:cxn>
                  <a:cxn ang="0">
                    <a:pos x="8" y="0"/>
                  </a:cxn>
                  <a:cxn ang="0">
                    <a:pos x="0" y="0"/>
                  </a:cxn>
                </a:cxnLst>
                <a:rect l="0" t="0" r="r" b="b"/>
                <a:pathLst>
                  <a:path w="8" h="1">
                    <a:moveTo>
                      <a:pt x="0" y="0"/>
                    </a:moveTo>
                    <a:lnTo>
                      <a:pt x="0" y="1"/>
                    </a:lnTo>
                    <a:lnTo>
                      <a:pt x="7" y="1"/>
                    </a:lnTo>
                    <a:lnTo>
                      <a:pt x="8" y="0"/>
                    </a:lnTo>
                    <a:lnTo>
                      <a:pt x="0" y="0"/>
                    </a:lnTo>
                    <a:close/>
                  </a:path>
                </a:pathLst>
              </a:custGeom>
              <a:grpFill/>
              <a:ln w="9525">
                <a:noFill/>
                <a:round/>
              </a:ln>
            </p:spPr>
            <p:txBody>
              <a:bodyPr anchor="ctr"/>
              <a:lstStyle/>
              <a:p>
                <a:pPr algn="ctr"/>
                <a:endParaRPr>
                  <a:latin typeface="+mn-lt"/>
                  <a:ea typeface="+mn-ea"/>
                  <a:cs typeface="+mn-ea"/>
                  <a:sym typeface="+mn-lt"/>
                </a:endParaRPr>
              </a:p>
            </p:txBody>
          </p:sp>
          <p:sp>
            <p:nvSpPr>
              <p:cNvPr id="117" name="Freeform: Shape 132"/>
              <p:cNvSpPr/>
              <p:nvPr/>
            </p:nvSpPr>
            <p:spPr bwMode="auto">
              <a:xfrm>
                <a:off x="4601069" y="1515207"/>
                <a:ext cx="3877" cy="3877"/>
              </a:xfrm>
              <a:custGeom>
                <a:avLst/>
                <a:gdLst/>
                <a:ahLst/>
                <a:cxnLst>
                  <a:cxn ang="0">
                    <a:pos x="1" y="0"/>
                  </a:cxn>
                  <a:cxn ang="0">
                    <a:pos x="1" y="0"/>
                  </a:cxn>
                  <a:cxn ang="0">
                    <a:pos x="0" y="0"/>
                  </a:cxn>
                  <a:cxn ang="0">
                    <a:pos x="0" y="0"/>
                  </a:cxn>
                  <a:cxn ang="0">
                    <a:pos x="0" y="0"/>
                  </a:cxn>
                  <a:cxn ang="0">
                    <a:pos x="1" y="0"/>
                  </a:cxn>
                  <a:cxn ang="0">
                    <a:pos x="1" y="0"/>
                  </a:cxn>
                </a:cxnLst>
                <a:rect l="0" t="0" r="r" b="b"/>
                <a:pathLst>
                  <a:path w="1">
                    <a:moveTo>
                      <a:pt x="1" y="0"/>
                    </a:moveTo>
                    <a:cubicBezTo>
                      <a:pt x="1" y="0"/>
                      <a:pt x="1" y="0"/>
                      <a:pt x="1"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lose/>
                  </a:path>
                </a:pathLst>
              </a:custGeom>
              <a:grpFill/>
              <a:ln w="9525">
                <a:noFill/>
                <a:round/>
              </a:ln>
            </p:spPr>
            <p:txBody>
              <a:bodyPr anchor="ctr"/>
              <a:lstStyle/>
              <a:p>
                <a:pPr algn="ctr"/>
                <a:endParaRPr>
                  <a:latin typeface="+mn-lt"/>
                  <a:ea typeface="+mn-ea"/>
                  <a:cs typeface="+mn-ea"/>
                  <a:sym typeface="+mn-lt"/>
                </a:endParaRPr>
              </a:p>
            </p:txBody>
          </p:sp>
          <p:sp>
            <p:nvSpPr>
              <p:cNvPr id="118" name="Freeform: Shape 133"/>
              <p:cNvSpPr/>
              <p:nvPr/>
            </p:nvSpPr>
            <p:spPr bwMode="auto">
              <a:xfrm>
                <a:off x="4601069" y="1491952"/>
                <a:ext cx="34883" cy="15503"/>
              </a:xfrm>
              <a:custGeom>
                <a:avLst/>
                <a:gdLst/>
                <a:ahLst/>
                <a:cxnLst>
                  <a:cxn ang="0">
                    <a:pos x="0" y="5"/>
                  </a:cxn>
                  <a:cxn ang="0">
                    <a:pos x="1" y="5"/>
                  </a:cxn>
                  <a:cxn ang="0">
                    <a:pos x="7" y="1"/>
                  </a:cxn>
                  <a:cxn ang="0">
                    <a:pos x="11" y="3"/>
                  </a:cxn>
                  <a:cxn ang="0">
                    <a:pos x="12" y="1"/>
                  </a:cxn>
                  <a:cxn ang="0">
                    <a:pos x="7" y="0"/>
                  </a:cxn>
                  <a:cxn ang="0">
                    <a:pos x="0" y="5"/>
                  </a:cxn>
                </a:cxnLst>
                <a:rect l="0" t="0" r="r" b="b"/>
                <a:pathLst>
                  <a:path w="12" h="5">
                    <a:moveTo>
                      <a:pt x="0" y="5"/>
                    </a:moveTo>
                    <a:cubicBezTo>
                      <a:pt x="1" y="5"/>
                      <a:pt x="1" y="5"/>
                      <a:pt x="1" y="5"/>
                    </a:cubicBezTo>
                    <a:cubicBezTo>
                      <a:pt x="2" y="3"/>
                      <a:pt x="4" y="1"/>
                      <a:pt x="7" y="1"/>
                    </a:cubicBezTo>
                    <a:cubicBezTo>
                      <a:pt x="9" y="1"/>
                      <a:pt x="10" y="2"/>
                      <a:pt x="11" y="3"/>
                    </a:cubicBezTo>
                    <a:cubicBezTo>
                      <a:pt x="12" y="1"/>
                      <a:pt x="12" y="1"/>
                      <a:pt x="12" y="1"/>
                    </a:cubicBezTo>
                    <a:cubicBezTo>
                      <a:pt x="10" y="0"/>
                      <a:pt x="9" y="0"/>
                      <a:pt x="7" y="0"/>
                    </a:cubicBezTo>
                    <a:cubicBezTo>
                      <a:pt x="4" y="0"/>
                      <a:pt x="1" y="2"/>
                      <a:pt x="0" y="5"/>
                    </a:cubicBezTo>
                    <a:close/>
                  </a:path>
                </a:pathLst>
              </a:custGeom>
              <a:grpFill/>
              <a:ln w="9525">
                <a:noFill/>
                <a:round/>
              </a:ln>
            </p:spPr>
            <p:txBody>
              <a:bodyPr anchor="ctr"/>
              <a:lstStyle/>
              <a:p>
                <a:pPr algn="ctr"/>
                <a:endParaRPr>
                  <a:latin typeface="+mn-lt"/>
                  <a:ea typeface="+mn-ea"/>
                  <a:cs typeface="+mn-ea"/>
                  <a:sym typeface="+mn-lt"/>
                </a:endParaRPr>
              </a:p>
            </p:txBody>
          </p:sp>
          <p:sp>
            <p:nvSpPr>
              <p:cNvPr id="119" name="Freeform: Shape 134"/>
              <p:cNvSpPr/>
              <p:nvPr/>
            </p:nvSpPr>
            <p:spPr bwMode="auto">
              <a:xfrm>
                <a:off x="4601069" y="1519084"/>
                <a:ext cx="31006" cy="15503"/>
              </a:xfrm>
              <a:custGeom>
                <a:avLst/>
                <a:gdLst/>
                <a:ahLst/>
                <a:cxnLst>
                  <a:cxn ang="0">
                    <a:pos x="1" y="0"/>
                  </a:cxn>
                  <a:cxn ang="0">
                    <a:pos x="0" y="0"/>
                  </a:cxn>
                  <a:cxn ang="0">
                    <a:pos x="7" y="5"/>
                  </a:cxn>
                  <a:cxn ang="0">
                    <a:pos x="11" y="4"/>
                  </a:cxn>
                  <a:cxn ang="0">
                    <a:pos x="11" y="2"/>
                  </a:cxn>
                  <a:cxn ang="0">
                    <a:pos x="7" y="4"/>
                  </a:cxn>
                  <a:cxn ang="0">
                    <a:pos x="1" y="0"/>
                  </a:cxn>
                </a:cxnLst>
                <a:rect l="0" t="0" r="r" b="b"/>
                <a:pathLst>
                  <a:path w="11" h="5">
                    <a:moveTo>
                      <a:pt x="1" y="0"/>
                    </a:moveTo>
                    <a:cubicBezTo>
                      <a:pt x="0" y="0"/>
                      <a:pt x="0" y="0"/>
                      <a:pt x="0" y="0"/>
                    </a:cubicBezTo>
                    <a:cubicBezTo>
                      <a:pt x="1" y="3"/>
                      <a:pt x="4" y="5"/>
                      <a:pt x="7" y="5"/>
                    </a:cubicBezTo>
                    <a:cubicBezTo>
                      <a:pt x="8" y="5"/>
                      <a:pt x="10" y="5"/>
                      <a:pt x="11" y="4"/>
                    </a:cubicBezTo>
                    <a:cubicBezTo>
                      <a:pt x="11" y="2"/>
                      <a:pt x="11" y="2"/>
                      <a:pt x="11" y="2"/>
                    </a:cubicBezTo>
                    <a:cubicBezTo>
                      <a:pt x="10" y="3"/>
                      <a:pt x="8" y="4"/>
                      <a:pt x="7" y="4"/>
                    </a:cubicBezTo>
                    <a:cubicBezTo>
                      <a:pt x="4" y="4"/>
                      <a:pt x="2" y="2"/>
                      <a:pt x="1" y="0"/>
                    </a:cubicBezTo>
                    <a:close/>
                  </a:path>
                </a:pathLst>
              </a:custGeom>
              <a:grpFill/>
              <a:ln w="9525">
                <a:noFill/>
                <a:round/>
              </a:ln>
            </p:spPr>
            <p:txBody>
              <a:bodyPr anchor="ctr"/>
              <a:lstStyle/>
              <a:p>
                <a:pPr algn="ctr"/>
                <a:endParaRPr>
                  <a:latin typeface="+mn-lt"/>
                  <a:ea typeface="+mn-ea"/>
                  <a:cs typeface="+mn-ea"/>
                  <a:sym typeface="+mn-lt"/>
                </a:endParaRPr>
              </a:p>
            </p:txBody>
          </p:sp>
          <p:sp>
            <p:nvSpPr>
              <p:cNvPr id="120" name="Freeform: Shape 135"/>
              <p:cNvSpPr/>
              <p:nvPr/>
            </p:nvSpPr>
            <p:spPr bwMode="auto">
              <a:xfrm>
                <a:off x="4577814" y="1468698"/>
                <a:ext cx="85267" cy="85267"/>
              </a:xfrm>
              <a:custGeom>
                <a:avLst/>
                <a:gdLst/>
                <a:ahLst/>
                <a:cxnLst>
                  <a:cxn ang="0">
                    <a:pos x="14" y="0"/>
                  </a:cxn>
                  <a:cxn ang="0">
                    <a:pos x="0" y="15"/>
                  </a:cxn>
                  <a:cxn ang="0">
                    <a:pos x="14" y="29"/>
                  </a:cxn>
                  <a:cxn ang="0">
                    <a:pos x="29" y="15"/>
                  </a:cxn>
                  <a:cxn ang="0">
                    <a:pos x="14" y="0"/>
                  </a:cxn>
                  <a:cxn ang="0">
                    <a:pos x="14" y="27"/>
                  </a:cxn>
                  <a:cxn ang="0">
                    <a:pos x="2" y="15"/>
                  </a:cxn>
                  <a:cxn ang="0">
                    <a:pos x="14" y="2"/>
                  </a:cxn>
                  <a:cxn ang="0">
                    <a:pos x="27" y="15"/>
                  </a:cxn>
                  <a:cxn ang="0">
                    <a:pos x="14" y="2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4" y="27"/>
                    </a:moveTo>
                    <a:cubicBezTo>
                      <a:pt x="7" y="27"/>
                      <a:pt x="2" y="22"/>
                      <a:pt x="2" y="15"/>
                    </a:cubicBezTo>
                    <a:cubicBezTo>
                      <a:pt x="2" y="8"/>
                      <a:pt x="7" y="2"/>
                      <a:pt x="14" y="2"/>
                    </a:cubicBezTo>
                    <a:cubicBezTo>
                      <a:pt x="21" y="2"/>
                      <a:pt x="27" y="8"/>
                      <a:pt x="27" y="15"/>
                    </a:cubicBezTo>
                    <a:cubicBezTo>
                      <a:pt x="27" y="22"/>
                      <a:pt x="21" y="27"/>
                      <a:pt x="14" y="27"/>
                    </a:cubicBezTo>
                    <a:close/>
                  </a:path>
                </a:pathLst>
              </a:custGeom>
              <a:grpFill/>
              <a:ln w="9525">
                <a:noFill/>
                <a:round/>
              </a:ln>
            </p:spPr>
            <p:txBody>
              <a:bodyPr anchor="ctr"/>
              <a:lstStyle/>
              <a:p>
                <a:pPr algn="ctr"/>
                <a:endParaRPr>
                  <a:latin typeface="+mn-lt"/>
                  <a:ea typeface="+mn-ea"/>
                  <a:cs typeface="+mn-ea"/>
                  <a:sym typeface="+mn-lt"/>
                </a:endParaRPr>
              </a:p>
            </p:txBody>
          </p:sp>
        </p:grpSp>
        <p:grpSp>
          <p:nvGrpSpPr>
            <p:cNvPr id="24" name="Group 136"/>
            <p:cNvGrpSpPr/>
            <p:nvPr/>
          </p:nvGrpSpPr>
          <p:grpSpPr>
            <a:xfrm>
              <a:off x="5048708" y="2635429"/>
              <a:ext cx="279828" cy="279829"/>
              <a:chOff x="3775532" y="2329114"/>
              <a:chExt cx="209293" cy="209291"/>
            </a:xfrm>
            <a:solidFill>
              <a:schemeClr val="bg1"/>
            </a:solidFill>
          </p:grpSpPr>
          <p:sp>
            <p:nvSpPr>
              <p:cNvPr id="106" name="Freeform: Shape 137"/>
              <p:cNvSpPr/>
              <p:nvPr/>
            </p:nvSpPr>
            <p:spPr bwMode="auto">
              <a:xfrm>
                <a:off x="3853047" y="2426009"/>
                <a:ext cx="38758" cy="42634"/>
              </a:xfrm>
              <a:custGeom>
                <a:avLst/>
                <a:gdLst/>
                <a:ahLst/>
                <a:cxnLst>
                  <a:cxn ang="0">
                    <a:pos x="10" y="4"/>
                  </a:cxn>
                  <a:cxn ang="0">
                    <a:pos x="4" y="11"/>
                  </a:cxn>
                  <a:cxn ang="0">
                    <a:pos x="0" y="6"/>
                  </a:cxn>
                  <a:cxn ang="0">
                    <a:pos x="7" y="0"/>
                  </a:cxn>
                  <a:cxn ang="0">
                    <a:pos x="10" y="4"/>
                  </a:cxn>
                </a:cxnLst>
                <a:rect l="0" t="0" r="r" b="b"/>
                <a:pathLst>
                  <a:path w="10" h="11">
                    <a:moveTo>
                      <a:pt x="10" y="4"/>
                    </a:moveTo>
                    <a:lnTo>
                      <a:pt x="4" y="11"/>
                    </a:lnTo>
                    <a:lnTo>
                      <a:pt x="0" y="6"/>
                    </a:lnTo>
                    <a:lnTo>
                      <a:pt x="7" y="0"/>
                    </a:lnTo>
                    <a:lnTo>
                      <a:pt x="10" y="4"/>
                    </a:lnTo>
                    <a:close/>
                  </a:path>
                </a:pathLst>
              </a:custGeom>
              <a:grpFill/>
              <a:ln w="9525">
                <a:noFill/>
                <a:round/>
              </a:ln>
            </p:spPr>
            <p:txBody>
              <a:bodyPr anchor="ctr"/>
              <a:lstStyle/>
              <a:p>
                <a:pPr algn="ctr"/>
                <a:endParaRPr>
                  <a:latin typeface="+mn-lt"/>
                  <a:ea typeface="+mn-ea"/>
                  <a:cs typeface="+mn-ea"/>
                  <a:sym typeface="+mn-lt"/>
                </a:endParaRPr>
              </a:p>
            </p:txBody>
          </p:sp>
          <p:sp>
            <p:nvSpPr>
              <p:cNvPr id="107" name="Freeform: Shape 138"/>
              <p:cNvSpPr/>
              <p:nvPr/>
            </p:nvSpPr>
            <p:spPr bwMode="auto">
              <a:xfrm>
                <a:off x="3775532" y="2453138"/>
                <a:ext cx="93018" cy="85267"/>
              </a:xfrm>
              <a:custGeom>
                <a:avLst/>
                <a:gdLst/>
                <a:ahLst/>
                <a:cxnLst>
                  <a:cxn ang="0">
                    <a:pos x="22" y="0"/>
                  </a:cxn>
                  <a:cxn ang="0">
                    <a:pos x="2" y="19"/>
                  </a:cxn>
                  <a:cxn ang="0">
                    <a:pos x="2" y="28"/>
                  </a:cxn>
                  <a:cxn ang="0">
                    <a:pos x="11" y="28"/>
                  </a:cxn>
                  <a:cxn ang="0">
                    <a:pos x="31" y="9"/>
                  </a:cxn>
                  <a:cxn ang="0">
                    <a:pos x="22" y="0"/>
                  </a:cxn>
                </a:cxnLst>
                <a:rect l="0" t="0" r="r" b="b"/>
                <a:pathLst>
                  <a:path w="31" h="30">
                    <a:moveTo>
                      <a:pt x="22" y="0"/>
                    </a:moveTo>
                    <a:cubicBezTo>
                      <a:pt x="2" y="19"/>
                      <a:pt x="2" y="19"/>
                      <a:pt x="2" y="19"/>
                    </a:cubicBezTo>
                    <a:cubicBezTo>
                      <a:pt x="0" y="21"/>
                      <a:pt x="0" y="25"/>
                      <a:pt x="2" y="28"/>
                    </a:cubicBezTo>
                    <a:cubicBezTo>
                      <a:pt x="5" y="30"/>
                      <a:pt x="8" y="30"/>
                      <a:pt x="11" y="28"/>
                    </a:cubicBezTo>
                    <a:cubicBezTo>
                      <a:pt x="31" y="9"/>
                      <a:pt x="31" y="9"/>
                      <a:pt x="31" y="9"/>
                    </a:cubicBezTo>
                    <a:lnTo>
                      <a:pt x="22" y="0"/>
                    </a:lnTo>
                    <a:close/>
                  </a:path>
                </a:pathLst>
              </a:custGeom>
              <a:grpFill/>
              <a:ln w="9525">
                <a:noFill/>
                <a:round/>
              </a:ln>
            </p:spPr>
            <p:txBody>
              <a:bodyPr anchor="ctr"/>
              <a:lstStyle/>
              <a:p>
                <a:pPr algn="ctr"/>
                <a:endParaRPr>
                  <a:latin typeface="+mn-lt"/>
                  <a:ea typeface="+mn-ea"/>
                  <a:cs typeface="+mn-ea"/>
                  <a:sym typeface="+mn-lt"/>
                </a:endParaRPr>
              </a:p>
            </p:txBody>
          </p:sp>
          <p:sp>
            <p:nvSpPr>
              <p:cNvPr id="108" name="Freeform: Shape 139"/>
              <p:cNvSpPr/>
              <p:nvPr/>
            </p:nvSpPr>
            <p:spPr bwMode="auto">
              <a:xfrm>
                <a:off x="3814289" y="2468641"/>
                <a:ext cx="34883" cy="34883"/>
              </a:xfrm>
              <a:custGeom>
                <a:avLst/>
                <a:gdLst/>
                <a:ahLst/>
                <a:cxnLst>
                  <a:cxn ang="0">
                    <a:pos x="9" y="6"/>
                  </a:cxn>
                  <a:cxn ang="0">
                    <a:pos x="7" y="9"/>
                  </a:cxn>
                  <a:cxn ang="0">
                    <a:pos x="0" y="2"/>
                  </a:cxn>
                  <a:cxn ang="0">
                    <a:pos x="3" y="0"/>
                  </a:cxn>
                  <a:cxn ang="0">
                    <a:pos x="9" y="6"/>
                  </a:cxn>
                </a:cxnLst>
                <a:rect l="0" t="0" r="r" b="b"/>
                <a:pathLst>
                  <a:path w="9" h="9">
                    <a:moveTo>
                      <a:pt x="9" y="6"/>
                    </a:moveTo>
                    <a:lnTo>
                      <a:pt x="7" y="9"/>
                    </a:lnTo>
                    <a:lnTo>
                      <a:pt x="0" y="2"/>
                    </a:lnTo>
                    <a:lnTo>
                      <a:pt x="3" y="0"/>
                    </a:lnTo>
                    <a:lnTo>
                      <a:pt x="9" y="6"/>
                    </a:lnTo>
                    <a:close/>
                  </a:path>
                </a:pathLst>
              </a:custGeom>
              <a:grpFill/>
              <a:ln w="9525">
                <a:noFill/>
                <a:round/>
              </a:ln>
            </p:spPr>
            <p:txBody>
              <a:bodyPr anchor="ctr"/>
              <a:lstStyle/>
              <a:p>
                <a:pPr algn="ctr"/>
                <a:endParaRPr>
                  <a:latin typeface="+mn-lt"/>
                  <a:ea typeface="+mn-ea"/>
                  <a:cs typeface="+mn-ea"/>
                  <a:sym typeface="+mn-lt"/>
                </a:endParaRPr>
              </a:p>
            </p:txBody>
          </p:sp>
          <p:sp>
            <p:nvSpPr>
              <p:cNvPr id="109" name="Freeform: Shape 140"/>
              <p:cNvSpPr/>
              <p:nvPr/>
            </p:nvSpPr>
            <p:spPr bwMode="auto">
              <a:xfrm>
                <a:off x="3856924" y="2329114"/>
                <a:ext cx="127901" cy="127901"/>
              </a:xfrm>
              <a:custGeom>
                <a:avLst/>
                <a:gdLst/>
                <a:ahLst/>
                <a:cxnLst>
                  <a:cxn ang="0">
                    <a:pos x="22" y="0"/>
                  </a:cxn>
                  <a:cxn ang="0">
                    <a:pos x="0" y="22"/>
                  </a:cxn>
                  <a:cxn ang="0">
                    <a:pos x="22" y="44"/>
                  </a:cxn>
                  <a:cxn ang="0">
                    <a:pos x="44" y="22"/>
                  </a:cxn>
                  <a:cxn ang="0">
                    <a:pos x="22" y="0"/>
                  </a:cxn>
                  <a:cxn ang="0">
                    <a:pos x="22" y="37"/>
                  </a:cxn>
                  <a:cxn ang="0">
                    <a:pos x="6" y="22"/>
                  </a:cxn>
                  <a:cxn ang="0">
                    <a:pos x="22" y="6"/>
                  </a:cxn>
                  <a:cxn ang="0">
                    <a:pos x="37" y="22"/>
                  </a:cxn>
                  <a:cxn ang="0">
                    <a:pos x="22" y="37"/>
                  </a:cxn>
                </a:cxnLst>
                <a:rect l="0" t="0" r="r" b="b"/>
                <a:pathLst>
                  <a:path w="44" h="44">
                    <a:moveTo>
                      <a:pt x="22" y="0"/>
                    </a:moveTo>
                    <a:cubicBezTo>
                      <a:pt x="10" y="0"/>
                      <a:pt x="0" y="9"/>
                      <a:pt x="0" y="22"/>
                    </a:cubicBezTo>
                    <a:cubicBezTo>
                      <a:pt x="0" y="34"/>
                      <a:pt x="10" y="44"/>
                      <a:pt x="22" y="44"/>
                    </a:cubicBezTo>
                    <a:cubicBezTo>
                      <a:pt x="34" y="44"/>
                      <a:pt x="44" y="34"/>
                      <a:pt x="44" y="22"/>
                    </a:cubicBezTo>
                    <a:cubicBezTo>
                      <a:pt x="44" y="9"/>
                      <a:pt x="34" y="0"/>
                      <a:pt x="22" y="0"/>
                    </a:cubicBezTo>
                    <a:close/>
                    <a:moveTo>
                      <a:pt x="22" y="37"/>
                    </a:moveTo>
                    <a:cubicBezTo>
                      <a:pt x="13" y="37"/>
                      <a:pt x="6" y="30"/>
                      <a:pt x="6" y="22"/>
                    </a:cubicBezTo>
                    <a:cubicBezTo>
                      <a:pt x="6" y="13"/>
                      <a:pt x="13" y="6"/>
                      <a:pt x="22" y="6"/>
                    </a:cubicBezTo>
                    <a:cubicBezTo>
                      <a:pt x="30" y="6"/>
                      <a:pt x="37" y="13"/>
                      <a:pt x="37" y="22"/>
                    </a:cubicBezTo>
                    <a:cubicBezTo>
                      <a:pt x="37" y="30"/>
                      <a:pt x="30" y="37"/>
                      <a:pt x="22" y="37"/>
                    </a:cubicBezTo>
                    <a:close/>
                  </a:path>
                </a:pathLst>
              </a:custGeom>
              <a:grpFill/>
              <a:ln w="9525">
                <a:noFill/>
                <a:round/>
              </a:ln>
            </p:spPr>
            <p:txBody>
              <a:bodyPr anchor="ctr"/>
              <a:lstStyle/>
              <a:p>
                <a:pPr algn="ctr"/>
                <a:endParaRPr>
                  <a:latin typeface="+mn-lt"/>
                  <a:ea typeface="+mn-ea"/>
                  <a:cs typeface="+mn-ea"/>
                  <a:sym typeface="+mn-lt"/>
                </a:endParaRPr>
              </a:p>
            </p:txBody>
          </p:sp>
          <p:sp>
            <p:nvSpPr>
              <p:cNvPr id="110" name="Freeform: Shape 141"/>
              <p:cNvSpPr/>
              <p:nvPr/>
            </p:nvSpPr>
            <p:spPr bwMode="auto">
              <a:xfrm>
                <a:off x="3915059" y="2360120"/>
                <a:ext cx="11628" cy="62012"/>
              </a:xfrm>
              <a:custGeom>
                <a:avLst/>
                <a:gdLst/>
                <a:ahLst/>
                <a:cxnLst>
                  <a:cxn ang="0">
                    <a:pos x="4" y="19"/>
                  </a:cxn>
                  <a:cxn ang="0">
                    <a:pos x="2" y="21"/>
                  </a:cxn>
                  <a:cxn ang="0">
                    <a:pos x="2" y="21"/>
                  </a:cxn>
                  <a:cxn ang="0">
                    <a:pos x="0" y="19"/>
                  </a:cxn>
                  <a:cxn ang="0">
                    <a:pos x="0" y="2"/>
                  </a:cxn>
                  <a:cxn ang="0">
                    <a:pos x="2" y="0"/>
                  </a:cxn>
                  <a:cxn ang="0">
                    <a:pos x="2" y="0"/>
                  </a:cxn>
                  <a:cxn ang="0">
                    <a:pos x="4" y="2"/>
                  </a:cxn>
                  <a:cxn ang="0">
                    <a:pos x="4" y="19"/>
                  </a:cxn>
                </a:cxnLst>
                <a:rect l="0" t="0" r="r" b="b"/>
                <a:pathLst>
                  <a:path w="4" h="21">
                    <a:moveTo>
                      <a:pt x="4" y="19"/>
                    </a:moveTo>
                    <a:cubicBezTo>
                      <a:pt x="4" y="20"/>
                      <a:pt x="3" y="21"/>
                      <a:pt x="2" y="21"/>
                    </a:cubicBezTo>
                    <a:cubicBezTo>
                      <a:pt x="2" y="21"/>
                      <a:pt x="2" y="21"/>
                      <a:pt x="2" y="21"/>
                    </a:cubicBezTo>
                    <a:cubicBezTo>
                      <a:pt x="1" y="21"/>
                      <a:pt x="0" y="20"/>
                      <a:pt x="0" y="19"/>
                    </a:cubicBezTo>
                    <a:cubicBezTo>
                      <a:pt x="0" y="2"/>
                      <a:pt x="0" y="2"/>
                      <a:pt x="0" y="2"/>
                    </a:cubicBezTo>
                    <a:cubicBezTo>
                      <a:pt x="0" y="1"/>
                      <a:pt x="1" y="0"/>
                      <a:pt x="2" y="0"/>
                    </a:cubicBezTo>
                    <a:cubicBezTo>
                      <a:pt x="2" y="0"/>
                      <a:pt x="2" y="0"/>
                      <a:pt x="2" y="0"/>
                    </a:cubicBezTo>
                    <a:cubicBezTo>
                      <a:pt x="3" y="0"/>
                      <a:pt x="4" y="1"/>
                      <a:pt x="4" y="2"/>
                    </a:cubicBezTo>
                    <a:lnTo>
                      <a:pt x="4" y="19"/>
                    </a:lnTo>
                    <a:close/>
                  </a:path>
                </a:pathLst>
              </a:custGeom>
              <a:grpFill/>
              <a:ln w="9525">
                <a:noFill/>
                <a:round/>
              </a:ln>
            </p:spPr>
            <p:txBody>
              <a:bodyPr anchor="ctr"/>
              <a:lstStyle/>
              <a:p>
                <a:pPr algn="ctr"/>
                <a:endParaRPr>
                  <a:latin typeface="+mn-lt"/>
                  <a:ea typeface="+mn-ea"/>
                  <a:cs typeface="+mn-ea"/>
                  <a:sym typeface="+mn-lt"/>
                </a:endParaRPr>
              </a:p>
            </p:txBody>
          </p:sp>
          <p:sp>
            <p:nvSpPr>
              <p:cNvPr id="111" name="Freeform: Shape 142"/>
              <p:cNvSpPr/>
              <p:nvPr/>
            </p:nvSpPr>
            <p:spPr bwMode="auto">
              <a:xfrm>
                <a:off x="3891804" y="2387252"/>
                <a:ext cx="58138" cy="7752"/>
              </a:xfrm>
              <a:custGeom>
                <a:avLst/>
                <a:gdLst/>
                <a:ahLst/>
                <a:cxnLst>
                  <a:cxn ang="0">
                    <a:pos x="19" y="0"/>
                  </a:cxn>
                  <a:cxn ang="0">
                    <a:pos x="21" y="2"/>
                  </a:cxn>
                  <a:cxn ang="0">
                    <a:pos x="21" y="2"/>
                  </a:cxn>
                  <a:cxn ang="0">
                    <a:pos x="19" y="3"/>
                  </a:cxn>
                  <a:cxn ang="0">
                    <a:pos x="2" y="3"/>
                  </a:cxn>
                  <a:cxn ang="0">
                    <a:pos x="0" y="2"/>
                  </a:cxn>
                  <a:cxn ang="0">
                    <a:pos x="0" y="2"/>
                  </a:cxn>
                  <a:cxn ang="0">
                    <a:pos x="2" y="0"/>
                  </a:cxn>
                  <a:cxn ang="0">
                    <a:pos x="19" y="0"/>
                  </a:cxn>
                </a:cxnLst>
                <a:rect l="0" t="0" r="r" b="b"/>
                <a:pathLst>
                  <a:path w="21" h="3">
                    <a:moveTo>
                      <a:pt x="19" y="0"/>
                    </a:moveTo>
                    <a:cubicBezTo>
                      <a:pt x="20" y="0"/>
                      <a:pt x="21" y="1"/>
                      <a:pt x="21" y="2"/>
                    </a:cubicBezTo>
                    <a:cubicBezTo>
                      <a:pt x="21" y="2"/>
                      <a:pt x="21" y="2"/>
                      <a:pt x="21" y="2"/>
                    </a:cubicBezTo>
                    <a:cubicBezTo>
                      <a:pt x="21" y="3"/>
                      <a:pt x="20" y="3"/>
                      <a:pt x="19" y="3"/>
                    </a:cubicBezTo>
                    <a:cubicBezTo>
                      <a:pt x="2" y="3"/>
                      <a:pt x="2" y="3"/>
                      <a:pt x="2" y="3"/>
                    </a:cubicBezTo>
                    <a:cubicBezTo>
                      <a:pt x="1" y="3"/>
                      <a:pt x="0" y="3"/>
                      <a:pt x="0" y="2"/>
                    </a:cubicBezTo>
                    <a:cubicBezTo>
                      <a:pt x="0" y="2"/>
                      <a:pt x="0" y="2"/>
                      <a:pt x="0" y="2"/>
                    </a:cubicBezTo>
                    <a:cubicBezTo>
                      <a:pt x="0" y="1"/>
                      <a:pt x="1" y="0"/>
                      <a:pt x="2" y="0"/>
                    </a:cubicBezTo>
                    <a:lnTo>
                      <a:pt x="19" y="0"/>
                    </a:lnTo>
                    <a:close/>
                  </a:path>
                </a:pathLst>
              </a:custGeom>
              <a:grpFill/>
              <a:ln w="9525">
                <a:noFill/>
                <a:round/>
              </a:ln>
            </p:spPr>
            <p:txBody>
              <a:bodyPr anchor="ctr"/>
              <a:lstStyle/>
              <a:p>
                <a:pPr algn="ctr"/>
                <a:endParaRPr>
                  <a:latin typeface="+mn-lt"/>
                  <a:ea typeface="+mn-ea"/>
                  <a:cs typeface="+mn-ea"/>
                  <a:sym typeface="+mn-lt"/>
                </a:endParaRPr>
              </a:p>
            </p:txBody>
          </p:sp>
        </p:grpSp>
        <p:grpSp>
          <p:nvGrpSpPr>
            <p:cNvPr id="25" name="Group 143"/>
            <p:cNvGrpSpPr/>
            <p:nvPr/>
          </p:nvGrpSpPr>
          <p:grpSpPr>
            <a:xfrm>
              <a:off x="5952981" y="5442330"/>
              <a:ext cx="326465" cy="285014"/>
              <a:chOff x="4449913" y="4340630"/>
              <a:chExt cx="244174" cy="213168"/>
            </a:xfrm>
            <a:solidFill>
              <a:schemeClr val="bg1"/>
            </a:solidFill>
          </p:grpSpPr>
          <p:sp>
            <p:nvSpPr>
              <p:cNvPr id="99" name="Freeform: Shape 144"/>
              <p:cNvSpPr/>
              <p:nvPr/>
            </p:nvSpPr>
            <p:spPr bwMode="auto">
              <a:xfrm>
                <a:off x="4473168" y="4495660"/>
                <a:ext cx="197665" cy="31006"/>
              </a:xfrm>
              <a:custGeom>
                <a:avLst/>
                <a:gdLst/>
                <a:ahLst/>
                <a:cxnLst>
                  <a:cxn ang="0">
                    <a:pos x="62" y="0"/>
                  </a:cxn>
                  <a:cxn ang="0">
                    <a:pos x="7" y="0"/>
                  </a:cxn>
                  <a:cxn ang="0">
                    <a:pos x="0" y="7"/>
                  </a:cxn>
                  <a:cxn ang="0">
                    <a:pos x="0" y="10"/>
                  </a:cxn>
                  <a:cxn ang="0">
                    <a:pos x="4" y="10"/>
                  </a:cxn>
                  <a:cxn ang="0">
                    <a:pos x="4" y="7"/>
                  </a:cxn>
                  <a:cxn ang="0">
                    <a:pos x="7" y="3"/>
                  </a:cxn>
                  <a:cxn ang="0">
                    <a:pos x="62" y="3"/>
                  </a:cxn>
                  <a:cxn ang="0">
                    <a:pos x="65" y="7"/>
                  </a:cxn>
                  <a:cxn ang="0">
                    <a:pos x="65" y="10"/>
                  </a:cxn>
                  <a:cxn ang="0">
                    <a:pos x="69" y="10"/>
                  </a:cxn>
                  <a:cxn ang="0">
                    <a:pos x="69" y="7"/>
                  </a:cxn>
                  <a:cxn ang="0">
                    <a:pos x="62" y="0"/>
                  </a:cxn>
                </a:cxnLst>
                <a:rect l="0" t="0" r="r" b="b"/>
                <a:pathLst>
                  <a:path w="69" h="10">
                    <a:moveTo>
                      <a:pt x="62" y="0"/>
                    </a:moveTo>
                    <a:cubicBezTo>
                      <a:pt x="7" y="0"/>
                      <a:pt x="7" y="0"/>
                      <a:pt x="7" y="0"/>
                    </a:cubicBezTo>
                    <a:cubicBezTo>
                      <a:pt x="3" y="0"/>
                      <a:pt x="0" y="3"/>
                      <a:pt x="0" y="7"/>
                    </a:cubicBezTo>
                    <a:cubicBezTo>
                      <a:pt x="0" y="10"/>
                      <a:pt x="0" y="10"/>
                      <a:pt x="0" y="10"/>
                    </a:cubicBezTo>
                    <a:cubicBezTo>
                      <a:pt x="4" y="10"/>
                      <a:pt x="4" y="10"/>
                      <a:pt x="4" y="10"/>
                    </a:cubicBezTo>
                    <a:cubicBezTo>
                      <a:pt x="4" y="7"/>
                      <a:pt x="4" y="7"/>
                      <a:pt x="4" y="7"/>
                    </a:cubicBezTo>
                    <a:cubicBezTo>
                      <a:pt x="4" y="5"/>
                      <a:pt x="5" y="3"/>
                      <a:pt x="7" y="3"/>
                    </a:cubicBezTo>
                    <a:cubicBezTo>
                      <a:pt x="62" y="3"/>
                      <a:pt x="62" y="3"/>
                      <a:pt x="62" y="3"/>
                    </a:cubicBezTo>
                    <a:cubicBezTo>
                      <a:pt x="64" y="3"/>
                      <a:pt x="65" y="5"/>
                      <a:pt x="65" y="7"/>
                    </a:cubicBezTo>
                    <a:cubicBezTo>
                      <a:pt x="65" y="10"/>
                      <a:pt x="65" y="10"/>
                      <a:pt x="65" y="10"/>
                    </a:cubicBezTo>
                    <a:cubicBezTo>
                      <a:pt x="69" y="10"/>
                      <a:pt x="69" y="10"/>
                      <a:pt x="69" y="10"/>
                    </a:cubicBezTo>
                    <a:cubicBezTo>
                      <a:pt x="69" y="7"/>
                      <a:pt x="69" y="7"/>
                      <a:pt x="69" y="7"/>
                    </a:cubicBezTo>
                    <a:cubicBezTo>
                      <a:pt x="69" y="3"/>
                      <a:pt x="66" y="0"/>
                      <a:pt x="62" y="0"/>
                    </a:cubicBezTo>
                    <a:close/>
                  </a:path>
                </a:pathLst>
              </a:custGeom>
              <a:grpFill/>
              <a:ln w="9525">
                <a:noFill/>
                <a:round/>
              </a:ln>
            </p:spPr>
            <p:txBody>
              <a:bodyPr anchor="ctr"/>
              <a:lstStyle/>
              <a:p>
                <a:pPr algn="ctr"/>
                <a:endParaRPr>
                  <a:latin typeface="+mn-lt"/>
                  <a:ea typeface="+mn-ea"/>
                  <a:cs typeface="+mn-ea"/>
                  <a:sym typeface="+mn-lt"/>
                </a:endParaRPr>
              </a:p>
            </p:txBody>
          </p:sp>
          <p:sp>
            <p:nvSpPr>
              <p:cNvPr id="100" name="Rectangle 145"/>
              <p:cNvSpPr/>
              <p:nvPr/>
            </p:nvSpPr>
            <p:spPr bwMode="auto">
              <a:xfrm>
                <a:off x="4562311" y="4468529"/>
                <a:ext cx="11628" cy="65889"/>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101" name="Freeform: Shape 146"/>
              <p:cNvSpPr/>
              <p:nvPr/>
            </p:nvSpPr>
            <p:spPr bwMode="auto">
              <a:xfrm>
                <a:off x="4473168" y="4340630"/>
                <a:ext cx="197665" cy="135653"/>
              </a:xfrm>
              <a:custGeom>
                <a:avLst/>
                <a:gdLst/>
                <a:ahLst/>
                <a:cxnLst>
                  <a:cxn ang="0">
                    <a:pos x="62" y="0"/>
                  </a:cxn>
                  <a:cxn ang="0">
                    <a:pos x="7" y="0"/>
                  </a:cxn>
                  <a:cxn ang="0">
                    <a:pos x="0" y="8"/>
                  </a:cxn>
                  <a:cxn ang="0">
                    <a:pos x="0" y="39"/>
                  </a:cxn>
                  <a:cxn ang="0">
                    <a:pos x="7" y="46"/>
                  </a:cxn>
                  <a:cxn ang="0">
                    <a:pos x="62" y="46"/>
                  </a:cxn>
                  <a:cxn ang="0">
                    <a:pos x="69" y="39"/>
                  </a:cxn>
                  <a:cxn ang="0">
                    <a:pos x="69" y="8"/>
                  </a:cxn>
                  <a:cxn ang="0">
                    <a:pos x="62" y="0"/>
                  </a:cxn>
                  <a:cxn ang="0">
                    <a:pos x="63" y="40"/>
                  </a:cxn>
                  <a:cxn ang="0">
                    <a:pos x="6" y="40"/>
                  </a:cxn>
                  <a:cxn ang="0">
                    <a:pos x="6" y="7"/>
                  </a:cxn>
                  <a:cxn ang="0">
                    <a:pos x="63" y="7"/>
                  </a:cxn>
                  <a:cxn ang="0">
                    <a:pos x="63" y="40"/>
                  </a:cxn>
                </a:cxnLst>
                <a:rect l="0" t="0" r="r" b="b"/>
                <a:pathLst>
                  <a:path w="69" h="46">
                    <a:moveTo>
                      <a:pt x="62" y="0"/>
                    </a:moveTo>
                    <a:cubicBezTo>
                      <a:pt x="7" y="0"/>
                      <a:pt x="7" y="0"/>
                      <a:pt x="7" y="0"/>
                    </a:cubicBezTo>
                    <a:cubicBezTo>
                      <a:pt x="3" y="0"/>
                      <a:pt x="0" y="4"/>
                      <a:pt x="0" y="8"/>
                    </a:cubicBezTo>
                    <a:cubicBezTo>
                      <a:pt x="0" y="39"/>
                      <a:pt x="0" y="39"/>
                      <a:pt x="0" y="39"/>
                    </a:cubicBezTo>
                    <a:cubicBezTo>
                      <a:pt x="0" y="43"/>
                      <a:pt x="3" y="46"/>
                      <a:pt x="7" y="46"/>
                    </a:cubicBezTo>
                    <a:cubicBezTo>
                      <a:pt x="62" y="46"/>
                      <a:pt x="62" y="46"/>
                      <a:pt x="62" y="46"/>
                    </a:cubicBezTo>
                    <a:cubicBezTo>
                      <a:pt x="66" y="46"/>
                      <a:pt x="69" y="43"/>
                      <a:pt x="69" y="39"/>
                    </a:cubicBezTo>
                    <a:cubicBezTo>
                      <a:pt x="69" y="8"/>
                      <a:pt x="69" y="8"/>
                      <a:pt x="69" y="8"/>
                    </a:cubicBezTo>
                    <a:cubicBezTo>
                      <a:pt x="69" y="4"/>
                      <a:pt x="66" y="0"/>
                      <a:pt x="62" y="0"/>
                    </a:cubicBezTo>
                    <a:close/>
                    <a:moveTo>
                      <a:pt x="63" y="40"/>
                    </a:moveTo>
                    <a:cubicBezTo>
                      <a:pt x="6" y="40"/>
                      <a:pt x="6" y="40"/>
                      <a:pt x="6" y="40"/>
                    </a:cubicBezTo>
                    <a:cubicBezTo>
                      <a:pt x="6" y="7"/>
                      <a:pt x="6" y="7"/>
                      <a:pt x="6" y="7"/>
                    </a:cubicBezTo>
                    <a:cubicBezTo>
                      <a:pt x="63" y="7"/>
                      <a:pt x="63" y="7"/>
                      <a:pt x="63" y="7"/>
                    </a:cubicBezTo>
                    <a:lnTo>
                      <a:pt x="63" y="40"/>
                    </a:lnTo>
                    <a:close/>
                  </a:path>
                </a:pathLst>
              </a:custGeom>
              <a:grpFill/>
              <a:ln w="9525">
                <a:noFill/>
                <a:round/>
              </a:ln>
            </p:spPr>
            <p:txBody>
              <a:bodyPr anchor="ctr"/>
              <a:lstStyle/>
              <a:p>
                <a:pPr algn="ctr"/>
                <a:endParaRPr>
                  <a:latin typeface="+mn-lt"/>
                  <a:ea typeface="+mn-ea"/>
                  <a:cs typeface="+mn-ea"/>
                  <a:sym typeface="+mn-lt"/>
                </a:endParaRPr>
              </a:p>
            </p:txBody>
          </p:sp>
          <p:sp>
            <p:nvSpPr>
              <p:cNvPr id="102" name="Freeform: Shape 147"/>
              <p:cNvSpPr/>
              <p:nvPr/>
            </p:nvSpPr>
            <p:spPr bwMode="auto">
              <a:xfrm>
                <a:off x="4496422" y="4367759"/>
                <a:ext cx="147279" cy="81392"/>
              </a:xfrm>
              <a:custGeom>
                <a:avLst/>
                <a:gdLst/>
                <a:ahLst/>
                <a:cxnLst>
                  <a:cxn ang="0">
                    <a:pos x="38" y="21"/>
                  </a:cxn>
                  <a:cxn ang="0">
                    <a:pos x="0" y="21"/>
                  </a:cxn>
                  <a:cxn ang="0">
                    <a:pos x="0" y="0"/>
                  </a:cxn>
                  <a:cxn ang="0">
                    <a:pos x="38" y="0"/>
                  </a:cxn>
                  <a:cxn ang="0">
                    <a:pos x="38" y="21"/>
                  </a:cxn>
                  <a:cxn ang="0">
                    <a:pos x="38" y="21"/>
                  </a:cxn>
                </a:cxnLst>
                <a:rect l="0" t="0" r="r" b="b"/>
                <a:pathLst>
                  <a:path w="38" h="21">
                    <a:moveTo>
                      <a:pt x="38" y="21"/>
                    </a:moveTo>
                    <a:lnTo>
                      <a:pt x="0" y="21"/>
                    </a:lnTo>
                    <a:lnTo>
                      <a:pt x="0" y="0"/>
                    </a:lnTo>
                    <a:lnTo>
                      <a:pt x="38" y="0"/>
                    </a:lnTo>
                    <a:lnTo>
                      <a:pt x="38" y="21"/>
                    </a:lnTo>
                    <a:lnTo>
                      <a:pt x="38" y="21"/>
                    </a:lnTo>
                    <a:close/>
                  </a:path>
                </a:pathLst>
              </a:custGeom>
              <a:grpFill/>
              <a:ln w="9525">
                <a:noFill/>
                <a:round/>
              </a:ln>
            </p:spPr>
            <p:txBody>
              <a:bodyPr anchor="ctr"/>
              <a:lstStyle/>
              <a:p>
                <a:pPr algn="ctr"/>
                <a:endParaRPr>
                  <a:latin typeface="+mn-lt"/>
                  <a:ea typeface="+mn-ea"/>
                  <a:cs typeface="+mn-ea"/>
                  <a:sym typeface="+mn-lt"/>
                </a:endParaRPr>
              </a:p>
            </p:txBody>
          </p:sp>
          <p:sp>
            <p:nvSpPr>
              <p:cNvPr id="103" name="Freeform: Shape 148"/>
              <p:cNvSpPr/>
              <p:nvPr/>
            </p:nvSpPr>
            <p:spPr bwMode="auto">
              <a:xfrm>
                <a:off x="4449913" y="4518915"/>
                <a:ext cx="54261" cy="34883"/>
              </a:xfrm>
              <a:custGeom>
                <a:avLst/>
                <a:gdLst/>
                <a:ahLst/>
                <a:cxnLst>
                  <a:cxn ang="0">
                    <a:pos x="19" y="9"/>
                  </a:cxn>
                  <a:cxn ang="0">
                    <a:pos x="16" y="12"/>
                  </a:cxn>
                  <a:cxn ang="0">
                    <a:pos x="3" y="12"/>
                  </a:cxn>
                  <a:cxn ang="0">
                    <a:pos x="0" y="9"/>
                  </a:cxn>
                  <a:cxn ang="0">
                    <a:pos x="0" y="3"/>
                  </a:cxn>
                  <a:cxn ang="0">
                    <a:pos x="3" y="0"/>
                  </a:cxn>
                  <a:cxn ang="0">
                    <a:pos x="16" y="0"/>
                  </a:cxn>
                  <a:cxn ang="0">
                    <a:pos x="19" y="3"/>
                  </a:cxn>
                  <a:cxn ang="0">
                    <a:pos x="19" y="9"/>
                  </a:cxn>
                </a:cxnLst>
                <a:rect l="0" t="0" r="r" b="b"/>
                <a:pathLst>
                  <a:path w="19" h="12">
                    <a:moveTo>
                      <a:pt x="19" y="9"/>
                    </a:moveTo>
                    <a:cubicBezTo>
                      <a:pt x="19" y="11"/>
                      <a:pt x="18" y="12"/>
                      <a:pt x="16" y="12"/>
                    </a:cubicBezTo>
                    <a:cubicBezTo>
                      <a:pt x="3" y="12"/>
                      <a:pt x="3" y="12"/>
                      <a:pt x="3" y="12"/>
                    </a:cubicBezTo>
                    <a:cubicBezTo>
                      <a:pt x="1" y="12"/>
                      <a:pt x="0" y="11"/>
                      <a:pt x="0" y="9"/>
                    </a:cubicBezTo>
                    <a:cubicBezTo>
                      <a:pt x="0" y="3"/>
                      <a:pt x="0" y="3"/>
                      <a:pt x="0" y="3"/>
                    </a:cubicBezTo>
                    <a:cubicBezTo>
                      <a:pt x="0" y="2"/>
                      <a:pt x="1" y="0"/>
                      <a:pt x="3" y="0"/>
                    </a:cubicBezTo>
                    <a:cubicBezTo>
                      <a:pt x="16" y="0"/>
                      <a:pt x="16" y="0"/>
                      <a:pt x="16" y="0"/>
                    </a:cubicBezTo>
                    <a:cubicBezTo>
                      <a:pt x="18" y="0"/>
                      <a:pt x="19" y="2"/>
                      <a:pt x="19" y="3"/>
                    </a:cubicBezTo>
                    <a:lnTo>
                      <a:pt x="19" y="9"/>
                    </a:lnTo>
                    <a:close/>
                  </a:path>
                </a:pathLst>
              </a:custGeom>
              <a:grpFill/>
              <a:ln w="9525">
                <a:noFill/>
                <a:round/>
              </a:ln>
            </p:spPr>
            <p:txBody>
              <a:bodyPr anchor="ctr"/>
              <a:lstStyle/>
              <a:p>
                <a:pPr algn="ctr"/>
                <a:endParaRPr>
                  <a:latin typeface="+mn-lt"/>
                  <a:ea typeface="+mn-ea"/>
                  <a:cs typeface="+mn-ea"/>
                  <a:sym typeface="+mn-lt"/>
                </a:endParaRPr>
              </a:p>
            </p:txBody>
          </p:sp>
          <p:sp>
            <p:nvSpPr>
              <p:cNvPr id="104" name="Freeform: Shape 149"/>
              <p:cNvSpPr/>
              <p:nvPr/>
            </p:nvSpPr>
            <p:spPr bwMode="auto">
              <a:xfrm>
                <a:off x="4539057" y="4518915"/>
                <a:ext cx="58138" cy="34883"/>
              </a:xfrm>
              <a:custGeom>
                <a:avLst/>
                <a:gdLst/>
                <a:ahLst/>
                <a:cxnLst>
                  <a:cxn ang="0">
                    <a:pos x="19" y="9"/>
                  </a:cxn>
                  <a:cxn ang="0">
                    <a:pos x="15" y="12"/>
                  </a:cxn>
                  <a:cxn ang="0">
                    <a:pos x="3" y="12"/>
                  </a:cxn>
                  <a:cxn ang="0">
                    <a:pos x="0" y="9"/>
                  </a:cxn>
                  <a:cxn ang="0">
                    <a:pos x="0" y="3"/>
                  </a:cxn>
                  <a:cxn ang="0">
                    <a:pos x="3" y="0"/>
                  </a:cxn>
                  <a:cxn ang="0">
                    <a:pos x="15" y="0"/>
                  </a:cxn>
                  <a:cxn ang="0">
                    <a:pos x="19" y="3"/>
                  </a:cxn>
                  <a:cxn ang="0">
                    <a:pos x="19" y="9"/>
                  </a:cxn>
                </a:cxnLst>
                <a:rect l="0" t="0" r="r" b="b"/>
                <a:pathLst>
                  <a:path w="19" h="12">
                    <a:moveTo>
                      <a:pt x="19" y="9"/>
                    </a:moveTo>
                    <a:cubicBezTo>
                      <a:pt x="19" y="11"/>
                      <a:pt x="17" y="12"/>
                      <a:pt x="15" y="12"/>
                    </a:cubicBezTo>
                    <a:cubicBezTo>
                      <a:pt x="3" y="12"/>
                      <a:pt x="3" y="12"/>
                      <a:pt x="3" y="12"/>
                    </a:cubicBezTo>
                    <a:cubicBezTo>
                      <a:pt x="1" y="12"/>
                      <a:pt x="0" y="11"/>
                      <a:pt x="0" y="9"/>
                    </a:cubicBezTo>
                    <a:cubicBezTo>
                      <a:pt x="0" y="3"/>
                      <a:pt x="0" y="3"/>
                      <a:pt x="0" y="3"/>
                    </a:cubicBezTo>
                    <a:cubicBezTo>
                      <a:pt x="0" y="2"/>
                      <a:pt x="1" y="0"/>
                      <a:pt x="3" y="0"/>
                    </a:cubicBezTo>
                    <a:cubicBezTo>
                      <a:pt x="15" y="0"/>
                      <a:pt x="15" y="0"/>
                      <a:pt x="15" y="0"/>
                    </a:cubicBezTo>
                    <a:cubicBezTo>
                      <a:pt x="17" y="0"/>
                      <a:pt x="19" y="2"/>
                      <a:pt x="19" y="3"/>
                    </a:cubicBezTo>
                    <a:lnTo>
                      <a:pt x="19" y="9"/>
                    </a:lnTo>
                    <a:close/>
                  </a:path>
                </a:pathLst>
              </a:custGeom>
              <a:grpFill/>
              <a:ln w="9525">
                <a:noFill/>
                <a:round/>
              </a:ln>
            </p:spPr>
            <p:txBody>
              <a:bodyPr anchor="ctr"/>
              <a:lstStyle/>
              <a:p>
                <a:pPr algn="ctr"/>
                <a:endParaRPr>
                  <a:latin typeface="+mn-lt"/>
                  <a:ea typeface="+mn-ea"/>
                  <a:cs typeface="+mn-ea"/>
                  <a:sym typeface="+mn-lt"/>
                </a:endParaRPr>
              </a:p>
            </p:txBody>
          </p:sp>
          <p:sp>
            <p:nvSpPr>
              <p:cNvPr id="105" name="Freeform: Shape 150"/>
              <p:cNvSpPr/>
              <p:nvPr/>
            </p:nvSpPr>
            <p:spPr bwMode="auto">
              <a:xfrm>
                <a:off x="4635949" y="4518915"/>
                <a:ext cx="58138" cy="34883"/>
              </a:xfrm>
              <a:custGeom>
                <a:avLst/>
                <a:gdLst/>
                <a:ahLst/>
                <a:cxnLst>
                  <a:cxn ang="0">
                    <a:pos x="20" y="9"/>
                  </a:cxn>
                  <a:cxn ang="0">
                    <a:pos x="16" y="12"/>
                  </a:cxn>
                  <a:cxn ang="0">
                    <a:pos x="4" y="12"/>
                  </a:cxn>
                  <a:cxn ang="0">
                    <a:pos x="0" y="9"/>
                  </a:cxn>
                  <a:cxn ang="0">
                    <a:pos x="0" y="3"/>
                  </a:cxn>
                  <a:cxn ang="0">
                    <a:pos x="4" y="0"/>
                  </a:cxn>
                  <a:cxn ang="0">
                    <a:pos x="16" y="0"/>
                  </a:cxn>
                  <a:cxn ang="0">
                    <a:pos x="20" y="3"/>
                  </a:cxn>
                  <a:cxn ang="0">
                    <a:pos x="20" y="9"/>
                  </a:cxn>
                </a:cxnLst>
                <a:rect l="0" t="0" r="r" b="b"/>
                <a:pathLst>
                  <a:path w="20" h="12">
                    <a:moveTo>
                      <a:pt x="20" y="9"/>
                    </a:moveTo>
                    <a:cubicBezTo>
                      <a:pt x="20" y="11"/>
                      <a:pt x="18" y="12"/>
                      <a:pt x="16" y="12"/>
                    </a:cubicBezTo>
                    <a:cubicBezTo>
                      <a:pt x="4" y="12"/>
                      <a:pt x="4" y="12"/>
                      <a:pt x="4" y="12"/>
                    </a:cubicBezTo>
                    <a:cubicBezTo>
                      <a:pt x="2" y="12"/>
                      <a:pt x="0" y="11"/>
                      <a:pt x="0" y="9"/>
                    </a:cubicBezTo>
                    <a:cubicBezTo>
                      <a:pt x="0" y="3"/>
                      <a:pt x="0" y="3"/>
                      <a:pt x="0" y="3"/>
                    </a:cubicBezTo>
                    <a:cubicBezTo>
                      <a:pt x="0" y="2"/>
                      <a:pt x="2" y="0"/>
                      <a:pt x="4" y="0"/>
                    </a:cubicBezTo>
                    <a:cubicBezTo>
                      <a:pt x="16" y="0"/>
                      <a:pt x="16" y="0"/>
                      <a:pt x="16" y="0"/>
                    </a:cubicBezTo>
                    <a:cubicBezTo>
                      <a:pt x="18" y="0"/>
                      <a:pt x="20" y="2"/>
                      <a:pt x="20" y="3"/>
                    </a:cubicBezTo>
                    <a:lnTo>
                      <a:pt x="20" y="9"/>
                    </a:lnTo>
                    <a:close/>
                  </a:path>
                </a:pathLst>
              </a:custGeom>
              <a:grpFill/>
              <a:ln w="9525">
                <a:noFill/>
                <a:round/>
              </a:ln>
            </p:spPr>
            <p:txBody>
              <a:bodyPr anchor="ctr"/>
              <a:lstStyle/>
              <a:p>
                <a:pPr algn="ctr"/>
                <a:endParaRPr>
                  <a:latin typeface="+mn-lt"/>
                  <a:ea typeface="+mn-ea"/>
                  <a:cs typeface="+mn-ea"/>
                  <a:sym typeface="+mn-lt"/>
                </a:endParaRPr>
              </a:p>
            </p:txBody>
          </p:sp>
        </p:grpSp>
        <p:grpSp>
          <p:nvGrpSpPr>
            <p:cNvPr id="26" name="Group 151"/>
            <p:cNvGrpSpPr/>
            <p:nvPr/>
          </p:nvGrpSpPr>
          <p:grpSpPr>
            <a:xfrm>
              <a:off x="5059089" y="4044951"/>
              <a:ext cx="259099" cy="269467"/>
              <a:chOff x="3779409" y="3360064"/>
              <a:chExt cx="193788" cy="201541"/>
            </a:xfrm>
            <a:solidFill>
              <a:schemeClr val="bg1"/>
            </a:solidFill>
          </p:grpSpPr>
          <p:sp>
            <p:nvSpPr>
              <p:cNvPr id="94" name="Freeform: Shape 152"/>
              <p:cNvSpPr/>
              <p:nvPr/>
            </p:nvSpPr>
            <p:spPr bwMode="auto">
              <a:xfrm>
                <a:off x="3779409" y="3534474"/>
                <a:ext cx="193788" cy="27131"/>
              </a:xfrm>
              <a:custGeom>
                <a:avLst/>
                <a:gdLst/>
                <a:ahLst/>
                <a:cxnLst>
                  <a:cxn ang="0">
                    <a:pos x="66" y="3"/>
                  </a:cxn>
                  <a:cxn ang="0">
                    <a:pos x="66" y="0"/>
                  </a:cxn>
                  <a:cxn ang="0">
                    <a:pos x="63" y="0"/>
                  </a:cxn>
                  <a:cxn ang="0">
                    <a:pos x="63" y="3"/>
                  </a:cxn>
                  <a:cxn ang="0">
                    <a:pos x="60" y="7"/>
                  </a:cxn>
                  <a:cxn ang="0">
                    <a:pos x="7" y="7"/>
                  </a:cxn>
                  <a:cxn ang="0">
                    <a:pos x="4" y="3"/>
                  </a:cxn>
                  <a:cxn ang="0">
                    <a:pos x="4" y="0"/>
                  </a:cxn>
                  <a:cxn ang="0">
                    <a:pos x="0" y="0"/>
                  </a:cxn>
                  <a:cxn ang="0">
                    <a:pos x="0" y="3"/>
                  </a:cxn>
                  <a:cxn ang="0">
                    <a:pos x="7" y="10"/>
                  </a:cxn>
                  <a:cxn ang="0">
                    <a:pos x="60" y="10"/>
                  </a:cxn>
                  <a:cxn ang="0">
                    <a:pos x="66" y="3"/>
                  </a:cxn>
                </a:cxnLst>
                <a:rect l="0" t="0" r="r" b="b"/>
                <a:pathLst>
                  <a:path w="66" h="10">
                    <a:moveTo>
                      <a:pt x="66" y="3"/>
                    </a:moveTo>
                    <a:cubicBezTo>
                      <a:pt x="66" y="0"/>
                      <a:pt x="66" y="0"/>
                      <a:pt x="66" y="0"/>
                    </a:cubicBezTo>
                    <a:cubicBezTo>
                      <a:pt x="63" y="0"/>
                      <a:pt x="63" y="0"/>
                      <a:pt x="63" y="0"/>
                    </a:cubicBezTo>
                    <a:cubicBezTo>
                      <a:pt x="63" y="3"/>
                      <a:pt x="63" y="3"/>
                      <a:pt x="63" y="3"/>
                    </a:cubicBezTo>
                    <a:cubicBezTo>
                      <a:pt x="63" y="5"/>
                      <a:pt x="61" y="7"/>
                      <a:pt x="60" y="7"/>
                    </a:cubicBezTo>
                    <a:cubicBezTo>
                      <a:pt x="7" y="7"/>
                      <a:pt x="7" y="7"/>
                      <a:pt x="7" y="7"/>
                    </a:cubicBezTo>
                    <a:cubicBezTo>
                      <a:pt x="5" y="7"/>
                      <a:pt x="4" y="5"/>
                      <a:pt x="4" y="3"/>
                    </a:cubicBezTo>
                    <a:cubicBezTo>
                      <a:pt x="4" y="0"/>
                      <a:pt x="4" y="0"/>
                      <a:pt x="4" y="0"/>
                    </a:cubicBezTo>
                    <a:cubicBezTo>
                      <a:pt x="0" y="0"/>
                      <a:pt x="0" y="0"/>
                      <a:pt x="0" y="0"/>
                    </a:cubicBezTo>
                    <a:cubicBezTo>
                      <a:pt x="0" y="3"/>
                      <a:pt x="0" y="3"/>
                      <a:pt x="0" y="3"/>
                    </a:cubicBezTo>
                    <a:cubicBezTo>
                      <a:pt x="0" y="7"/>
                      <a:pt x="3" y="10"/>
                      <a:pt x="7" y="10"/>
                    </a:cubicBezTo>
                    <a:cubicBezTo>
                      <a:pt x="60" y="10"/>
                      <a:pt x="60" y="10"/>
                      <a:pt x="60" y="10"/>
                    </a:cubicBezTo>
                    <a:cubicBezTo>
                      <a:pt x="63" y="10"/>
                      <a:pt x="66" y="7"/>
                      <a:pt x="66" y="3"/>
                    </a:cubicBezTo>
                    <a:close/>
                  </a:path>
                </a:pathLst>
              </a:custGeom>
              <a:grpFill/>
              <a:ln w="9525">
                <a:noFill/>
                <a:round/>
              </a:ln>
            </p:spPr>
            <p:txBody>
              <a:bodyPr anchor="ctr"/>
              <a:lstStyle/>
              <a:p>
                <a:pPr algn="ctr"/>
                <a:endParaRPr>
                  <a:latin typeface="+mn-lt"/>
                  <a:ea typeface="+mn-ea"/>
                  <a:cs typeface="+mn-ea"/>
                  <a:sym typeface="+mn-lt"/>
                </a:endParaRPr>
              </a:p>
            </p:txBody>
          </p:sp>
          <p:sp>
            <p:nvSpPr>
              <p:cNvPr id="95" name="Rectangle 153"/>
              <p:cNvSpPr/>
              <p:nvPr/>
            </p:nvSpPr>
            <p:spPr bwMode="auto">
              <a:xfrm>
                <a:off x="3837544" y="3425953"/>
                <a:ext cx="77515" cy="27131"/>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96" name="Rectangle 154"/>
              <p:cNvSpPr/>
              <p:nvPr/>
            </p:nvSpPr>
            <p:spPr bwMode="auto">
              <a:xfrm>
                <a:off x="3837544" y="3391070"/>
                <a:ext cx="77515" cy="27131"/>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97" name="Rectangle 155"/>
              <p:cNvSpPr/>
              <p:nvPr/>
            </p:nvSpPr>
            <p:spPr bwMode="auto">
              <a:xfrm>
                <a:off x="3837544" y="3360064"/>
                <a:ext cx="77515" cy="23255"/>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98" name="Freeform: Shape 156"/>
              <p:cNvSpPr/>
              <p:nvPr/>
            </p:nvSpPr>
            <p:spPr bwMode="auto">
              <a:xfrm>
                <a:off x="3791035" y="3445331"/>
                <a:ext cx="170533" cy="100770"/>
              </a:xfrm>
              <a:custGeom>
                <a:avLst/>
                <a:gdLst/>
                <a:ahLst/>
                <a:cxnLst>
                  <a:cxn ang="0">
                    <a:pos x="57" y="1"/>
                  </a:cxn>
                  <a:cxn ang="0">
                    <a:pos x="52" y="1"/>
                  </a:cxn>
                  <a:cxn ang="0">
                    <a:pos x="42" y="11"/>
                  </a:cxn>
                  <a:cxn ang="0">
                    <a:pos x="42" y="5"/>
                  </a:cxn>
                  <a:cxn ang="0">
                    <a:pos x="16" y="5"/>
                  </a:cxn>
                  <a:cxn ang="0">
                    <a:pos x="16" y="11"/>
                  </a:cxn>
                  <a:cxn ang="0">
                    <a:pos x="7" y="1"/>
                  </a:cxn>
                  <a:cxn ang="0">
                    <a:pos x="1" y="1"/>
                  </a:cxn>
                  <a:cxn ang="0">
                    <a:pos x="1" y="7"/>
                  </a:cxn>
                  <a:cxn ang="0">
                    <a:pos x="29" y="34"/>
                  </a:cxn>
                  <a:cxn ang="0">
                    <a:pos x="57" y="7"/>
                  </a:cxn>
                  <a:cxn ang="0">
                    <a:pos x="57" y="1"/>
                  </a:cxn>
                </a:cxnLst>
                <a:rect l="0" t="0" r="r" b="b"/>
                <a:pathLst>
                  <a:path w="59" h="34">
                    <a:moveTo>
                      <a:pt x="57" y="1"/>
                    </a:moveTo>
                    <a:cubicBezTo>
                      <a:pt x="56" y="0"/>
                      <a:pt x="53" y="0"/>
                      <a:pt x="52" y="1"/>
                    </a:cubicBezTo>
                    <a:cubicBezTo>
                      <a:pt x="42" y="11"/>
                      <a:pt x="42" y="11"/>
                      <a:pt x="42" y="11"/>
                    </a:cubicBezTo>
                    <a:cubicBezTo>
                      <a:pt x="42" y="5"/>
                      <a:pt x="42" y="5"/>
                      <a:pt x="42" y="5"/>
                    </a:cubicBezTo>
                    <a:cubicBezTo>
                      <a:pt x="16" y="5"/>
                      <a:pt x="16" y="5"/>
                      <a:pt x="16" y="5"/>
                    </a:cubicBezTo>
                    <a:cubicBezTo>
                      <a:pt x="16" y="11"/>
                      <a:pt x="16" y="11"/>
                      <a:pt x="16" y="11"/>
                    </a:cubicBezTo>
                    <a:cubicBezTo>
                      <a:pt x="7" y="1"/>
                      <a:pt x="7" y="1"/>
                      <a:pt x="7" y="1"/>
                    </a:cubicBezTo>
                    <a:cubicBezTo>
                      <a:pt x="5" y="0"/>
                      <a:pt x="3" y="0"/>
                      <a:pt x="1" y="1"/>
                    </a:cubicBezTo>
                    <a:cubicBezTo>
                      <a:pt x="0" y="3"/>
                      <a:pt x="0" y="5"/>
                      <a:pt x="1" y="7"/>
                    </a:cubicBezTo>
                    <a:cubicBezTo>
                      <a:pt x="29" y="34"/>
                      <a:pt x="29" y="34"/>
                      <a:pt x="29" y="34"/>
                    </a:cubicBezTo>
                    <a:cubicBezTo>
                      <a:pt x="57" y="7"/>
                      <a:pt x="57" y="7"/>
                      <a:pt x="57" y="7"/>
                    </a:cubicBezTo>
                    <a:cubicBezTo>
                      <a:pt x="59" y="5"/>
                      <a:pt x="59" y="3"/>
                      <a:pt x="57" y="1"/>
                    </a:cubicBezTo>
                    <a:close/>
                  </a:path>
                </a:pathLst>
              </a:custGeom>
              <a:grpFill/>
              <a:ln w="9525">
                <a:noFill/>
                <a:round/>
              </a:ln>
            </p:spPr>
            <p:txBody>
              <a:bodyPr anchor="ctr"/>
              <a:lstStyle/>
              <a:p>
                <a:pPr algn="ctr"/>
                <a:endParaRPr>
                  <a:latin typeface="+mn-lt"/>
                  <a:ea typeface="+mn-ea"/>
                  <a:cs typeface="+mn-ea"/>
                  <a:sym typeface="+mn-lt"/>
                </a:endParaRPr>
              </a:p>
            </p:txBody>
          </p:sp>
        </p:grpSp>
        <p:grpSp>
          <p:nvGrpSpPr>
            <p:cNvPr id="27" name="Group 157"/>
            <p:cNvGrpSpPr/>
            <p:nvPr/>
          </p:nvGrpSpPr>
          <p:grpSpPr>
            <a:xfrm>
              <a:off x="5952980" y="2604305"/>
              <a:ext cx="326465" cy="285007"/>
              <a:chOff x="4449913" y="2305860"/>
              <a:chExt cx="244174" cy="213167"/>
            </a:xfrm>
            <a:solidFill>
              <a:schemeClr val="bg1"/>
            </a:solidFill>
          </p:grpSpPr>
          <p:sp>
            <p:nvSpPr>
              <p:cNvPr id="82" name="Freeform: Shape 158"/>
              <p:cNvSpPr/>
              <p:nvPr/>
            </p:nvSpPr>
            <p:spPr bwMode="auto">
              <a:xfrm>
                <a:off x="4449913" y="2410506"/>
                <a:ext cx="127901" cy="108521"/>
              </a:xfrm>
              <a:custGeom>
                <a:avLst/>
                <a:gdLst/>
                <a:ahLst/>
                <a:cxnLst>
                  <a:cxn ang="0">
                    <a:pos x="45" y="18"/>
                  </a:cxn>
                  <a:cxn ang="0">
                    <a:pos x="24" y="6"/>
                  </a:cxn>
                  <a:cxn ang="0">
                    <a:pos x="27" y="18"/>
                  </a:cxn>
                  <a:cxn ang="0">
                    <a:pos x="12" y="2"/>
                  </a:cxn>
                  <a:cxn ang="0">
                    <a:pos x="10" y="1"/>
                  </a:cxn>
                  <a:cxn ang="0">
                    <a:pos x="15" y="29"/>
                  </a:cxn>
                  <a:cxn ang="0">
                    <a:pos x="31" y="30"/>
                  </a:cxn>
                  <a:cxn ang="0">
                    <a:pos x="33" y="38"/>
                  </a:cxn>
                  <a:cxn ang="0">
                    <a:pos x="45" y="18"/>
                  </a:cxn>
                </a:cxnLst>
                <a:rect l="0" t="0" r="r" b="b"/>
                <a:pathLst>
                  <a:path w="45" h="38">
                    <a:moveTo>
                      <a:pt x="45" y="18"/>
                    </a:moveTo>
                    <a:cubicBezTo>
                      <a:pt x="24" y="6"/>
                      <a:pt x="24" y="6"/>
                      <a:pt x="24" y="6"/>
                    </a:cubicBezTo>
                    <a:cubicBezTo>
                      <a:pt x="27" y="18"/>
                      <a:pt x="27" y="18"/>
                      <a:pt x="27" y="18"/>
                    </a:cubicBezTo>
                    <a:cubicBezTo>
                      <a:pt x="16" y="25"/>
                      <a:pt x="4" y="16"/>
                      <a:pt x="12" y="2"/>
                    </a:cubicBezTo>
                    <a:cubicBezTo>
                      <a:pt x="12" y="1"/>
                      <a:pt x="11" y="0"/>
                      <a:pt x="10" y="1"/>
                    </a:cubicBezTo>
                    <a:cubicBezTo>
                      <a:pt x="7" y="5"/>
                      <a:pt x="0" y="20"/>
                      <a:pt x="15" y="29"/>
                    </a:cubicBezTo>
                    <a:cubicBezTo>
                      <a:pt x="18" y="30"/>
                      <a:pt x="21" y="33"/>
                      <a:pt x="31" y="30"/>
                    </a:cubicBezTo>
                    <a:cubicBezTo>
                      <a:pt x="33" y="38"/>
                      <a:pt x="33" y="38"/>
                      <a:pt x="33" y="38"/>
                    </a:cubicBezTo>
                    <a:lnTo>
                      <a:pt x="45" y="18"/>
                    </a:lnTo>
                    <a:close/>
                  </a:path>
                </a:pathLst>
              </a:custGeom>
              <a:grpFill/>
              <a:ln w="9525">
                <a:noFill/>
                <a:round/>
              </a:ln>
            </p:spPr>
            <p:txBody>
              <a:bodyPr anchor="ctr"/>
              <a:lstStyle/>
              <a:p>
                <a:pPr algn="ctr"/>
                <a:endParaRPr>
                  <a:latin typeface="+mn-lt"/>
                  <a:ea typeface="+mn-ea"/>
                  <a:cs typeface="+mn-ea"/>
                  <a:sym typeface="+mn-lt"/>
                </a:endParaRPr>
              </a:p>
            </p:txBody>
          </p:sp>
          <p:sp>
            <p:nvSpPr>
              <p:cNvPr id="83" name="Freeform: Shape 159"/>
              <p:cNvSpPr/>
              <p:nvPr/>
            </p:nvSpPr>
            <p:spPr bwMode="auto">
              <a:xfrm>
                <a:off x="4562311" y="2305860"/>
                <a:ext cx="131776" cy="112398"/>
              </a:xfrm>
              <a:custGeom>
                <a:avLst/>
                <a:gdLst/>
                <a:ahLst/>
                <a:cxnLst>
                  <a:cxn ang="0">
                    <a:pos x="0" y="20"/>
                  </a:cxn>
                  <a:cxn ang="0">
                    <a:pos x="21" y="31"/>
                  </a:cxn>
                  <a:cxn ang="0">
                    <a:pos x="18" y="20"/>
                  </a:cxn>
                  <a:cxn ang="0">
                    <a:pos x="34" y="35"/>
                  </a:cxn>
                  <a:cxn ang="0">
                    <a:pos x="35" y="36"/>
                  </a:cxn>
                  <a:cxn ang="0">
                    <a:pos x="30" y="8"/>
                  </a:cxn>
                  <a:cxn ang="0">
                    <a:pos x="14" y="8"/>
                  </a:cxn>
                  <a:cxn ang="0">
                    <a:pos x="12" y="0"/>
                  </a:cxn>
                  <a:cxn ang="0">
                    <a:pos x="0" y="20"/>
                  </a:cxn>
                </a:cxnLst>
                <a:rect l="0" t="0" r="r" b="b"/>
                <a:pathLst>
                  <a:path w="45" h="38">
                    <a:moveTo>
                      <a:pt x="0" y="20"/>
                    </a:moveTo>
                    <a:cubicBezTo>
                      <a:pt x="21" y="31"/>
                      <a:pt x="21" y="31"/>
                      <a:pt x="21" y="31"/>
                    </a:cubicBezTo>
                    <a:cubicBezTo>
                      <a:pt x="18" y="20"/>
                      <a:pt x="18" y="20"/>
                      <a:pt x="18" y="20"/>
                    </a:cubicBezTo>
                    <a:cubicBezTo>
                      <a:pt x="29" y="13"/>
                      <a:pt x="41" y="21"/>
                      <a:pt x="34" y="35"/>
                    </a:cubicBezTo>
                    <a:cubicBezTo>
                      <a:pt x="33" y="36"/>
                      <a:pt x="34" y="38"/>
                      <a:pt x="35" y="36"/>
                    </a:cubicBezTo>
                    <a:cubicBezTo>
                      <a:pt x="38" y="33"/>
                      <a:pt x="45" y="17"/>
                      <a:pt x="30" y="8"/>
                    </a:cubicBezTo>
                    <a:cubicBezTo>
                      <a:pt x="27" y="7"/>
                      <a:pt x="24" y="5"/>
                      <a:pt x="14" y="8"/>
                    </a:cubicBezTo>
                    <a:cubicBezTo>
                      <a:pt x="12" y="0"/>
                      <a:pt x="12" y="0"/>
                      <a:pt x="12" y="0"/>
                    </a:cubicBezTo>
                    <a:lnTo>
                      <a:pt x="0" y="20"/>
                    </a:lnTo>
                    <a:close/>
                  </a:path>
                </a:pathLst>
              </a:custGeom>
              <a:grpFill/>
              <a:ln w="9525">
                <a:noFill/>
                <a:round/>
              </a:ln>
            </p:spPr>
            <p:txBody>
              <a:bodyPr anchor="ctr"/>
              <a:lstStyle/>
              <a:p>
                <a:pPr algn="ctr"/>
                <a:endParaRPr>
                  <a:latin typeface="+mn-lt"/>
                  <a:ea typeface="+mn-ea"/>
                  <a:cs typeface="+mn-ea"/>
                  <a:sym typeface="+mn-lt"/>
                </a:endParaRPr>
              </a:p>
            </p:txBody>
          </p:sp>
          <p:sp>
            <p:nvSpPr>
              <p:cNvPr id="84" name="Freeform: Shape 160"/>
              <p:cNvSpPr/>
              <p:nvPr/>
            </p:nvSpPr>
            <p:spPr bwMode="auto">
              <a:xfrm>
                <a:off x="4461542" y="2352369"/>
                <a:ext cx="85267" cy="7752"/>
              </a:xfrm>
              <a:custGeom>
                <a:avLst/>
                <a:gdLst/>
                <a:ahLst/>
                <a:cxnLst>
                  <a:cxn ang="0">
                    <a:pos x="2" y="0"/>
                  </a:cxn>
                  <a:cxn ang="0">
                    <a:pos x="0" y="2"/>
                  </a:cxn>
                  <a:cxn ang="0">
                    <a:pos x="21" y="2"/>
                  </a:cxn>
                  <a:cxn ang="0">
                    <a:pos x="22" y="0"/>
                  </a:cxn>
                  <a:cxn ang="0">
                    <a:pos x="2" y="0"/>
                  </a:cxn>
                </a:cxnLst>
                <a:rect l="0" t="0" r="r" b="b"/>
                <a:pathLst>
                  <a:path w="22" h="2">
                    <a:moveTo>
                      <a:pt x="2" y="0"/>
                    </a:moveTo>
                    <a:lnTo>
                      <a:pt x="0" y="2"/>
                    </a:lnTo>
                    <a:lnTo>
                      <a:pt x="21" y="2"/>
                    </a:lnTo>
                    <a:lnTo>
                      <a:pt x="22" y="0"/>
                    </a:lnTo>
                    <a:lnTo>
                      <a:pt x="2" y="0"/>
                    </a:lnTo>
                    <a:close/>
                  </a:path>
                </a:pathLst>
              </a:custGeom>
              <a:grpFill/>
              <a:ln w="9525">
                <a:noFill/>
                <a:round/>
              </a:ln>
            </p:spPr>
            <p:txBody>
              <a:bodyPr anchor="ctr"/>
              <a:lstStyle/>
              <a:p>
                <a:pPr algn="ctr"/>
                <a:endParaRPr>
                  <a:latin typeface="+mn-lt"/>
                  <a:ea typeface="+mn-ea"/>
                  <a:cs typeface="+mn-ea"/>
                  <a:sym typeface="+mn-lt"/>
                </a:endParaRPr>
              </a:p>
            </p:txBody>
          </p:sp>
          <p:sp>
            <p:nvSpPr>
              <p:cNvPr id="85" name="Freeform: Shape 161"/>
              <p:cNvSpPr/>
              <p:nvPr/>
            </p:nvSpPr>
            <p:spPr bwMode="auto">
              <a:xfrm>
                <a:off x="4469293" y="2363997"/>
                <a:ext cx="69764" cy="11628"/>
              </a:xfrm>
              <a:custGeom>
                <a:avLst/>
                <a:gdLst/>
                <a:ahLst/>
                <a:cxnLst>
                  <a:cxn ang="0">
                    <a:pos x="1" y="0"/>
                  </a:cxn>
                  <a:cxn ang="0">
                    <a:pos x="0" y="3"/>
                  </a:cxn>
                  <a:cxn ang="0">
                    <a:pos x="18" y="3"/>
                  </a:cxn>
                  <a:cxn ang="0">
                    <a:pos x="18" y="0"/>
                  </a:cxn>
                  <a:cxn ang="0">
                    <a:pos x="1" y="0"/>
                  </a:cxn>
                </a:cxnLst>
                <a:rect l="0" t="0" r="r" b="b"/>
                <a:pathLst>
                  <a:path w="18" h="3">
                    <a:moveTo>
                      <a:pt x="1" y="0"/>
                    </a:moveTo>
                    <a:lnTo>
                      <a:pt x="0" y="3"/>
                    </a:lnTo>
                    <a:lnTo>
                      <a:pt x="18" y="3"/>
                    </a:lnTo>
                    <a:lnTo>
                      <a:pt x="18" y="0"/>
                    </a:lnTo>
                    <a:lnTo>
                      <a:pt x="1" y="0"/>
                    </a:lnTo>
                    <a:close/>
                  </a:path>
                </a:pathLst>
              </a:custGeom>
              <a:grpFill/>
              <a:ln w="9525">
                <a:noFill/>
                <a:round/>
              </a:ln>
            </p:spPr>
            <p:txBody>
              <a:bodyPr anchor="ctr"/>
              <a:lstStyle/>
              <a:p>
                <a:pPr algn="ctr"/>
                <a:endParaRPr>
                  <a:latin typeface="+mn-lt"/>
                  <a:ea typeface="+mn-ea"/>
                  <a:cs typeface="+mn-ea"/>
                  <a:sym typeface="+mn-lt"/>
                </a:endParaRPr>
              </a:p>
            </p:txBody>
          </p:sp>
          <p:sp>
            <p:nvSpPr>
              <p:cNvPr id="86" name="Freeform: Shape 162"/>
              <p:cNvSpPr/>
              <p:nvPr/>
            </p:nvSpPr>
            <p:spPr bwMode="auto">
              <a:xfrm>
                <a:off x="4477045" y="2360120"/>
                <a:ext cx="11628" cy="3877"/>
              </a:xfrm>
              <a:custGeom>
                <a:avLst/>
                <a:gdLst/>
                <a:ahLst/>
                <a:cxnLst>
                  <a:cxn ang="0">
                    <a:pos x="4" y="1"/>
                  </a:cxn>
                  <a:cxn ang="0">
                    <a:pos x="4" y="0"/>
                  </a:cxn>
                  <a:cxn ang="0">
                    <a:pos x="0" y="0"/>
                  </a:cxn>
                  <a:cxn ang="0">
                    <a:pos x="0" y="1"/>
                  </a:cxn>
                  <a:cxn ang="0">
                    <a:pos x="0" y="2"/>
                  </a:cxn>
                  <a:cxn ang="0">
                    <a:pos x="4" y="2"/>
                  </a:cxn>
                  <a:cxn ang="0">
                    <a:pos x="4" y="1"/>
                  </a:cxn>
                </a:cxnLst>
                <a:rect l="0" t="0" r="r" b="b"/>
                <a:pathLst>
                  <a:path w="4" h="2">
                    <a:moveTo>
                      <a:pt x="4" y="1"/>
                    </a:moveTo>
                    <a:cubicBezTo>
                      <a:pt x="4" y="1"/>
                      <a:pt x="4" y="0"/>
                      <a:pt x="4" y="0"/>
                    </a:cubicBezTo>
                    <a:cubicBezTo>
                      <a:pt x="0" y="0"/>
                      <a:pt x="0" y="0"/>
                      <a:pt x="0" y="0"/>
                    </a:cubicBezTo>
                    <a:cubicBezTo>
                      <a:pt x="0" y="0"/>
                      <a:pt x="0" y="1"/>
                      <a:pt x="0" y="1"/>
                    </a:cubicBezTo>
                    <a:cubicBezTo>
                      <a:pt x="0" y="1"/>
                      <a:pt x="0" y="2"/>
                      <a:pt x="0" y="2"/>
                    </a:cubicBezTo>
                    <a:cubicBezTo>
                      <a:pt x="4" y="2"/>
                      <a:pt x="4" y="2"/>
                      <a:pt x="4" y="2"/>
                    </a:cubicBezTo>
                    <a:cubicBezTo>
                      <a:pt x="4" y="2"/>
                      <a:pt x="4" y="1"/>
                      <a:pt x="4" y="1"/>
                    </a:cubicBezTo>
                    <a:close/>
                  </a:path>
                </a:pathLst>
              </a:custGeom>
              <a:grpFill/>
              <a:ln w="9525">
                <a:noFill/>
                <a:round/>
              </a:ln>
            </p:spPr>
            <p:txBody>
              <a:bodyPr anchor="ctr"/>
              <a:lstStyle/>
              <a:p>
                <a:pPr algn="ctr"/>
                <a:endParaRPr>
                  <a:latin typeface="+mn-lt"/>
                  <a:ea typeface="+mn-ea"/>
                  <a:cs typeface="+mn-ea"/>
                  <a:sym typeface="+mn-lt"/>
                </a:endParaRPr>
              </a:p>
            </p:txBody>
          </p:sp>
          <p:sp>
            <p:nvSpPr>
              <p:cNvPr id="87" name="Freeform: Shape 163"/>
              <p:cNvSpPr/>
              <p:nvPr/>
            </p:nvSpPr>
            <p:spPr bwMode="auto">
              <a:xfrm>
                <a:off x="4480919" y="2313611"/>
                <a:ext cx="77515" cy="34883"/>
              </a:xfrm>
              <a:custGeom>
                <a:avLst/>
                <a:gdLst/>
                <a:ahLst/>
                <a:cxnLst>
                  <a:cxn ang="0">
                    <a:pos x="0" y="12"/>
                  </a:cxn>
                  <a:cxn ang="0">
                    <a:pos x="4" y="12"/>
                  </a:cxn>
                  <a:cxn ang="0">
                    <a:pos x="16" y="3"/>
                  </a:cxn>
                  <a:cxn ang="0">
                    <a:pos x="26" y="8"/>
                  </a:cxn>
                  <a:cxn ang="0">
                    <a:pos x="27" y="4"/>
                  </a:cxn>
                  <a:cxn ang="0">
                    <a:pos x="16" y="0"/>
                  </a:cxn>
                  <a:cxn ang="0">
                    <a:pos x="0" y="12"/>
                  </a:cxn>
                </a:cxnLst>
                <a:rect l="0" t="0" r="r" b="b"/>
                <a:pathLst>
                  <a:path w="27" h="12">
                    <a:moveTo>
                      <a:pt x="0" y="12"/>
                    </a:moveTo>
                    <a:cubicBezTo>
                      <a:pt x="4" y="12"/>
                      <a:pt x="4" y="12"/>
                      <a:pt x="4" y="12"/>
                    </a:cubicBezTo>
                    <a:cubicBezTo>
                      <a:pt x="6" y="7"/>
                      <a:pt x="11" y="3"/>
                      <a:pt x="16" y="3"/>
                    </a:cubicBezTo>
                    <a:cubicBezTo>
                      <a:pt x="20" y="3"/>
                      <a:pt x="24" y="5"/>
                      <a:pt x="26" y="8"/>
                    </a:cubicBezTo>
                    <a:cubicBezTo>
                      <a:pt x="27" y="4"/>
                      <a:pt x="27" y="4"/>
                      <a:pt x="27" y="4"/>
                    </a:cubicBezTo>
                    <a:cubicBezTo>
                      <a:pt x="24" y="2"/>
                      <a:pt x="21" y="0"/>
                      <a:pt x="16" y="0"/>
                    </a:cubicBezTo>
                    <a:cubicBezTo>
                      <a:pt x="9" y="0"/>
                      <a:pt x="2" y="5"/>
                      <a:pt x="0" y="12"/>
                    </a:cubicBezTo>
                    <a:close/>
                  </a:path>
                </a:pathLst>
              </a:custGeom>
              <a:grpFill/>
              <a:ln w="9525">
                <a:noFill/>
                <a:round/>
              </a:ln>
            </p:spPr>
            <p:txBody>
              <a:bodyPr anchor="ctr"/>
              <a:lstStyle/>
              <a:p>
                <a:pPr algn="ctr"/>
                <a:endParaRPr>
                  <a:latin typeface="+mn-lt"/>
                  <a:ea typeface="+mn-ea"/>
                  <a:cs typeface="+mn-ea"/>
                  <a:sym typeface="+mn-lt"/>
                </a:endParaRPr>
              </a:p>
            </p:txBody>
          </p:sp>
          <p:sp>
            <p:nvSpPr>
              <p:cNvPr id="88" name="Freeform: Shape 164"/>
              <p:cNvSpPr/>
              <p:nvPr/>
            </p:nvSpPr>
            <p:spPr bwMode="auto">
              <a:xfrm>
                <a:off x="4480919" y="2375623"/>
                <a:ext cx="73641" cy="34883"/>
              </a:xfrm>
              <a:custGeom>
                <a:avLst/>
                <a:gdLst/>
                <a:ahLst/>
                <a:cxnLst>
                  <a:cxn ang="0">
                    <a:pos x="4" y="0"/>
                  </a:cxn>
                  <a:cxn ang="0">
                    <a:pos x="0" y="0"/>
                  </a:cxn>
                  <a:cxn ang="0">
                    <a:pos x="16" y="12"/>
                  </a:cxn>
                  <a:cxn ang="0">
                    <a:pos x="26" y="9"/>
                  </a:cxn>
                  <a:cxn ang="0">
                    <a:pos x="26" y="5"/>
                  </a:cxn>
                  <a:cxn ang="0">
                    <a:pos x="16" y="8"/>
                  </a:cxn>
                  <a:cxn ang="0">
                    <a:pos x="4" y="0"/>
                  </a:cxn>
                </a:cxnLst>
                <a:rect l="0" t="0" r="r" b="b"/>
                <a:pathLst>
                  <a:path w="26" h="12">
                    <a:moveTo>
                      <a:pt x="4" y="0"/>
                    </a:moveTo>
                    <a:cubicBezTo>
                      <a:pt x="0" y="0"/>
                      <a:pt x="0" y="0"/>
                      <a:pt x="0" y="0"/>
                    </a:cubicBezTo>
                    <a:cubicBezTo>
                      <a:pt x="2" y="7"/>
                      <a:pt x="9" y="12"/>
                      <a:pt x="16" y="12"/>
                    </a:cubicBezTo>
                    <a:cubicBezTo>
                      <a:pt x="20" y="12"/>
                      <a:pt x="23" y="11"/>
                      <a:pt x="26" y="9"/>
                    </a:cubicBezTo>
                    <a:cubicBezTo>
                      <a:pt x="26" y="5"/>
                      <a:pt x="26" y="5"/>
                      <a:pt x="26" y="5"/>
                    </a:cubicBezTo>
                    <a:cubicBezTo>
                      <a:pt x="23" y="7"/>
                      <a:pt x="20" y="8"/>
                      <a:pt x="16" y="8"/>
                    </a:cubicBezTo>
                    <a:cubicBezTo>
                      <a:pt x="11" y="8"/>
                      <a:pt x="6" y="5"/>
                      <a:pt x="4" y="0"/>
                    </a:cubicBezTo>
                    <a:close/>
                  </a:path>
                </a:pathLst>
              </a:custGeom>
              <a:grpFill/>
              <a:ln w="9525">
                <a:noFill/>
                <a:round/>
              </a:ln>
            </p:spPr>
            <p:txBody>
              <a:bodyPr anchor="ctr"/>
              <a:lstStyle/>
              <a:p>
                <a:pPr algn="ctr"/>
                <a:endParaRPr>
                  <a:latin typeface="+mn-lt"/>
                  <a:ea typeface="+mn-ea"/>
                  <a:cs typeface="+mn-ea"/>
                  <a:sym typeface="+mn-lt"/>
                </a:endParaRPr>
              </a:p>
            </p:txBody>
          </p:sp>
          <p:sp>
            <p:nvSpPr>
              <p:cNvPr id="89" name="Rectangle 165"/>
              <p:cNvSpPr/>
              <p:nvPr/>
            </p:nvSpPr>
            <p:spPr bwMode="auto">
              <a:xfrm>
                <a:off x="4620446" y="2406629"/>
                <a:ext cx="7752" cy="112398"/>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90" name="Freeform: Shape 166"/>
              <p:cNvSpPr/>
              <p:nvPr/>
            </p:nvSpPr>
            <p:spPr bwMode="auto">
              <a:xfrm>
                <a:off x="4589440" y="2484144"/>
                <a:ext cx="27132" cy="27131"/>
              </a:xfrm>
              <a:custGeom>
                <a:avLst/>
                <a:gdLst/>
                <a:ahLst/>
                <a:cxnLst>
                  <a:cxn ang="0">
                    <a:pos x="9" y="6"/>
                  </a:cxn>
                  <a:cxn ang="0">
                    <a:pos x="4" y="0"/>
                  </a:cxn>
                  <a:cxn ang="0">
                    <a:pos x="0" y="0"/>
                  </a:cxn>
                  <a:cxn ang="0">
                    <a:pos x="9" y="9"/>
                  </a:cxn>
                  <a:cxn ang="0">
                    <a:pos x="9" y="6"/>
                  </a:cxn>
                </a:cxnLst>
                <a:rect l="0" t="0" r="r" b="b"/>
                <a:pathLst>
                  <a:path w="9" h="9">
                    <a:moveTo>
                      <a:pt x="9" y="6"/>
                    </a:moveTo>
                    <a:cubicBezTo>
                      <a:pt x="6" y="5"/>
                      <a:pt x="5" y="3"/>
                      <a:pt x="4" y="0"/>
                    </a:cubicBezTo>
                    <a:cubicBezTo>
                      <a:pt x="0" y="0"/>
                      <a:pt x="0" y="0"/>
                      <a:pt x="0" y="0"/>
                    </a:cubicBezTo>
                    <a:cubicBezTo>
                      <a:pt x="2" y="5"/>
                      <a:pt x="5" y="8"/>
                      <a:pt x="9" y="9"/>
                    </a:cubicBezTo>
                    <a:lnTo>
                      <a:pt x="9" y="6"/>
                    </a:lnTo>
                    <a:close/>
                  </a:path>
                </a:pathLst>
              </a:custGeom>
              <a:grpFill/>
              <a:ln w="9525">
                <a:noFill/>
                <a:round/>
              </a:ln>
            </p:spPr>
            <p:txBody>
              <a:bodyPr anchor="ctr"/>
              <a:lstStyle/>
              <a:p>
                <a:pPr algn="ctr"/>
                <a:endParaRPr>
                  <a:latin typeface="+mn-lt"/>
                  <a:ea typeface="+mn-ea"/>
                  <a:cs typeface="+mn-ea"/>
                  <a:sym typeface="+mn-lt"/>
                </a:endParaRPr>
              </a:p>
            </p:txBody>
          </p:sp>
          <p:sp>
            <p:nvSpPr>
              <p:cNvPr id="91" name="Freeform: Shape 167"/>
              <p:cNvSpPr/>
              <p:nvPr/>
            </p:nvSpPr>
            <p:spPr bwMode="auto">
              <a:xfrm>
                <a:off x="4597192" y="2410506"/>
                <a:ext cx="19380" cy="54261"/>
              </a:xfrm>
              <a:custGeom>
                <a:avLst/>
                <a:gdLst/>
                <a:ahLst/>
                <a:cxnLst>
                  <a:cxn ang="0">
                    <a:pos x="0" y="11"/>
                  </a:cxn>
                  <a:cxn ang="0">
                    <a:pos x="7" y="18"/>
                  </a:cxn>
                  <a:cxn ang="0">
                    <a:pos x="7" y="14"/>
                  </a:cxn>
                  <a:cxn ang="0">
                    <a:pos x="3" y="9"/>
                  </a:cxn>
                  <a:cxn ang="0">
                    <a:pos x="7" y="4"/>
                  </a:cxn>
                  <a:cxn ang="0">
                    <a:pos x="7" y="4"/>
                  </a:cxn>
                  <a:cxn ang="0">
                    <a:pos x="7" y="0"/>
                  </a:cxn>
                  <a:cxn ang="0">
                    <a:pos x="6" y="1"/>
                  </a:cxn>
                  <a:cxn ang="0">
                    <a:pos x="0" y="7"/>
                  </a:cxn>
                  <a:cxn ang="0">
                    <a:pos x="0" y="9"/>
                  </a:cxn>
                  <a:cxn ang="0">
                    <a:pos x="0" y="11"/>
                  </a:cxn>
                </a:cxnLst>
                <a:rect l="0" t="0" r="r" b="b"/>
                <a:pathLst>
                  <a:path w="7" h="18">
                    <a:moveTo>
                      <a:pt x="0" y="11"/>
                    </a:moveTo>
                    <a:cubicBezTo>
                      <a:pt x="0" y="14"/>
                      <a:pt x="3" y="17"/>
                      <a:pt x="7" y="18"/>
                    </a:cubicBezTo>
                    <a:cubicBezTo>
                      <a:pt x="7" y="14"/>
                      <a:pt x="7" y="14"/>
                      <a:pt x="7" y="14"/>
                    </a:cubicBezTo>
                    <a:cubicBezTo>
                      <a:pt x="5" y="13"/>
                      <a:pt x="3" y="11"/>
                      <a:pt x="3" y="9"/>
                    </a:cubicBezTo>
                    <a:cubicBezTo>
                      <a:pt x="3" y="7"/>
                      <a:pt x="4" y="5"/>
                      <a:pt x="7" y="4"/>
                    </a:cubicBezTo>
                    <a:cubicBezTo>
                      <a:pt x="7" y="4"/>
                      <a:pt x="7" y="4"/>
                      <a:pt x="7" y="4"/>
                    </a:cubicBezTo>
                    <a:cubicBezTo>
                      <a:pt x="7" y="0"/>
                      <a:pt x="7" y="0"/>
                      <a:pt x="7" y="0"/>
                    </a:cubicBezTo>
                    <a:cubicBezTo>
                      <a:pt x="7" y="0"/>
                      <a:pt x="6" y="1"/>
                      <a:pt x="6" y="1"/>
                    </a:cubicBezTo>
                    <a:cubicBezTo>
                      <a:pt x="3" y="2"/>
                      <a:pt x="1" y="4"/>
                      <a:pt x="0" y="7"/>
                    </a:cubicBezTo>
                    <a:cubicBezTo>
                      <a:pt x="0" y="8"/>
                      <a:pt x="0" y="9"/>
                      <a:pt x="0" y="9"/>
                    </a:cubicBezTo>
                    <a:cubicBezTo>
                      <a:pt x="0" y="10"/>
                      <a:pt x="0" y="10"/>
                      <a:pt x="0" y="11"/>
                    </a:cubicBezTo>
                    <a:close/>
                  </a:path>
                </a:pathLst>
              </a:custGeom>
              <a:grpFill/>
              <a:ln w="9525">
                <a:noFill/>
                <a:round/>
              </a:ln>
            </p:spPr>
            <p:txBody>
              <a:bodyPr anchor="ctr"/>
              <a:lstStyle/>
              <a:p>
                <a:pPr algn="ctr"/>
                <a:endParaRPr>
                  <a:latin typeface="+mn-lt"/>
                  <a:ea typeface="+mn-ea"/>
                  <a:cs typeface="+mn-ea"/>
                  <a:sym typeface="+mn-lt"/>
                </a:endParaRPr>
              </a:p>
            </p:txBody>
          </p:sp>
          <p:sp>
            <p:nvSpPr>
              <p:cNvPr id="92" name="Freeform: Shape 168"/>
              <p:cNvSpPr/>
              <p:nvPr/>
            </p:nvSpPr>
            <p:spPr bwMode="auto">
              <a:xfrm>
                <a:off x="4632075" y="2410506"/>
                <a:ext cx="23255" cy="27131"/>
              </a:xfrm>
              <a:custGeom>
                <a:avLst/>
                <a:gdLst/>
                <a:ahLst/>
                <a:cxnLst>
                  <a:cxn ang="0">
                    <a:pos x="2" y="5"/>
                  </a:cxn>
                  <a:cxn ang="0">
                    <a:pos x="5" y="9"/>
                  </a:cxn>
                  <a:cxn ang="0">
                    <a:pos x="9" y="8"/>
                  </a:cxn>
                  <a:cxn ang="0">
                    <a:pos x="0" y="0"/>
                  </a:cxn>
                  <a:cxn ang="0">
                    <a:pos x="0" y="4"/>
                  </a:cxn>
                  <a:cxn ang="0">
                    <a:pos x="2" y="5"/>
                  </a:cxn>
                </a:cxnLst>
                <a:rect l="0" t="0" r="r" b="b"/>
                <a:pathLst>
                  <a:path w="9" h="9">
                    <a:moveTo>
                      <a:pt x="2" y="5"/>
                    </a:moveTo>
                    <a:cubicBezTo>
                      <a:pt x="4" y="6"/>
                      <a:pt x="5" y="8"/>
                      <a:pt x="5" y="9"/>
                    </a:cubicBezTo>
                    <a:cubicBezTo>
                      <a:pt x="9" y="8"/>
                      <a:pt x="9" y="8"/>
                      <a:pt x="9" y="8"/>
                    </a:cubicBezTo>
                    <a:cubicBezTo>
                      <a:pt x="7" y="4"/>
                      <a:pt x="4" y="1"/>
                      <a:pt x="0" y="0"/>
                    </a:cubicBezTo>
                    <a:cubicBezTo>
                      <a:pt x="0" y="4"/>
                      <a:pt x="0" y="4"/>
                      <a:pt x="0" y="4"/>
                    </a:cubicBezTo>
                    <a:cubicBezTo>
                      <a:pt x="1" y="4"/>
                      <a:pt x="2" y="5"/>
                      <a:pt x="2" y="5"/>
                    </a:cubicBezTo>
                    <a:close/>
                  </a:path>
                </a:pathLst>
              </a:custGeom>
              <a:grpFill/>
              <a:ln w="9525">
                <a:noFill/>
                <a:round/>
              </a:ln>
            </p:spPr>
            <p:txBody>
              <a:bodyPr anchor="ctr"/>
              <a:lstStyle/>
              <a:p>
                <a:pPr algn="ctr"/>
                <a:endParaRPr>
                  <a:latin typeface="+mn-lt"/>
                  <a:ea typeface="+mn-ea"/>
                  <a:cs typeface="+mn-ea"/>
                  <a:sym typeface="+mn-lt"/>
                </a:endParaRPr>
              </a:p>
            </p:txBody>
          </p:sp>
          <p:sp>
            <p:nvSpPr>
              <p:cNvPr id="93" name="Freeform: Shape 169"/>
              <p:cNvSpPr/>
              <p:nvPr/>
            </p:nvSpPr>
            <p:spPr bwMode="auto">
              <a:xfrm>
                <a:off x="4632075" y="2457015"/>
                <a:ext cx="23255" cy="54261"/>
              </a:xfrm>
              <a:custGeom>
                <a:avLst/>
                <a:gdLst/>
                <a:ahLst/>
                <a:cxnLst>
                  <a:cxn ang="0">
                    <a:pos x="6" y="10"/>
                  </a:cxn>
                  <a:cxn ang="0">
                    <a:pos x="4" y="14"/>
                  </a:cxn>
                  <a:cxn ang="0">
                    <a:pos x="1" y="16"/>
                  </a:cxn>
                  <a:cxn ang="0">
                    <a:pos x="0" y="16"/>
                  </a:cxn>
                  <a:cxn ang="0">
                    <a:pos x="0" y="19"/>
                  </a:cxn>
                  <a:cxn ang="0">
                    <a:pos x="1" y="19"/>
                  </a:cxn>
                  <a:cxn ang="0">
                    <a:pos x="9" y="10"/>
                  </a:cxn>
                  <a:cxn ang="0">
                    <a:pos x="0" y="0"/>
                  </a:cxn>
                  <a:cxn ang="0">
                    <a:pos x="0" y="4"/>
                  </a:cxn>
                  <a:cxn ang="0">
                    <a:pos x="6" y="10"/>
                  </a:cxn>
                </a:cxnLst>
                <a:rect l="0" t="0" r="r" b="b"/>
                <a:pathLst>
                  <a:path w="9" h="19">
                    <a:moveTo>
                      <a:pt x="6" y="10"/>
                    </a:moveTo>
                    <a:cubicBezTo>
                      <a:pt x="6" y="12"/>
                      <a:pt x="5" y="13"/>
                      <a:pt x="4" y="14"/>
                    </a:cubicBezTo>
                    <a:cubicBezTo>
                      <a:pt x="3" y="15"/>
                      <a:pt x="2" y="15"/>
                      <a:pt x="1" y="16"/>
                    </a:cubicBezTo>
                    <a:cubicBezTo>
                      <a:pt x="1" y="16"/>
                      <a:pt x="1" y="16"/>
                      <a:pt x="0" y="16"/>
                    </a:cubicBezTo>
                    <a:cubicBezTo>
                      <a:pt x="0" y="19"/>
                      <a:pt x="0" y="19"/>
                      <a:pt x="0" y="19"/>
                    </a:cubicBezTo>
                    <a:cubicBezTo>
                      <a:pt x="0" y="19"/>
                      <a:pt x="1" y="19"/>
                      <a:pt x="1" y="19"/>
                    </a:cubicBezTo>
                    <a:cubicBezTo>
                      <a:pt x="6" y="18"/>
                      <a:pt x="9" y="14"/>
                      <a:pt x="9" y="10"/>
                    </a:cubicBezTo>
                    <a:cubicBezTo>
                      <a:pt x="9" y="6"/>
                      <a:pt x="6" y="2"/>
                      <a:pt x="0" y="0"/>
                    </a:cubicBezTo>
                    <a:cubicBezTo>
                      <a:pt x="0" y="4"/>
                      <a:pt x="0" y="4"/>
                      <a:pt x="0" y="4"/>
                    </a:cubicBezTo>
                    <a:cubicBezTo>
                      <a:pt x="4" y="5"/>
                      <a:pt x="6" y="7"/>
                      <a:pt x="6" y="10"/>
                    </a:cubicBezTo>
                    <a:close/>
                  </a:path>
                </a:pathLst>
              </a:custGeom>
              <a:grpFill/>
              <a:ln w="9525">
                <a:noFill/>
                <a:round/>
              </a:ln>
            </p:spPr>
            <p:txBody>
              <a:bodyPr anchor="ctr"/>
              <a:lstStyle/>
              <a:p>
                <a:pPr algn="ctr"/>
                <a:endParaRPr>
                  <a:latin typeface="+mn-lt"/>
                  <a:ea typeface="+mn-ea"/>
                  <a:cs typeface="+mn-ea"/>
                  <a:sym typeface="+mn-lt"/>
                </a:endParaRPr>
              </a:p>
            </p:txBody>
          </p:sp>
        </p:grpSp>
        <p:grpSp>
          <p:nvGrpSpPr>
            <p:cNvPr id="28" name="Group 170"/>
            <p:cNvGrpSpPr/>
            <p:nvPr/>
          </p:nvGrpSpPr>
          <p:grpSpPr>
            <a:xfrm>
              <a:off x="5048709" y="5442269"/>
              <a:ext cx="279826" cy="285011"/>
              <a:chOff x="3775532" y="4352256"/>
              <a:chExt cx="209291" cy="213168"/>
            </a:xfrm>
            <a:solidFill>
              <a:schemeClr val="bg1"/>
            </a:solidFill>
          </p:grpSpPr>
          <p:sp>
            <p:nvSpPr>
              <p:cNvPr id="69" name="Freeform: Shape 171"/>
              <p:cNvSpPr/>
              <p:nvPr/>
            </p:nvSpPr>
            <p:spPr bwMode="auto">
              <a:xfrm>
                <a:off x="3833669" y="4379388"/>
                <a:ext cx="27132" cy="158907"/>
              </a:xfrm>
              <a:custGeom>
                <a:avLst/>
                <a:gdLst/>
                <a:ahLst/>
                <a:cxnLst>
                  <a:cxn ang="0">
                    <a:pos x="2" y="28"/>
                  </a:cxn>
                  <a:cxn ang="0">
                    <a:pos x="10" y="4"/>
                  </a:cxn>
                  <a:cxn ang="0">
                    <a:pos x="10" y="0"/>
                  </a:cxn>
                  <a:cxn ang="0">
                    <a:pos x="0" y="28"/>
                  </a:cxn>
                  <a:cxn ang="0">
                    <a:pos x="10" y="55"/>
                  </a:cxn>
                  <a:cxn ang="0">
                    <a:pos x="10" y="51"/>
                  </a:cxn>
                  <a:cxn ang="0">
                    <a:pos x="2" y="28"/>
                  </a:cxn>
                </a:cxnLst>
                <a:rect l="0" t="0" r="r" b="b"/>
                <a:pathLst>
                  <a:path w="10" h="55">
                    <a:moveTo>
                      <a:pt x="2" y="28"/>
                    </a:moveTo>
                    <a:cubicBezTo>
                      <a:pt x="2" y="19"/>
                      <a:pt x="5" y="10"/>
                      <a:pt x="10" y="4"/>
                    </a:cubicBezTo>
                    <a:cubicBezTo>
                      <a:pt x="10" y="0"/>
                      <a:pt x="10" y="0"/>
                      <a:pt x="10" y="0"/>
                    </a:cubicBezTo>
                    <a:cubicBezTo>
                      <a:pt x="4" y="7"/>
                      <a:pt x="0" y="17"/>
                      <a:pt x="0" y="28"/>
                    </a:cubicBezTo>
                    <a:cubicBezTo>
                      <a:pt x="0" y="39"/>
                      <a:pt x="4" y="48"/>
                      <a:pt x="10" y="55"/>
                    </a:cubicBezTo>
                    <a:cubicBezTo>
                      <a:pt x="10" y="51"/>
                      <a:pt x="10" y="51"/>
                      <a:pt x="10" y="51"/>
                    </a:cubicBezTo>
                    <a:cubicBezTo>
                      <a:pt x="5" y="45"/>
                      <a:pt x="2" y="37"/>
                      <a:pt x="2" y="28"/>
                    </a:cubicBezTo>
                    <a:close/>
                  </a:path>
                </a:pathLst>
              </a:custGeom>
              <a:grpFill/>
              <a:ln w="9525">
                <a:noFill/>
                <a:round/>
              </a:ln>
            </p:spPr>
            <p:txBody>
              <a:bodyPr anchor="ctr"/>
              <a:lstStyle/>
              <a:p>
                <a:pPr algn="ctr"/>
                <a:endParaRPr>
                  <a:latin typeface="+mn-lt"/>
                  <a:ea typeface="+mn-ea"/>
                  <a:cs typeface="+mn-ea"/>
                  <a:sym typeface="+mn-lt"/>
                </a:endParaRPr>
              </a:p>
            </p:txBody>
          </p:sp>
          <p:sp>
            <p:nvSpPr>
              <p:cNvPr id="70" name="Freeform: Shape 172"/>
              <p:cNvSpPr/>
              <p:nvPr/>
            </p:nvSpPr>
            <p:spPr bwMode="auto">
              <a:xfrm>
                <a:off x="3899556" y="4379388"/>
                <a:ext cx="27132" cy="158907"/>
              </a:xfrm>
              <a:custGeom>
                <a:avLst/>
                <a:gdLst/>
                <a:ahLst/>
                <a:cxnLst>
                  <a:cxn ang="0">
                    <a:pos x="0" y="51"/>
                  </a:cxn>
                  <a:cxn ang="0">
                    <a:pos x="0" y="55"/>
                  </a:cxn>
                  <a:cxn ang="0">
                    <a:pos x="10" y="28"/>
                  </a:cxn>
                  <a:cxn ang="0">
                    <a:pos x="0" y="0"/>
                  </a:cxn>
                  <a:cxn ang="0">
                    <a:pos x="0" y="4"/>
                  </a:cxn>
                  <a:cxn ang="0">
                    <a:pos x="8" y="28"/>
                  </a:cxn>
                  <a:cxn ang="0">
                    <a:pos x="0" y="51"/>
                  </a:cxn>
                </a:cxnLst>
                <a:rect l="0" t="0" r="r" b="b"/>
                <a:pathLst>
                  <a:path w="10" h="55">
                    <a:moveTo>
                      <a:pt x="0" y="51"/>
                    </a:moveTo>
                    <a:cubicBezTo>
                      <a:pt x="0" y="55"/>
                      <a:pt x="0" y="55"/>
                      <a:pt x="0" y="55"/>
                    </a:cubicBezTo>
                    <a:cubicBezTo>
                      <a:pt x="6" y="48"/>
                      <a:pt x="10" y="39"/>
                      <a:pt x="10" y="28"/>
                    </a:cubicBezTo>
                    <a:cubicBezTo>
                      <a:pt x="10" y="17"/>
                      <a:pt x="6" y="7"/>
                      <a:pt x="0" y="0"/>
                    </a:cubicBezTo>
                    <a:cubicBezTo>
                      <a:pt x="0" y="4"/>
                      <a:pt x="0" y="4"/>
                      <a:pt x="0" y="4"/>
                    </a:cubicBezTo>
                    <a:cubicBezTo>
                      <a:pt x="5" y="10"/>
                      <a:pt x="8" y="19"/>
                      <a:pt x="8" y="28"/>
                    </a:cubicBezTo>
                    <a:cubicBezTo>
                      <a:pt x="8" y="37"/>
                      <a:pt x="5" y="45"/>
                      <a:pt x="0" y="51"/>
                    </a:cubicBezTo>
                    <a:close/>
                  </a:path>
                </a:pathLst>
              </a:custGeom>
              <a:grpFill/>
              <a:ln w="9525">
                <a:noFill/>
                <a:round/>
              </a:ln>
            </p:spPr>
            <p:txBody>
              <a:bodyPr anchor="ctr"/>
              <a:lstStyle/>
              <a:p>
                <a:pPr algn="ctr"/>
                <a:endParaRPr>
                  <a:latin typeface="+mn-lt"/>
                  <a:ea typeface="+mn-ea"/>
                  <a:cs typeface="+mn-ea"/>
                  <a:sym typeface="+mn-lt"/>
                </a:endParaRPr>
              </a:p>
            </p:txBody>
          </p:sp>
          <p:sp>
            <p:nvSpPr>
              <p:cNvPr id="71" name="Freeform: Shape 173"/>
              <p:cNvSpPr/>
              <p:nvPr/>
            </p:nvSpPr>
            <p:spPr bwMode="auto">
              <a:xfrm>
                <a:off x="3775532" y="4352256"/>
                <a:ext cx="209291" cy="213168"/>
              </a:xfrm>
              <a:custGeom>
                <a:avLst/>
                <a:gdLst/>
                <a:ahLst/>
                <a:cxnLst>
                  <a:cxn ang="0">
                    <a:pos x="37" y="0"/>
                  </a:cxn>
                  <a:cxn ang="0">
                    <a:pos x="0" y="37"/>
                  </a:cxn>
                  <a:cxn ang="0">
                    <a:pos x="37" y="73"/>
                  </a:cxn>
                  <a:cxn ang="0">
                    <a:pos x="73" y="37"/>
                  </a:cxn>
                  <a:cxn ang="0">
                    <a:pos x="37" y="0"/>
                  </a:cxn>
                  <a:cxn ang="0">
                    <a:pos x="37" y="67"/>
                  </a:cxn>
                  <a:cxn ang="0">
                    <a:pos x="6" y="37"/>
                  </a:cxn>
                  <a:cxn ang="0">
                    <a:pos x="37" y="7"/>
                  </a:cxn>
                  <a:cxn ang="0">
                    <a:pos x="67" y="37"/>
                  </a:cxn>
                  <a:cxn ang="0">
                    <a:pos x="37" y="67"/>
                  </a:cxn>
                </a:cxnLst>
                <a:rect l="0" t="0" r="r" b="b"/>
                <a:pathLst>
                  <a:path w="73" h="73">
                    <a:moveTo>
                      <a:pt x="37" y="0"/>
                    </a:moveTo>
                    <a:cubicBezTo>
                      <a:pt x="16" y="0"/>
                      <a:pt x="0" y="16"/>
                      <a:pt x="0" y="37"/>
                    </a:cubicBezTo>
                    <a:cubicBezTo>
                      <a:pt x="0" y="57"/>
                      <a:pt x="16" y="73"/>
                      <a:pt x="37" y="73"/>
                    </a:cubicBezTo>
                    <a:cubicBezTo>
                      <a:pt x="57" y="73"/>
                      <a:pt x="73" y="57"/>
                      <a:pt x="73" y="37"/>
                    </a:cubicBezTo>
                    <a:cubicBezTo>
                      <a:pt x="73" y="16"/>
                      <a:pt x="57" y="0"/>
                      <a:pt x="37" y="0"/>
                    </a:cubicBezTo>
                    <a:close/>
                    <a:moveTo>
                      <a:pt x="37" y="67"/>
                    </a:moveTo>
                    <a:cubicBezTo>
                      <a:pt x="20" y="67"/>
                      <a:pt x="6" y="53"/>
                      <a:pt x="6" y="37"/>
                    </a:cubicBezTo>
                    <a:cubicBezTo>
                      <a:pt x="6" y="20"/>
                      <a:pt x="20" y="7"/>
                      <a:pt x="37" y="7"/>
                    </a:cubicBezTo>
                    <a:cubicBezTo>
                      <a:pt x="53" y="7"/>
                      <a:pt x="67" y="20"/>
                      <a:pt x="67" y="37"/>
                    </a:cubicBezTo>
                    <a:cubicBezTo>
                      <a:pt x="67" y="53"/>
                      <a:pt x="53" y="67"/>
                      <a:pt x="37" y="67"/>
                    </a:cubicBezTo>
                    <a:close/>
                  </a:path>
                </a:pathLst>
              </a:custGeom>
              <a:grpFill/>
              <a:ln w="9525">
                <a:noFill/>
                <a:round/>
              </a:ln>
            </p:spPr>
            <p:txBody>
              <a:bodyPr anchor="ctr"/>
              <a:lstStyle/>
              <a:p>
                <a:pPr algn="ctr"/>
                <a:endParaRPr>
                  <a:latin typeface="+mn-lt"/>
                  <a:ea typeface="+mn-ea"/>
                  <a:cs typeface="+mn-ea"/>
                  <a:sym typeface="+mn-lt"/>
                </a:endParaRPr>
              </a:p>
            </p:txBody>
          </p:sp>
          <p:sp>
            <p:nvSpPr>
              <p:cNvPr id="72" name="Rectangle 174"/>
              <p:cNvSpPr/>
              <p:nvPr/>
            </p:nvSpPr>
            <p:spPr bwMode="auto">
              <a:xfrm>
                <a:off x="3798786" y="4456903"/>
                <a:ext cx="54261" cy="7752"/>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73" name="Rectangle 175"/>
              <p:cNvSpPr/>
              <p:nvPr/>
            </p:nvSpPr>
            <p:spPr bwMode="auto">
              <a:xfrm>
                <a:off x="3907307" y="4456903"/>
                <a:ext cx="58138" cy="7752"/>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74" name="Rectangle 176"/>
              <p:cNvSpPr/>
              <p:nvPr/>
            </p:nvSpPr>
            <p:spPr bwMode="auto">
              <a:xfrm>
                <a:off x="3876301" y="4379388"/>
                <a:ext cx="7752" cy="11628"/>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75" name="Rectangle 177"/>
              <p:cNvSpPr/>
              <p:nvPr/>
            </p:nvSpPr>
            <p:spPr bwMode="auto">
              <a:xfrm>
                <a:off x="3876301" y="4526666"/>
                <a:ext cx="7752" cy="11628"/>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76" name="Freeform: Shape 178"/>
              <p:cNvSpPr/>
              <p:nvPr/>
            </p:nvSpPr>
            <p:spPr bwMode="auto">
              <a:xfrm>
                <a:off x="3810415" y="4410394"/>
                <a:ext cx="58138" cy="27131"/>
              </a:xfrm>
              <a:custGeom>
                <a:avLst/>
                <a:gdLst/>
                <a:ahLst/>
                <a:cxnLst>
                  <a:cxn ang="0">
                    <a:pos x="0" y="0"/>
                  </a:cxn>
                  <a:cxn ang="0">
                    <a:pos x="20" y="10"/>
                  </a:cxn>
                  <a:cxn ang="0">
                    <a:pos x="20" y="7"/>
                  </a:cxn>
                  <a:cxn ang="0">
                    <a:pos x="4" y="0"/>
                  </a:cxn>
                  <a:cxn ang="0">
                    <a:pos x="0" y="0"/>
                  </a:cxn>
                </a:cxnLst>
                <a:rect l="0" t="0" r="r" b="b"/>
                <a:pathLst>
                  <a:path w="20" h="10">
                    <a:moveTo>
                      <a:pt x="0" y="0"/>
                    </a:moveTo>
                    <a:cubicBezTo>
                      <a:pt x="5" y="5"/>
                      <a:pt x="12" y="8"/>
                      <a:pt x="20" y="10"/>
                    </a:cubicBezTo>
                    <a:cubicBezTo>
                      <a:pt x="20" y="7"/>
                      <a:pt x="20" y="7"/>
                      <a:pt x="20" y="7"/>
                    </a:cubicBezTo>
                    <a:cubicBezTo>
                      <a:pt x="14" y="6"/>
                      <a:pt x="9" y="3"/>
                      <a:pt x="4" y="0"/>
                    </a:cubicBezTo>
                    <a:lnTo>
                      <a:pt x="0" y="0"/>
                    </a:lnTo>
                    <a:close/>
                  </a:path>
                </a:pathLst>
              </a:custGeom>
              <a:grpFill/>
              <a:ln w="9525">
                <a:noFill/>
                <a:round/>
              </a:ln>
            </p:spPr>
            <p:txBody>
              <a:bodyPr anchor="ctr"/>
              <a:lstStyle/>
              <a:p>
                <a:pPr algn="ctr"/>
                <a:endParaRPr>
                  <a:latin typeface="+mn-lt"/>
                  <a:ea typeface="+mn-ea"/>
                  <a:cs typeface="+mn-ea"/>
                  <a:sym typeface="+mn-lt"/>
                </a:endParaRPr>
              </a:p>
            </p:txBody>
          </p:sp>
          <p:sp>
            <p:nvSpPr>
              <p:cNvPr id="77" name="Freeform: Shape 179"/>
              <p:cNvSpPr/>
              <p:nvPr/>
            </p:nvSpPr>
            <p:spPr bwMode="auto">
              <a:xfrm>
                <a:off x="3891804" y="4410394"/>
                <a:ext cx="58138" cy="27131"/>
              </a:xfrm>
              <a:custGeom>
                <a:avLst/>
                <a:gdLst/>
                <a:ahLst/>
                <a:cxnLst>
                  <a:cxn ang="0">
                    <a:pos x="15" y="0"/>
                  </a:cxn>
                  <a:cxn ang="0">
                    <a:pos x="0" y="7"/>
                  </a:cxn>
                  <a:cxn ang="0">
                    <a:pos x="0" y="10"/>
                  </a:cxn>
                  <a:cxn ang="0">
                    <a:pos x="20" y="0"/>
                  </a:cxn>
                  <a:cxn ang="0">
                    <a:pos x="15" y="0"/>
                  </a:cxn>
                </a:cxnLst>
                <a:rect l="0" t="0" r="r" b="b"/>
                <a:pathLst>
                  <a:path w="20" h="10">
                    <a:moveTo>
                      <a:pt x="15" y="0"/>
                    </a:moveTo>
                    <a:cubicBezTo>
                      <a:pt x="11" y="3"/>
                      <a:pt x="6" y="6"/>
                      <a:pt x="0" y="7"/>
                    </a:cubicBezTo>
                    <a:cubicBezTo>
                      <a:pt x="0" y="10"/>
                      <a:pt x="0" y="10"/>
                      <a:pt x="0" y="10"/>
                    </a:cubicBezTo>
                    <a:cubicBezTo>
                      <a:pt x="8" y="8"/>
                      <a:pt x="15" y="5"/>
                      <a:pt x="20" y="0"/>
                    </a:cubicBezTo>
                    <a:lnTo>
                      <a:pt x="15" y="0"/>
                    </a:lnTo>
                    <a:close/>
                  </a:path>
                </a:pathLst>
              </a:custGeom>
              <a:grpFill/>
              <a:ln w="9525">
                <a:noFill/>
                <a:round/>
              </a:ln>
            </p:spPr>
            <p:txBody>
              <a:bodyPr anchor="ctr"/>
              <a:lstStyle/>
              <a:p>
                <a:pPr algn="ctr"/>
                <a:endParaRPr>
                  <a:latin typeface="+mn-lt"/>
                  <a:ea typeface="+mn-ea"/>
                  <a:cs typeface="+mn-ea"/>
                  <a:sym typeface="+mn-lt"/>
                </a:endParaRPr>
              </a:p>
            </p:txBody>
          </p:sp>
          <p:sp>
            <p:nvSpPr>
              <p:cNvPr id="78" name="Freeform: Shape 180"/>
              <p:cNvSpPr/>
              <p:nvPr/>
            </p:nvSpPr>
            <p:spPr bwMode="auto">
              <a:xfrm>
                <a:off x="3810415" y="4480157"/>
                <a:ext cx="58138" cy="31006"/>
              </a:xfrm>
              <a:custGeom>
                <a:avLst/>
                <a:gdLst/>
                <a:ahLst/>
                <a:cxnLst>
                  <a:cxn ang="0">
                    <a:pos x="0" y="10"/>
                  </a:cxn>
                  <a:cxn ang="0">
                    <a:pos x="4" y="10"/>
                  </a:cxn>
                  <a:cxn ang="0">
                    <a:pos x="19" y="3"/>
                  </a:cxn>
                  <a:cxn ang="0">
                    <a:pos x="19" y="0"/>
                  </a:cxn>
                  <a:cxn ang="0">
                    <a:pos x="0" y="10"/>
                  </a:cxn>
                </a:cxnLst>
                <a:rect l="0" t="0" r="r" b="b"/>
                <a:pathLst>
                  <a:path w="19" h="10">
                    <a:moveTo>
                      <a:pt x="0" y="10"/>
                    </a:moveTo>
                    <a:cubicBezTo>
                      <a:pt x="4" y="10"/>
                      <a:pt x="4" y="10"/>
                      <a:pt x="4" y="10"/>
                    </a:cubicBezTo>
                    <a:cubicBezTo>
                      <a:pt x="8" y="7"/>
                      <a:pt x="13" y="4"/>
                      <a:pt x="19" y="3"/>
                    </a:cubicBezTo>
                    <a:cubicBezTo>
                      <a:pt x="19" y="0"/>
                      <a:pt x="19" y="0"/>
                      <a:pt x="19" y="0"/>
                    </a:cubicBezTo>
                    <a:cubicBezTo>
                      <a:pt x="11" y="2"/>
                      <a:pt x="5" y="5"/>
                      <a:pt x="0" y="10"/>
                    </a:cubicBezTo>
                    <a:close/>
                  </a:path>
                </a:pathLst>
              </a:custGeom>
              <a:grpFill/>
              <a:ln w="9525">
                <a:noFill/>
                <a:round/>
              </a:ln>
            </p:spPr>
            <p:txBody>
              <a:bodyPr anchor="ctr"/>
              <a:lstStyle/>
              <a:p>
                <a:pPr algn="ctr"/>
                <a:endParaRPr>
                  <a:latin typeface="+mn-lt"/>
                  <a:ea typeface="+mn-ea"/>
                  <a:cs typeface="+mn-ea"/>
                  <a:sym typeface="+mn-lt"/>
                </a:endParaRPr>
              </a:p>
            </p:txBody>
          </p:sp>
          <p:sp>
            <p:nvSpPr>
              <p:cNvPr id="79" name="Freeform: Shape 181"/>
              <p:cNvSpPr/>
              <p:nvPr/>
            </p:nvSpPr>
            <p:spPr bwMode="auto">
              <a:xfrm>
                <a:off x="3891804" y="4480157"/>
                <a:ext cx="58138" cy="31006"/>
              </a:xfrm>
              <a:custGeom>
                <a:avLst/>
                <a:gdLst/>
                <a:ahLst/>
                <a:cxnLst>
                  <a:cxn ang="0">
                    <a:pos x="0" y="0"/>
                  </a:cxn>
                  <a:cxn ang="0">
                    <a:pos x="0" y="3"/>
                  </a:cxn>
                  <a:cxn ang="0">
                    <a:pos x="16" y="10"/>
                  </a:cxn>
                  <a:cxn ang="0">
                    <a:pos x="20" y="10"/>
                  </a:cxn>
                  <a:cxn ang="0">
                    <a:pos x="0" y="0"/>
                  </a:cxn>
                </a:cxnLst>
                <a:rect l="0" t="0" r="r" b="b"/>
                <a:pathLst>
                  <a:path w="20" h="10">
                    <a:moveTo>
                      <a:pt x="0" y="0"/>
                    </a:moveTo>
                    <a:cubicBezTo>
                      <a:pt x="0" y="3"/>
                      <a:pt x="0" y="3"/>
                      <a:pt x="0" y="3"/>
                    </a:cubicBezTo>
                    <a:cubicBezTo>
                      <a:pt x="6" y="4"/>
                      <a:pt x="11" y="7"/>
                      <a:pt x="16" y="10"/>
                    </a:cubicBezTo>
                    <a:cubicBezTo>
                      <a:pt x="20" y="10"/>
                      <a:pt x="20" y="10"/>
                      <a:pt x="20" y="10"/>
                    </a:cubicBezTo>
                    <a:cubicBezTo>
                      <a:pt x="15" y="5"/>
                      <a:pt x="8" y="2"/>
                      <a:pt x="0" y="0"/>
                    </a:cubicBezTo>
                    <a:close/>
                  </a:path>
                </a:pathLst>
              </a:custGeom>
              <a:grpFill/>
              <a:ln w="9525">
                <a:noFill/>
                <a:round/>
              </a:ln>
            </p:spPr>
            <p:txBody>
              <a:bodyPr anchor="ctr"/>
              <a:lstStyle/>
              <a:p>
                <a:pPr algn="ctr"/>
                <a:endParaRPr>
                  <a:latin typeface="+mn-lt"/>
                  <a:ea typeface="+mn-ea"/>
                  <a:cs typeface="+mn-ea"/>
                  <a:sym typeface="+mn-lt"/>
                </a:endParaRPr>
              </a:p>
            </p:txBody>
          </p:sp>
          <p:sp>
            <p:nvSpPr>
              <p:cNvPr id="80" name="Freeform: Shape 182"/>
              <p:cNvSpPr/>
              <p:nvPr/>
            </p:nvSpPr>
            <p:spPr bwMode="auto">
              <a:xfrm>
                <a:off x="3872427" y="4433648"/>
                <a:ext cx="15503" cy="73640"/>
              </a:xfrm>
              <a:custGeom>
                <a:avLst/>
                <a:gdLst/>
                <a:ahLst/>
                <a:cxnLst>
                  <a:cxn ang="0">
                    <a:pos x="5" y="23"/>
                  </a:cxn>
                  <a:cxn ang="0">
                    <a:pos x="3" y="26"/>
                  </a:cxn>
                  <a:cxn ang="0">
                    <a:pos x="3" y="26"/>
                  </a:cxn>
                  <a:cxn ang="0">
                    <a:pos x="0" y="23"/>
                  </a:cxn>
                  <a:cxn ang="0">
                    <a:pos x="0" y="3"/>
                  </a:cxn>
                  <a:cxn ang="0">
                    <a:pos x="3" y="0"/>
                  </a:cxn>
                  <a:cxn ang="0">
                    <a:pos x="3" y="0"/>
                  </a:cxn>
                  <a:cxn ang="0">
                    <a:pos x="5" y="3"/>
                  </a:cxn>
                  <a:cxn ang="0">
                    <a:pos x="5" y="23"/>
                  </a:cxn>
                </a:cxnLst>
                <a:rect l="0" t="0" r="r" b="b"/>
                <a:pathLst>
                  <a:path w="5" h="26">
                    <a:moveTo>
                      <a:pt x="5" y="23"/>
                    </a:moveTo>
                    <a:cubicBezTo>
                      <a:pt x="5" y="25"/>
                      <a:pt x="4" y="26"/>
                      <a:pt x="3" y="26"/>
                    </a:cubicBezTo>
                    <a:cubicBezTo>
                      <a:pt x="3" y="26"/>
                      <a:pt x="3" y="26"/>
                      <a:pt x="3" y="26"/>
                    </a:cubicBezTo>
                    <a:cubicBezTo>
                      <a:pt x="1" y="26"/>
                      <a:pt x="0" y="25"/>
                      <a:pt x="0" y="23"/>
                    </a:cubicBezTo>
                    <a:cubicBezTo>
                      <a:pt x="0" y="3"/>
                      <a:pt x="0" y="3"/>
                      <a:pt x="0" y="3"/>
                    </a:cubicBezTo>
                    <a:cubicBezTo>
                      <a:pt x="0" y="2"/>
                      <a:pt x="1" y="0"/>
                      <a:pt x="3" y="0"/>
                    </a:cubicBezTo>
                    <a:cubicBezTo>
                      <a:pt x="3" y="0"/>
                      <a:pt x="3" y="0"/>
                      <a:pt x="3" y="0"/>
                    </a:cubicBezTo>
                    <a:cubicBezTo>
                      <a:pt x="4" y="0"/>
                      <a:pt x="5" y="2"/>
                      <a:pt x="5" y="3"/>
                    </a:cubicBezTo>
                    <a:lnTo>
                      <a:pt x="5" y="23"/>
                    </a:lnTo>
                    <a:close/>
                  </a:path>
                </a:pathLst>
              </a:custGeom>
              <a:grpFill/>
              <a:ln w="9525">
                <a:noFill/>
                <a:round/>
              </a:ln>
            </p:spPr>
            <p:txBody>
              <a:bodyPr anchor="ctr"/>
              <a:lstStyle/>
              <a:p>
                <a:pPr algn="ctr"/>
                <a:endParaRPr>
                  <a:latin typeface="+mn-lt"/>
                  <a:ea typeface="+mn-ea"/>
                  <a:cs typeface="+mn-ea"/>
                  <a:sym typeface="+mn-lt"/>
                </a:endParaRPr>
              </a:p>
            </p:txBody>
          </p:sp>
          <p:sp>
            <p:nvSpPr>
              <p:cNvPr id="81" name="Oval 183"/>
              <p:cNvSpPr/>
              <p:nvPr/>
            </p:nvSpPr>
            <p:spPr bwMode="auto">
              <a:xfrm>
                <a:off x="3872427" y="4410394"/>
                <a:ext cx="15503" cy="19380"/>
              </a:xfrm>
              <a:prstGeom prst="ellipse">
                <a:avLst/>
              </a:prstGeom>
              <a:grpFill/>
              <a:ln w="9525">
                <a:noFill/>
                <a:round/>
              </a:ln>
            </p:spPr>
            <p:txBody>
              <a:bodyPr anchor="ctr"/>
              <a:lstStyle/>
              <a:p>
                <a:pPr algn="ctr"/>
                <a:endParaRPr>
                  <a:latin typeface="+mn-lt"/>
                  <a:ea typeface="+mn-ea"/>
                  <a:cs typeface="+mn-ea"/>
                  <a:sym typeface="+mn-lt"/>
                </a:endParaRPr>
              </a:p>
            </p:txBody>
          </p:sp>
        </p:grpSp>
        <p:grpSp>
          <p:nvGrpSpPr>
            <p:cNvPr id="29" name="Group 184"/>
            <p:cNvGrpSpPr/>
            <p:nvPr/>
          </p:nvGrpSpPr>
          <p:grpSpPr>
            <a:xfrm>
              <a:off x="5981482" y="4037128"/>
              <a:ext cx="269463" cy="285011"/>
              <a:chOff x="4484796" y="3375567"/>
              <a:chExt cx="201539" cy="213168"/>
            </a:xfrm>
            <a:solidFill>
              <a:schemeClr val="bg1"/>
            </a:solidFill>
          </p:grpSpPr>
          <p:sp>
            <p:nvSpPr>
              <p:cNvPr id="59" name="Freeform: Shape 185"/>
              <p:cNvSpPr/>
              <p:nvPr/>
            </p:nvSpPr>
            <p:spPr bwMode="auto">
              <a:xfrm>
                <a:off x="4488671" y="3495717"/>
                <a:ext cx="127901" cy="93018"/>
              </a:xfrm>
              <a:custGeom>
                <a:avLst/>
                <a:gdLst/>
                <a:ahLst/>
                <a:cxnLst>
                  <a:cxn ang="0">
                    <a:pos x="35" y="0"/>
                  </a:cxn>
                  <a:cxn ang="0">
                    <a:pos x="31" y="0"/>
                  </a:cxn>
                  <a:cxn ang="0">
                    <a:pos x="22" y="16"/>
                  </a:cxn>
                  <a:cxn ang="0">
                    <a:pos x="12" y="0"/>
                  </a:cxn>
                  <a:cxn ang="0">
                    <a:pos x="9" y="0"/>
                  </a:cxn>
                  <a:cxn ang="0">
                    <a:pos x="0" y="9"/>
                  </a:cxn>
                  <a:cxn ang="0">
                    <a:pos x="0" y="32"/>
                  </a:cxn>
                  <a:cxn ang="0">
                    <a:pos x="44" y="32"/>
                  </a:cxn>
                  <a:cxn ang="0">
                    <a:pos x="44" y="9"/>
                  </a:cxn>
                  <a:cxn ang="0">
                    <a:pos x="35" y="0"/>
                  </a:cxn>
                </a:cxnLst>
                <a:rect l="0" t="0" r="r" b="b"/>
                <a:pathLst>
                  <a:path w="44" h="32">
                    <a:moveTo>
                      <a:pt x="35" y="0"/>
                    </a:moveTo>
                    <a:cubicBezTo>
                      <a:pt x="31" y="0"/>
                      <a:pt x="31" y="0"/>
                      <a:pt x="31" y="0"/>
                    </a:cubicBezTo>
                    <a:cubicBezTo>
                      <a:pt x="22" y="16"/>
                      <a:pt x="22" y="16"/>
                      <a:pt x="22" y="16"/>
                    </a:cubicBezTo>
                    <a:cubicBezTo>
                      <a:pt x="12" y="0"/>
                      <a:pt x="12" y="0"/>
                      <a:pt x="12" y="0"/>
                    </a:cubicBezTo>
                    <a:cubicBezTo>
                      <a:pt x="9" y="0"/>
                      <a:pt x="9" y="0"/>
                      <a:pt x="9" y="0"/>
                    </a:cubicBezTo>
                    <a:cubicBezTo>
                      <a:pt x="4" y="0"/>
                      <a:pt x="0" y="4"/>
                      <a:pt x="0" y="9"/>
                    </a:cubicBezTo>
                    <a:cubicBezTo>
                      <a:pt x="0" y="32"/>
                      <a:pt x="0" y="32"/>
                      <a:pt x="0" y="32"/>
                    </a:cubicBezTo>
                    <a:cubicBezTo>
                      <a:pt x="44" y="32"/>
                      <a:pt x="44" y="32"/>
                      <a:pt x="44" y="32"/>
                    </a:cubicBezTo>
                    <a:cubicBezTo>
                      <a:pt x="44" y="9"/>
                      <a:pt x="44" y="9"/>
                      <a:pt x="44" y="9"/>
                    </a:cubicBezTo>
                    <a:cubicBezTo>
                      <a:pt x="44" y="4"/>
                      <a:pt x="40" y="0"/>
                      <a:pt x="35" y="0"/>
                    </a:cubicBezTo>
                    <a:close/>
                  </a:path>
                </a:pathLst>
              </a:custGeom>
              <a:grpFill/>
              <a:ln w="9525">
                <a:noFill/>
                <a:round/>
              </a:ln>
            </p:spPr>
            <p:txBody>
              <a:bodyPr anchor="ctr"/>
              <a:lstStyle/>
              <a:p>
                <a:pPr algn="ctr"/>
                <a:endParaRPr>
                  <a:latin typeface="+mn-lt"/>
                  <a:ea typeface="+mn-ea"/>
                  <a:cs typeface="+mn-ea"/>
                  <a:sym typeface="+mn-lt"/>
                </a:endParaRPr>
              </a:p>
            </p:txBody>
          </p:sp>
          <p:sp>
            <p:nvSpPr>
              <p:cNvPr id="60" name="Rectangle 186"/>
              <p:cNvSpPr/>
              <p:nvPr/>
            </p:nvSpPr>
            <p:spPr bwMode="auto">
              <a:xfrm>
                <a:off x="4504174" y="3538349"/>
                <a:ext cx="31006" cy="19380"/>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61" name="Freeform: Shape 187"/>
              <p:cNvSpPr/>
              <p:nvPr/>
            </p:nvSpPr>
            <p:spPr bwMode="auto">
              <a:xfrm>
                <a:off x="4504174" y="3542226"/>
                <a:ext cx="27132" cy="15503"/>
              </a:xfrm>
              <a:custGeom>
                <a:avLst/>
                <a:gdLst/>
                <a:ahLst/>
                <a:cxnLst>
                  <a:cxn ang="0">
                    <a:pos x="7" y="4"/>
                  </a:cxn>
                  <a:cxn ang="0">
                    <a:pos x="0" y="4"/>
                  </a:cxn>
                  <a:cxn ang="0">
                    <a:pos x="0" y="0"/>
                  </a:cxn>
                  <a:cxn ang="0">
                    <a:pos x="7" y="0"/>
                  </a:cxn>
                  <a:cxn ang="0">
                    <a:pos x="7" y="4"/>
                  </a:cxn>
                  <a:cxn ang="0">
                    <a:pos x="7" y="4"/>
                  </a:cxn>
                </a:cxnLst>
                <a:rect l="0" t="0" r="r" b="b"/>
                <a:pathLst>
                  <a:path w="7" h="4">
                    <a:moveTo>
                      <a:pt x="7" y="4"/>
                    </a:moveTo>
                    <a:lnTo>
                      <a:pt x="0" y="4"/>
                    </a:lnTo>
                    <a:lnTo>
                      <a:pt x="0" y="0"/>
                    </a:lnTo>
                    <a:lnTo>
                      <a:pt x="7" y="0"/>
                    </a:lnTo>
                    <a:lnTo>
                      <a:pt x="7" y="4"/>
                    </a:lnTo>
                    <a:lnTo>
                      <a:pt x="7" y="4"/>
                    </a:lnTo>
                    <a:close/>
                  </a:path>
                </a:pathLst>
              </a:custGeom>
              <a:grpFill/>
              <a:ln w="9525">
                <a:noFill/>
                <a:round/>
              </a:ln>
            </p:spPr>
            <p:txBody>
              <a:bodyPr anchor="ctr"/>
              <a:lstStyle/>
              <a:p>
                <a:pPr algn="ctr"/>
                <a:endParaRPr>
                  <a:latin typeface="+mn-lt"/>
                  <a:ea typeface="+mn-ea"/>
                  <a:cs typeface="+mn-ea"/>
                  <a:sym typeface="+mn-lt"/>
                </a:endParaRPr>
              </a:p>
            </p:txBody>
          </p:sp>
          <p:sp>
            <p:nvSpPr>
              <p:cNvPr id="62" name="Freeform: Shape 188"/>
              <p:cNvSpPr/>
              <p:nvPr/>
            </p:nvSpPr>
            <p:spPr bwMode="auto">
              <a:xfrm>
                <a:off x="4504174" y="3542226"/>
                <a:ext cx="27132" cy="11628"/>
              </a:xfrm>
              <a:custGeom>
                <a:avLst/>
                <a:gdLst/>
                <a:ahLst/>
                <a:cxnLst>
                  <a:cxn ang="0">
                    <a:pos x="7" y="3"/>
                  </a:cxn>
                  <a:cxn ang="0">
                    <a:pos x="0" y="3"/>
                  </a:cxn>
                  <a:cxn ang="0">
                    <a:pos x="0" y="0"/>
                  </a:cxn>
                  <a:cxn ang="0">
                    <a:pos x="7" y="0"/>
                  </a:cxn>
                  <a:cxn ang="0">
                    <a:pos x="7" y="3"/>
                  </a:cxn>
                  <a:cxn ang="0">
                    <a:pos x="7" y="3"/>
                  </a:cxn>
                </a:cxnLst>
                <a:rect l="0" t="0" r="r" b="b"/>
                <a:pathLst>
                  <a:path w="7" h="3">
                    <a:moveTo>
                      <a:pt x="7" y="3"/>
                    </a:moveTo>
                    <a:lnTo>
                      <a:pt x="0" y="3"/>
                    </a:lnTo>
                    <a:lnTo>
                      <a:pt x="0" y="0"/>
                    </a:lnTo>
                    <a:lnTo>
                      <a:pt x="7" y="0"/>
                    </a:lnTo>
                    <a:lnTo>
                      <a:pt x="7" y="3"/>
                    </a:lnTo>
                    <a:lnTo>
                      <a:pt x="7" y="3"/>
                    </a:lnTo>
                    <a:close/>
                  </a:path>
                </a:pathLst>
              </a:custGeom>
              <a:grpFill/>
              <a:ln w="9525">
                <a:noFill/>
                <a:round/>
              </a:ln>
            </p:spPr>
            <p:txBody>
              <a:bodyPr anchor="ctr"/>
              <a:lstStyle/>
              <a:p>
                <a:pPr algn="ctr"/>
                <a:endParaRPr>
                  <a:latin typeface="+mn-lt"/>
                  <a:ea typeface="+mn-ea"/>
                  <a:cs typeface="+mn-ea"/>
                  <a:sym typeface="+mn-lt"/>
                </a:endParaRPr>
              </a:p>
            </p:txBody>
          </p:sp>
          <p:sp>
            <p:nvSpPr>
              <p:cNvPr id="63" name="Freeform: Shape 189"/>
              <p:cNvSpPr/>
              <p:nvPr/>
            </p:nvSpPr>
            <p:spPr bwMode="auto">
              <a:xfrm>
                <a:off x="4504174" y="3546100"/>
                <a:ext cx="27132" cy="3877"/>
              </a:xfrm>
              <a:custGeom>
                <a:avLst/>
                <a:gdLst/>
                <a:ahLst/>
                <a:cxnLst>
                  <a:cxn ang="0">
                    <a:pos x="7" y="1"/>
                  </a:cxn>
                  <a:cxn ang="0">
                    <a:pos x="0" y="1"/>
                  </a:cxn>
                  <a:cxn ang="0">
                    <a:pos x="0" y="0"/>
                  </a:cxn>
                  <a:cxn ang="0">
                    <a:pos x="7" y="0"/>
                  </a:cxn>
                  <a:cxn ang="0">
                    <a:pos x="7" y="1"/>
                  </a:cxn>
                  <a:cxn ang="0">
                    <a:pos x="7" y="1"/>
                  </a:cxn>
                </a:cxnLst>
                <a:rect l="0" t="0" r="r" b="b"/>
                <a:pathLst>
                  <a:path w="7" h="1">
                    <a:moveTo>
                      <a:pt x="7" y="1"/>
                    </a:moveTo>
                    <a:lnTo>
                      <a:pt x="0" y="1"/>
                    </a:lnTo>
                    <a:lnTo>
                      <a:pt x="0" y="0"/>
                    </a:lnTo>
                    <a:lnTo>
                      <a:pt x="7" y="0"/>
                    </a:lnTo>
                    <a:lnTo>
                      <a:pt x="7" y="1"/>
                    </a:lnTo>
                    <a:lnTo>
                      <a:pt x="7" y="1"/>
                    </a:lnTo>
                    <a:close/>
                  </a:path>
                </a:pathLst>
              </a:custGeom>
              <a:grpFill/>
              <a:ln w="9525">
                <a:noFill/>
                <a:round/>
              </a:ln>
            </p:spPr>
            <p:txBody>
              <a:bodyPr anchor="ctr"/>
              <a:lstStyle/>
              <a:p>
                <a:pPr algn="ctr"/>
                <a:endParaRPr>
                  <a:latin typeface="+mn-lt"/>
                  <a:ea typeface="+mn-ea"/>
                  <a:cs typeface="+mn-ea"/>
                  <a:sym typeface="+mn-lt"/>
                </a:endParaRPr>
              </a:p>
            </p:txBody>
          </p:sp>
          <p:sp>
            <p:nvSpPr>
              <p:cNvPr id="64" name="Freeform: Shape 190"/>
              <p:cNvSpPr/>
              <p:nvPr/>
            </p:nvSpPr>
            <p:spPr bwMode="auto">
              <a:xfrm>
                <a:off x="4546808" y="3495717"/>
                <a:ext cx="11628" cy="34883"/>
              </a:xfrm>
              <a:custGeom>
                <a:avLst/>
                <a:gdLst/>
                <a:ahLst/>
                <a:cxnLst>
                  <a:cxn ang="0">
                    <a:pos x="1" y="1"/>
                  </a:cxn>
                  <a:cxn ang="0">
                    <a:pos x="1" y="1"/>
                  </a:cxn>
                  <a:cxn ang="0">
                    <a:pos x="1" y="0"/>
                  </a:cxn>
                  <a:cxn ang="0">
                    <a:pos x="1" y="1"/>
                  </a:cxn>
                  <a:cxn ang="0">
                    <a:pos x="1" y="1"/>
                  </a:cxn>
                  <a:cxn ang="0">
                    <a:pos x="0" y="8"/>
                  </a:cxn>
                  <a:cxn ang="0">
                    <a:pos x="0" y="8"/>
                  </a:cxn>
                  <a:cxn ang="0">
                    <a:pos x="0" y="8"/>
                  </a:cxn>
                  <a:cxn ang="0">
                    <a:pos x="1" y="9"/>
                  </a:cxn>
                  <a:cxn ang="0">
                    <a:pos x="3" y="8"/>
                  </a:cxn>
                  <a:cxn ang="0">
                    <a:pos x="3" y="8"/>
                  </a:cxn>
                  <a:cxn ang="0">
                    <a:pos x="3" y="8"/>
                  </a:cxn>
                  <a:cxn ang="0">
                    <a:pos x="1" y="1"/>
                  </a:cxn>
                </a:cxnLst>
                <a:rect l="0" t="0" r="r" b="b"/>
                <a:pathLst>
                  <a:path w="3" h="9">
                    <a:moveTo>
                      <a:pt x="1" y="1"/>
                    </a:moveTo>
                    <a:lnTo>
                      <a:pt x="1" y="1"/>
                    </a:lnTo>
                    <a:lnTo>
                      <a:pt x="1" y="0"/>
                    </a:lnTo>
                    <a:lnTo>
                      <a:pt x="1" y="1"/>
                    </a:lnTo>
                    <a:lnTo>
                      <a:pt x="1" y="1"/>
                    </a:lnTo>
                    <a:lnTo>
                      <a:pt x="0" y="8"/>
                    </a:lnTo>
                    <a:lnTo>
                      <a:pt x="0" y="8"/>
                    </a:lnTo>
                    <a:lnTo>
                      <a:pt x="0" y="8"/>
                    </a:lnTo>
                    <a:lnTo>
                      <a:pt x="1" y="9"/>
                    </a:lnTo>
                    <a:lnTo>
                      <a:pt x="3" y="8"/>
                    </a:lnTo>
                    <a:lnTo>
                      <a:pt x="3" y="8"/>
                    </a:lnTo>
                    <a:lnTo>
                      <a:pt x="3" y="8"/>
                    </a:lnTo>
                    <a:lnTo>
                      <a:pt x="1" y="1"/>
                    </a:lnTo>
                    <a:close/>
                  </a:path>
                </a:pathLst>
              </a:custGeom>
              <a:grpFill/>
              <a:ln w="9525">
                <a:noFill/>
                <a:round/>
              </a:ln>
            </p:spPr>
            <p:txBody>
              <a:bodyPr anchor="ctr"/>
              <a:lstStyle/>
              <a:p>
                <a:pPr algn="ctr"/>
                <a:endParaRPr>
                  <a:latin typeface="+mn-lt"/>
                  <a:ea typeface="+mn-ea"/>
                  <a:cs typeface="+mn-ea"/>
                  <a:sym typeface="+mn-lt"/>
                </a:endParaRPr>
              </a:p>
            </p:txBody>
          </p:sp>
          <p:sp>
            <p:nvSpPr>
              <p:cNvPr id="65" name="Oval 191"/>
              <p:cNvSpPr/>
              <p:nvPr/>
            </p:nvSpPr>
            <p:spPr bwMode="auto">
              <a:xfrm>
                <a:off x="4515802" y="3422076"/>
                <a:ext cx="69764" cy="69764"/>
              </a:xfrm>
              <a:prstGeom prst="ellipse">
                <a:avLst/>
              </a:prstGeom>
              <a:grpFill/>
              <a:ln w="9525">
                <a:noFill/>
                <a:round/>
              </a:ln>
            </p:spPr>
            <p:txBody>
              <a:bodyPr anchor="ctr"/>
              <a:lstStyle/>
              <a:p>
                <a:pPr algn="ctr"/>
                <a:endParaRPr>
                  <a:latin typeface="+mn-lt"/>
                  <a:ea typeface="+mn-ea"/>
                  <a:cs typeface="+mn-ea"/>
                  <a:sym typeface="+mn-lt"/>
                </a:endParaRPr>
              </a:p>
            </p:txBody>
          </p:sp>
          <p:sp>
            <p:nvSpPr>
              <p:cNvPr id="66" name="Freeform: Shape 192"/>
              <p:cNvSpPr/>
              <p:nvPr/>
            </p:nvSpPr>
            <p:spPr bwMode="auto">
              <a:xfrm>
                <a:off x="4484796" y="3375567"/>
                <a:ext cx="201539" cy="100770"/>
              </a:xfrm>
              <a:custGeom>
                <a:avLst/>
                <a:gdLst/>
                <a:ahLst/>
                <a:cxnLst>
                  <a:cxn ang="0">
                    <a:pos x="35" y="0"/>
                  </a:cxn>
                  <a:cxn ang="0">
                    <a:pos x="0" y="13"/>
                  </a:cxn>
                  <a:cxn ang="0">
                    <a:pos x="7" y="21"/>
                  </a:cxn>
                  <a:cxn ang="0">
                    <a:pos x="8" y="20"/>
                  </a:cxn>
                  <a:cxn ang="0">
                    <a:pos x="8" y="20"/>
                  </a:cxn>
                  <a:cxn ang="0">
                    <a:pos x="1" y="13"/>
                  </a:cxn>
                  <a:cxn ang="0">
                    <a:pos x="35" y="2"/>
                  </a:cxn>
                  <a:cxn ang="0">
                    <a:pos x="68" y="13"/>
                  </a:cxn>
                  <a:cxn ang="0">
                    <a:pos x="41" y="24"/>
                  </a:cxn>
                  <a:cxn ang="0">
                    <a:pos x="40" y="25"/>
                  </a:cxn>
                  <a:cxn ang="0">
                    <a:pos x="41" y="26"/>
                  </a:cxn>
                  <a:cxn ang="0">
                    <a:pos x="48" y="25"/>
                  </a:cxn>
                  <a:cxn ang="0">
                    <a:pos x="41" y="34"/>
                  </a:cxn>
                  <a:cxn ang="0">
                    <a:pos x="51" y="26"/>
                  </a:cxn>
                  <a:cxn ang="0">
                    <a:pos x="52" y="24"/>
                  </a:cxn>
                  <a:cxn ang="0">
                    <a:pos x="70" y="13"/>
                  </a:cxn>
                  <a:cxn ang="0">
                    <a:pos x="35" y="0"/>
                  </a:cxn>
                </a:cxnLst>
                <a:rect l="0" t="0" r="r" b="b"/>
                <a:pathLst>
                  <a:path w="70" h="34">
                    <a:moveTo>
                      <a:pt x="35" y="0"/>
                    </a:moveTo>
                    <a:cubicBezTo>
                      <a:pt x="16" y="0"/>
                      <a:pt x="0" y="6"/>
                      <a:pt x="0" y="13"/>
                    </a:cubicBezTo>
                    <a:cubicBezTo>
                      <a:pt x="0" y="16"/>
                      <a:pt x="3" y="19"/>
                      <a:pt x="7" y="21"/>
                    </a:cubicBezTo>
                    <a:cubicBezTo>
                      <a:pt x="7" y="21"/>
                      <a:pt x="8" y="21"/>
                      <a:pt x="8" y="20"/>
                    </a:cubicBezTo>
                    <a:cubicBezTo>
                      <a:pt x="8" y="20"/>
                      <a:pt x="8" y="20"/>
                      <a:pt x="8" y="20"/>
                    </a:cubicBezTo>
                    <a:cubicBezTo>
                      <a:pt x="4" y="18"/>
                      <a:pt x="1" y="15"/>
                      <a:pt x="1" y="13"/>
                    </a:cubicBezTo>
                    <a:cubicBezTo>
                      <a:pt x="1" y="8"/>
                      <a:pt x="15" y="2"/>
                      <a:pt x="35" y="2"/>
                    </a:cubicBezTo>
                    <a:cubicBezTo>
                      <a:pt x="55" y="2"/>
                      <a:pt x="68" y="8"/>
                      <a:pt x="68" y="13"/>
                    </a:cubicBezTo>
                    <a:cubicBezTo>
                      <a:pt x="68" y="18"/>
                      <a:pt x="57" y="23"/>
                      <a:pt x="41" y="24"/>
                    </a:cubicBezTo>
                    <a:cubicBezTo>
                      <a:pt x="40" y="25"/>
                      <a:pt x="40" y="25"/>
                      <a:pt x="40" y="25"/>
                    </a:cubicBezTo>
                    <a:cubicBezTo>
                      <a:pt x="40" y="25"/>
                      <a:pt x="41" y="26"/>
                      <a:pt x="41" y="26"/>
                    </a:cubicBezTo>
                    <a:cubicBezTo>
                      <a:pt x="43" y="26"/>
                      <a:pt x="46" y="25"/>
                      <a:pt x="48" y="25"/>
                    </a:cubicBezTo>
                    <a:cubicBezTo>
                      <a:pt x="47" y="28"/>
                      <a:pt x="40" y="34"/>
                      <a:pt x="41" y="34"/>
                    </a:cubicBezTo>
                    <a:cubicBezTo>
                      <a:pt x="43" y="34"/>
                      <a:pt x="49" y="29"/>
                      <a:pt x="51" y="26"/>
                    </a:cubicBezTo>
                    <a:cubicBezTo>
                      <a:pt x="52" y="25"/>
                      <a:pt x="52" y="25"/>
                      <a:pt x="52" y="24"/>
                    </a:cubicBezTo>
                    <a:cubicBezTo>
                      <a:pt x="63" y="22"/>
                      <a:pt x="70" y="18"/>
                      <a:pt x="70" y="13"/>
                    </a:cubicBezTo>
                    <a:cubicBezTo>
                      <a:pt x="70" y="6"/>
                      <a:pt x="54" y="0"/>
                      <a:pt x="35" y="0"/>
                    </a:cubicBezTo>
                    <a:close/>
                  </a:path>
                </a:pathLst>
              </a:custGeom>
              <a:grpFill/>
              <a:ln w="9525">
                <a:noFill/>
                <a:round/>
              </a:ln>
            </p:spPr>
            <p:txBody>
              <a:bodyPr anchor="ctr"/>
              <a:lstStyle/>
              <a:p>
                <a:pPr algn="ctr"/>
                <a:endParaRPr>
                  <a:latin typeface="+mn-lt"/>
                  <a:ea typeface="+mn-ea"/>
                  <a:cs typeface="+mn-ea"/>
                  <a:sym typeface="+mn-lt"/>
                </a:endParaRPr>
              </a:p>
            </p:txBody>
          </p:sp>
          <p:sp>
            <p:nvSpPr>
              <p:cNvPr id="67" name="Rectangle 193"/>
              <p:cNvSpPr/>
              <p:nvPr/>
            </p:nvSpPr>
            <p:spPr bwMode="auto">
              <a:xfrm>
                <a:off x="4566186" y="3402699"/>
                <a:ext cx="69764" cy="3877"/>
              </a:xfrm>
              <a:prstGeom prst="rect">
                <a:avLst/>
              </a:prstGeom>
              <a:grpFill/>
              <a:ln w="9525">
                <a:noFill/>
                <a:miter lim="800000"/>
              </a:ln>
            </p:spPr>
            <p:txBody>
              <a:bodyPr anchor="ctr"/>
              <a:lstStyle/>
              <a:p>
                <a:pPr algn="ctr"/>
                <a:endParaRPr>
                  <a:latin typeface="+mn-lt"/>
                  <a:ea typeface="+mn-ea"/>
                  <a:cs typeface="+mn-ea"/>
                  <a:sym typeface="+mn-lt"/>
                </a:endParaRPr>
              </a:p>
            </p:txBody>
          </p:sp>
          <p:sp>
            <p:nvSpPr>
              <p:cNvPr id="68" name="Rectangle 194"/>
              <p:cNvSpPr/>
              <p:nvPr/>
            </p:nvSpPr>
            <p:spPr bwMode="auto">
              <a:xfrm>
                <a:off x="4566186" y="3410450"/>
                <a:ext cx="100770" cy="3877"/>
              </a:xfrm>
              <a:prstGeom prst="rect">
                <a:avLst/>
              </a:prstGeom>
              <a:grpFill/>
              <a:ln w="9525">
                <a:noFill/>
                <a:miter lim="800000"/>
              </a:ln>
            </p:spPr>
            <p:txBody>
              <a:bodyPr anchor="ctr"/>
              <a:lstStyle/>
              <a:p>
                <a:pPr algn="ctr"/>
                <a:endParaRPr>
                  <a:latin typeface="+mn-lt"/>
                  <a:ea typeface="+mn-ea"/>
                  <a:cs typeface="+mn-ea"/>
                  <a:sym typeface="+mn-lt"/>
                </a:endParaRPr>
              </a:p>
            </p:txBody>
          </p:sp>
        </p:grpSp>
        <p:grpSp>
          <p:nvGrpSpPr>
            <p:cNvPr id="30" name="Group 195"/>
            <p:cNvGrpSpPr/>
            <p:nvPr/>
          </p:nvGrpSpPr>
          <p:grpSpPr>
            <a:xfrm>
              <a:off x="6888258" y="5442270"/>
              <a:ext cx="310914" cy="285011"/>
              <a:chOff x="5147549" y="4340630"/>
              <a:chExt cx="232545" cy="213168"/>
            </a:xfrm>
            <a:solidFill>
              <a:schemeClr val="bg1"/>
            </a:solidFill>
          </p:grpSpPr>
          <p:sp>
            <p:nvSpPr>
              <p:cNvPr id="53" name="Freeform: Shape 196"/>
              <p:cNvSpPr/>
              <p:nvPr/>
            </p:nvSpPr>
            <p:spPr bwMode="auto">
              <a:xfrm>
                <a:off x="5201810" y="4476280"/>
                <a:ext cx="23255" cy="77515"/>
              </a:xfrm>
              <a:custGeom>
                <a:avLst/>
                <a:gdLst/>
                <a:ahLst/>
                <a:cxnLst>
                  <a:cxn ang="0">
                    <a:pos x="0" y="4"/>
                  </a:cxn>
                  <a:cxn ang="0">
                    <a:pos x="0" y="20"/>
                  </a:cxn>
                  <a:cxn ang="0">
                    <a:pos x="6" y="20"/>
                  </a:cxn>
                  <a:cxn ang="0">
                    <a:pos x="6" y="2"/>
                  </a:cxn>
                  <a:cxn ang="0">
                    <a:pos x="4" y="0"/>
                  </a:cxn>
                  <a:cxn ang="0">
                    <a:pos x="0" y="4"/>
                  </a:cxn>
                </a:cxnLst>
                <a:rect l="0" t="0" r="r" b="b"/>
                <a:pathLst>
                  <a:path w="6" h="20">
                    <a:moveTo>
                      <a:pt x="0" y="4"/>
                    </a:moveTo>
                    <a:lnTo>
                      <a:pt x="0" y="20"/>
                    </a:lnTo>
                    <a:lnTo>
                      <a:pt x="6" y="20"/>
                    </a:lnTo>
                    <a:lnTo>
                      <a:pt x="6" y="2"/>
                    </a:lnTo>
                    <a:lnTo>
                      <a:pt x="4" y="0"/>
                    </a:lnTo>
                    <a:lnTo>
                      <a:pt x="0" y="4"/>
                    </a:lnTo>
                    <a:close/>
                  </a:path>
                </a:pathLst>
              </a:custGeom>
              <a:grpFill/>
              <a:ln w="9525">
                <a:noFill/>
                <a:round/>
              </a:ln>
            </p:spPr>
            <p:txBody>
              <a:bodyPr anchor="ctr"/>
              <a:lstStyle/>
              <a:p>
                <a:pPr algn="ctr"/>
                <a:endParaRPr>
                  <a:latin typeface="+mn-lt"/>
                  <a:ea typeface="+mn-ea"/>
                  <a:cs typeface="+mn-ea"/>
                  <a:sym typeface="+mn-lt"/>
                </a:endParaRPr>
              </a:p>
            </p:txBody>
          </p:sp>
          <p:sp>
            <p:nvSpPr>
              <p:cNvPr id="54" name="Freeform: Shape 197"/>
              <p:cNvSpPr/>
              <p:nvPr/>
            </p:nvSpPr>
            <p:spPr bwMode="auto">
              <a:xfrm>
                <a:off x="5178555" y="4499535"/>
                <a:ext cx="11628" cy="54261"/>
              </a:xfrm>
              <a:custGeom>
                <a:avLst/>
                <a:gdLst/>
                <a:ahLst/>
                <a:cxnLst>
                  <a:cxn ang="0">
                    <a:pos x="0" y="14"/>
                  </a:cxn>
                  <a:cxn ang="0">
                    <a:pos x="3" y="14"/>
                  </a:cxn>
                  <a:cxn ang="0">
                    <a:pos x="3" y="0"/>
                  </a:cxn>
                  <a:cxn ang="0">
                    <a:pos x="0" y="4"/>
                  </a:cxn>
                  <a:cxn ang="0">
                    <a:pos x="0" y="14"/>
                  </a:cxn>
                </a:cxnLst>
                <a:rect l="0" t="0" r="r" b="b"/>
                <a:pathLst>
                  <a:path w="3" h="14">
                    <a:moveTo>
                      <a:pt x="0" y="14"/>
                    </a:moveTo>
                    <a:lnTo>
                      <a:pt x="3" y="14"/>
                    </a:lnTo>
                    <a:lnTo>
                      <a:pt x="3" y="0"/>
                    </a:lnTo>
                    <a:lnTo>
                      <a:pt x="0" y="4"/>
                    </a:lnTo>
                    <a:lnTo>
                      <a:pt x="0" y="14"/>
                    </a:lnTo>
                    <a:close/>
                  </a:path>
                </a:pathLst>
              </a:custGeom>
              <a:grpFill/>
              <a:ln w="9525">
                <a:noFill/>
                <a:round/>
              </a:ln>
            </p:spPr>
            <p:txBody>
              <a:bodyPr anchor="ctr"/>
              <a:lstStyle/>
              <a:p>
                <a:pPr algn="ctr"/>
                <a:endParaRPr>
                  <a:latin typeface="+mn-lt"/>
                  <a:ea typeface="+mn-ea"/>
                  <a:cs typeface="+mn-ea"/>
                  <a:sym typeface="+mn-lt"/>
                </a:endParaRPr>
              </a:p>
            </p:txBody>
          </p:sp>
          <p:sp>
            <p:nvSpPr>
              <p:cNvPr id="55" name="Freeform: Shape 198"/>
              <p:cNvSpPr/>
              <p:nvPr/>
            </p:nvSpPr>
            <p:spPr bwMode="auto">
              <a:xfrm>
                <a:off x="5302579" y="4394891"/>
                <a:ext cx="50386" cy="158907"/>
              </a:xfrm>
              <a:custGeom>
                <a:avLst/>
                <a:gdLst/>
                <a:ahLst/>
                <a:cxnLst>
                  <a:cxn ang="0">
                    <a:pos x="0" y="13"/>
                  </a:cxn>
                  <a:cxn ang="0">
                    <a:pos x="0" y="41"/>
                  </a:cxn>
                  <a:cxn ang="0">
                    <a:pos x="13" y="41"/>
                  </a:cxn>
                  <a:cxn ang="0">
                    <a:pos x="13" y="0"/>
                  </a:cxn>
                  <a:cxn ang="0">
                    <a:pos x="0" y="13"/>
                  </a:cxn>
                </a:cxnLst>
                <a:rect l="0" t="0" r="r" b="b"/>
                <a:pathLst>
                  <a:path w="13" h="41">
                    <a:moveTo>
                      <a:pt x="0" y="13"/>
                    </a:moveTo>
                    <a:lnTo>
                      <a:pt x="0" y="41"/>
                    </a:lnTo>
                    <a:lnTo>
                      <a:pt x="13" y="41"/>
                    </a:lnTo>
                    <a:lnTo>
                      <a:pt x="13" y="0"/>
                    </a:lnTo>
                    <a:lnTo>
                      <a:pt x="0" y="13"/>
                    </a:lnTo>
                    <a:close/>
                  </a:path>
                </a:pathLst>
              </a:custGeom>
              <a:grpFill/>
              <a:ln w="9525">
                <a:noFill/>
                <a:round/>
              </a:ln>
            </p:spPr>
            <p:txBody>
              <a:bodyPr anchor="ctr"/>
              <a:lstStyle/>
              <a:p>
                <a:pPr algn="ctr"/>
                <a:endParaRPr>
                  <a:latin typeface="+mn-lt"/>
                  <a:ea typeface="+mn-ea"/>
                  <a:cs typeface="+mn-ea"/>
                  <a:sym typeface="+mn-lt"/>
                </a:endParaRPr>
              </a:p>
            </p:txBody>
          </p:sp>
          <p:sp>
            <p:nvSpPr>
              <p:cNvPr id="56" name="Freeform: Shape 199"/>
              <p:cNvSpPr/>
              <p:nvPr/>
            </p:nvSpPr>
            <p:spPr bwMode="auto">
              <a:xfrm>
                <a:off x="5263822" y="4456903"/>
                <a:ext cx="27132" cy="96895"/>
              </a:xfrm>
              <a:custGeom>
                <a:avLst/>
                <a:gdLst/>
                <a:ahLst/>
                <a:cxnLst>
                  <a:cxn ang="0">
                    <a:pos x="0" y="7"/>
                  </a:cxn>
                  <a:cxn ang="0">
                    <a:pos x="0" y="25"/>
                  </a:cxn>
                  <a:cxn ang="0">
                    <a:pos x="7" y="25"/>
                  </a:cxn>
                  <a:cxn ang="0">
                    <a:pos x="7" y="0"/>
                  </a:cxn>
                  <a:cxn ang="0">
                    <a:pos x="7" y="0"/>
                  </a:cxn>
                  <a:cxn ang="0">
                    <a:pos x="0" y="7"/>
                  </a:cxn>
                </a:cxnLst>
                <a:rect l="0" t="0" r="r" b="b"/>
                <a:pathLst>
                  <a:path w="7" h="25">
                    <a:moveTo>
                      <a:pt x="0" y="7"/>
                    </a:moveTo>
                    <a:lnTo>
                      <a:pt x="0" y="25"/>
                    </a:lnTo>
                    <a:lnTo>
                      <a:pt x="7" y="25"/>
                    </a:lnTo>
                    <a:lnTo>
                      <a:pt x="7" y="0"/>
                    </a:lnTo>
                    <a:lnTo>
                      <a:pt x="7" y="0"/>
                    </a:lnTo>
                    <a:lnTo>
                      <a:pt x="0" y="7"/>
                    </a:lnTo>
                    <a:close/>
                  </a:path>
                </a:pathLst>
              </a:custGeom>
              <a:grpFill/>
              <a:ln w="9525">
                <a:noFill/>
                <a:round/>
              </a:ln>
            </p:spPr>
            <p:txBody>
              <a:bodyPr anchor="ctr"/>
              <a:lstStyle/>
              <a:p>
                <a:pPr algn="ctr"/>
                <a:endParaRPr>
                  <a:latin typeface="+mn-lt"/>
                  <a:ea typeface="+mn-ea"/>
                  <a:cs typeface="+mn-ea"/>
                  <a:sym typeface="+mn-lt"/>
                </a:endParaRPr>
              </a:p>
            </p:txBody>
          </p:sp>
          <p:sp>
            <p:nvSpPr>
              <p:cNvPr id="57" name="Freeform: Shape 200"/>
              <p:cNvSpPr/>
              <p:nvPr/>
            </p:nvSpPr>
            <p:spPr bwMode="auto">
              <a:xfrm>
                <a:off x="5236693" y="4495660"/>
                <a:ext cx="15503" cy="58137"/>
              </a:xfrm>
              <a:custGeom>
                <a:avLst/>
                <a:gdLst/>
                <a:ahLst/>
                <a:cxnLst>
                  <a:cxn ang="0">
                    <a:pos x="2" y="2"/>
                  </a:cxn>
                  <a:cxn ang="0">
                    <a:pos x="1" y="1"/>
                  </a:cxn>
                  <a:cxn ang="0">
                    <a:pos x="0" y="0"/>
                  </a:cxn>
                  <a:cxn ang="0">
                    <a:pos x="0" y="15"/>
                  </a:cxn>
                  <a:cxn ang="0">
                    <a:pos x="4" y="15"/>
                  </a:cxn>
                  <a:cxn ang="0">
                    <a:pos x="4" y="0"/>
                  </a:cxn>
                  <a:cxn ang="0">
                    <a:pos x="3" y="1"/>
                  </a:cxn>
                  <a:cxn ang="0">
                    <a:pos x="2" y="2"/>
                  </a:cxn>
                </a:cxnLst>
                <a:rect l="0" t="0" r="r" b="b"/>
                <a:pathLst>
                  <a:path w="4" h="15">
                    <a:moveTo>
                      <a:pt x="2" y="2"/>
                    </a:moveTo>
                    <a:lnTo>
                      <a:pt x="1" y="1"/>
                    </a:lnTo>
                    <a:lnTo>
                      <a:pt x="0" y="0"/>
                    </a:lnTo>
                    <a:lnTo>
                      <a:pt x="0" y="15"/>
                    </a:lnTo>
                    <a:lnTo>
                      <a:pt x="4" y="15"/>
                    </a:lnTo>
                    <a:lnTo>
                      <a:pt x="4" y="0"/>
                    </a:lnTo>
                    <a:lnTo>
                      <a:pt x="3" y="1"/>
                    </a:lnTo>
                    <a:lnTo>
                      <a:pt x="2" y="2"/>
                    </a:lnTo>
                    <a:close/>
                  </a:path>
                </a:pathLst>
              </a:custGeom>
              <a:grpFill/>
              <a:ln w="9525">
                <a:noFill/>
                <a:round/>
              </a:ln>
            </p:spPr>
            <p:txBody>
              <a:bodyPr anchor="ctr"/>
              <a:lstStyle/>
              <a:p>
                <a:pPr algn="ctr"/>
                <a:endParaRPr>
                  <a:latin typeface="+mn-lt"/>
                  <a:ea typeface="+mn-ea"/>
                  <a:cs typeface="+mn-ea"/>
                  <a:sym typeface="+mn-lt"/>
                </a:endParaRPr>
              </a:p>
            </p:txBody>
          </p:sp>
          <p:sp>
            <p:nvSpPr>
              <p:cNvPr id="58" name="Freeform: Shape 201"/>
              <p:cNvSpPr/>
              <p:nvPr/>
            </p:nvSpPr>
            <p:spPr bwMode="auto">
              <a:xfrm>
                <a:off x="5147549" y="4340630"/>
                <a:ext cx="232545" cy="178285"/>
              </a:xfrm>
              <a:custGeom>
                <a:avLst/>
                <a:gdLst/>
                <a:ahLst/>
                <a:cxnLst>
                  <a:cxn ang="0">
                    <a:pos x="54" y="10"/>
                  </a:cxn>
                  <a:cxn ang="0">
                    <a:pos x="60" y="16"/>
                  </a:cxn>
                  <a:cxn ang="0">
                    <a:pos x="58" y="3"/>
                  </a:cxn>
                  <a:cxn ang="0">
                    <a:pos x="44" y="0"/>
                  </a:cxn>
                  <a:cxn ang="0">
                    <a:pos x="51" y="7"/>
                  </a:cxn>
                  <a:cxn ang="0">
                    <a:pos x="25" y="33"/>
                  </a:cxn>
                  <a:cxn ang="0">
                    <a:pos x="18" y="25"/>
                  </a:cxn>
                  <a:cxn ang="0">
                    <a:pos x="0" y="42"/>
                  </a:cxn>
                  <a:cxn ang="0">
                    <a:pos x="4" y="46"/>
                  </a:cxn>
                  <a:cxn ang="0">
                    <a:pos x="18" y="32"/>
                  </a:cxn>
                  <a:cxn ang="0">
                    <a:pos x="22" y="36"/>
                  </a:cxn>
                  <a:cxn ang="0">
                    <a:pos x="22" y="36"/>
                  </a:cxn>
                  <a:cxn ang="0">
                    <a:pos x="25" y="39"/>
                  </a:cxn>
                  <a:cxn ang="0">
                    <a:pos x="25" y="39"/>
                  </a:cxn>
                  <a:cxn ang="0">
                    <a:pos x="25" y="39"/>
                  </a:cxn>
                  <a:cxn ang="0">
                    <a:pos x="29" y="36"/>
                  </a:cxn>
                  <a:cxn ang="0">
                    <a:pos x="29" y="36"/>
                  </a:cxn>
                  <a:cxn ang="0">
                    <a:pos x="54" y="10"/>
                  </a:cxn>
                </a:cxnLst>
                <a:rect l="0" t="0" r="r" b="b"/>
                <a:pathLst>
                  <a:path w="60" h="46">
                    <a:moveTo>
                      <a:pt x="54" y="10"/>
                    </a:moveTo>
                    <a:lnTo>
                      <a:pt x="60" y="16"/>
                    </a:lnTo>
                    <a:lnTo>
                      <a:pt x="58" y="3"/>
                    </a:lnTo>
                    <a:lnTo>
                      <a:pt x="44" y="0"/>
                    </a:lnTo>
                    <a:lnTo>
                      <a:pt x="51" y="7"/>
                    </a:lnTo>
                    <a:lnTo>
                      <a:pt x="25" y="33"/>
                    </a:lnTo>
                    <a:lnTo>
                      <a:pt x="18" y="25"/>
                    </a:lnTo>
                    <a:lnTo>
                      <a:pt x="0" y="42"/>
                    </a:lnTo>
                    <a:lnTo>
                      <a:pt x="4" y="46"/>
                    </a:lnTo>
                    <a:lnTo>
                      <a:pt x="18" y="32"/>
                    </a:lnTo>
                    <a:lnTo>
                      <a:pt x="22" y="36"/>
                    </a:lnTo>
                    <a:lnTo>
                      <a:pt x="22" y="36"/>
                    </a:lnTo>
                    <a:lnTo>
                      <a:pt x="25" y="39"/>
                    </a:lnTo>
                    <a:lnTo>
                      <a:pt x="25" y="39"/>
                    </a:lnTo>
                    <a:lnTo>
                      <a:pt x="25" y="39"/>
                    </a:lnTo>
                    <a:lnTo>
                      <a:pt x="29" y="36"/>
                    </a:lnTo>
                    <a:lnTo>
                      <a:pt x="29" y="36"/>
                    </a:lnTo>
                    <a:lnTo>
                      <a:pt x="54" y="10"/>
                    </a:lnTo>
                    <a:close/>
                  </a:path>
                </a:pathLst>
              </a:custGeom>
              <a:grpFill/>
              <a:ln w="9525">
                <a:noFill/>
                <a:round/>
              </a:ln>
            </p:spPr>
            <p:txBody>
              <a:bodyPr anchor="ctr"/>
              <a:lstStyle/>
              <a:p>
                <a:pPr algn="ctr"/>
                <a:endParaRPr>
                  <a:latin typeface="+mn-lt"/>
                  <a:ea typeface="+mn-ea"/>
                  <a:cs typeface="+mn-ea"/>
                  <a:sym typeface="+mn-lt"/>
                </a:endParaRPr>
              </a:p>
            </p:txBody>
          </p:sp>
        </p:grpSp>
        <p:grpSp>
          <p:nvGrpSpPr>
            <p:cNvPr id="31" name="Group 202"/>
            <p:cNvGrpSpPr/>
            <p:nvPr/>
          </p:nvGrpSpPr>
          <p:grpSpPr>
            <a:xfrm>
              <a:off x="6898687" y="4037128"/>
              <a:ext cx="290189" cy="285011"/>
              <a:chOff x="5155301" y="3371693"/>
              <a:chExt cx="217042" cy="213168"/>
            </a:xfrm>
            <a:solidFill>
              <a:schemeClr val="bg1"/>
            </a:solidFill>
          </p:grpSpPr>
          <p:sp>
            <p:nvSpPr>
              <p:cNvPr id="50" name="Freeform: Shape 203"/>
              <p:cNvSpPr/>
              <p:nvPr/>
            </p:nvSpPr>
            <p:spPr bwMode="auto">
              <a:xfrm>
                <a:off x="5155301" y="3371693"/>
                <a:ext cx="217042" cy="213168"/>
              </a:xfrm>
              <a:custGeom>
                <a:avLst/>
                <a:gdLst/>
                <a:ahLst/>
                <a:cxnLst>
                  <a:cxn ang="0">
                    <a:pos x="69" y="0"/>
                  </a:cxn>
                  <a:cxn ang="0">
                    <a:pos x="6" y="0"/>
                  </a:cxn>
                  <a:cxn ang="0">
                    <a:pos x="0" y="5"/>
                  </a:cxn>
                  <a:cxn ang="0">
                    <a:pos x="0" y="43"/>
                  </a:cxn>
                  <a:cxn ang="0">
                    <a:pos x="6" y="49"/>
                  </a:cxn>
                  <a:cxn ang="0">
                    <a:pos x="36" y="49"/>
                  </a:cxn>
                  <a:cxn ang="0">
                    <a:pos x="36" y="58"/>
                  </a:cxn>
                  <a:cxn ang="0">
                    <a:pos x="30" y="65"/>
                  </a:cxn>
                  <a:cxn ang="0">
                    <a:pos x="37" y="73"/>
                  </a:cxn>
                  <a:cxn ang="0">
                    <a:pos x="45" y="65"/>
                  </a:cxn>
                  <a:cxn ang="0">
                    <a:pos x="39" y="58"/>
                  </a:cxn>
                  <a:cxn ang="0">
                    <a:pos x="39" y="49"/>
                  </a:cxn>
                  <a:cxn ang="0">
                    <a:pos x="69" y="49"/>
                  </a:cxn>
                  <a:cxn ang="0">
                    <a:pos x="75" y="43"/>
                  </a:cxn>
                  <a:cxn ang="0">
                    <a:pos x="75" y="5"/>
                  </a:cxn>
                  <a:cxn ang="0">
                    <a:pos x="69" y="0"/>
                  </a:cxn>
                  <a:cxn ang="0">
                    <a:pos x="71" y="43"/>
                  </a:cxn>
                  <a:cxn ang="0">
                    <a:pos x="69" y="45"/>
                  </a:cxn>
                  <a:cxn ang="0">
                    <a:pos x="6" y="45"/>
                  </a:cxn>
                  <a:cxn ang="0">
                    <a:pos x="4" y="43"/>
                  </a:cxn>
                  <a:cxn ang="0">
                    <a:pos x="4" y="5"/>
                  </a:cxn>
                  <a:cxn ang="0">
                    <a:pos x="6" y="3"/>
                  </a:cxn>
                  <a:cxn ang="0">
                    <a:pos x="69" y="3"/>
                  </a:cxn>
                  <a:cxn ang="0">
                    <a:pos x="71" y="5"/>
                  </a:cxn>
                  <a:cxn ang="0">
                    <a:pos x="71" y="43"/>
                  </a:cxn>
                </a:cxnLst>
                <a:rect l="0" t="0" r="r" b="b"/>
                <a:pathLst>
                  <a:path w="75" h="73">
                    <a:moveTo>
                      <a:pt x="69" y="0"/>
                    </a:moveTo>
                    <a:cubicBezTo>
                      <a:pt x="6" y="0"/>
                      <a:pt x="6" y="0"/>
                      <a:pt x="6" y="0"/>
                    </a:cubicBezTo>
                    <a:cubicBezTo>
                      <a:pt x="3" y="0"/>
                      <a:pt x="0" y="2"/>
                      <a:pt x="0" y="5"/>
                    </a:cubicBezTo>
                    <a:cubicBezTo>
                      <a:pt x="0" y="43"/>
                      <a:pt x="0" y="43"/>
                      <a:pt x="0" y="43"/>
                    </a:cubicBezTo>
                    <a:cubicBezTo>
                      <a:pt x="0" y="46"/>
                      <a:pt x="3" y="49"/>
                      <a:pt x="6" y="49"/>
                    </a:cubicBezTo>
                    <a:cubicBezTo>
                      <a:pt x="36" y="49"/>
                      <a:pt x="36" y="49"/>
                      <a:pt x="36" y="49"/>
                    </a:cubicBezTo>
                    <a:cubicBezTo>
                      <a:pt x="36" y="58"/>
                      <a:pt x="36" y="58"/>
                      <a:pt x="36" y="58"/>
                    </a:cubicBezTo>
                    <a:cubicBezTo>
                      <a:pt x="32" y="59"/>
                      <a:pt x="30" y="61"/>
                      <a:pt x="30" y="65"/>
                    </a:cubicBezTo>
                    <a:cubicBezTo>
                      <a:pt x="30" y="69"/>
                      <a:pt x="33" y="73"/>
                      <a:pt x="37" y="73"/>
                    </a:cubicBezTo>
                    <a:cubicBezTo>
                      <a:pt x="42" y="73"/>
                      <a:pt x="45" y="69"/>
                      <a:pt x="45" y="65"/>
                    </a:cubicBezTo>
                    <a:cubicBezTo>
                      <a:pt x="45" y="61"/>
                      <a:pt x="42" y="59"/>
                      <a:pt x="39" y="58"/>
                    </a:cubicBezTo>
                    <a:cubicBezTo>
                      <a:pt x="39" y="49"/>
                      <a:pt x="39" y="49"/>
                      <a:pt x="39" y="49"/>
                    </a:cubicBezTo>
                    <a:cubicBezTo>
                      <a:pt x="69" y="49"/>
                      <a:pt x="69" y="49"/>
                      <a:pt x="69" y="49"/>
                    </a:cubicBezTo>
                    <a:cubicBezTo>
                      <a:pt x="72" y="49"/>
                      <a:pt x="75" y="46"/>
                      <a:pt x="75" y="43"/>
                    </a:cubicBezTo>
                    <a:cubicBezTo>
                      <a:pt x="75" y="5"/>
                      <a:pt x="75" y="5"/>
                      <a:pt x="75" y="5"/>
                    </a:cubicBezTo>
                    <a:cubicBezTo>
                      <a:pt x="75" y="2"/>
                      <a:pt x="72" y="0"/>
                      <a:pt x="69" y="0"/>
                    </a:cubicBezTo>
                    <a:close/>
                    <a:moveTo>
                      <a:pt x="71" y="43"/>
                    </a:moveTo>
                    <a:cubicBezTo>
                      <a:pt x="71" y="44"/>
                      <a:pt x="70" y="45"/>
                      <a:pt x="69" y="45"/>
                    </a:cubicBezTo>
                    <a:cubicBezTo>
                      <a:pt x="6" y="45"/>
                      <a:pt x="6" y="45"/>
                      <a:pt x="6" y="45"/>
                    </a:cubicBezTo>
                    <a:cubicBezTo>
                      <a:pt x="5" y="45"/>
                      <a:pt x="4" y="44"/>
                      <a:pt x="4" y="43"/>
                    </a:cubicBezTo>
                    <a:cubicBezTo>
                      <a:pt x="4" y="5"/>
                      <a:pt x="4" y="5"/>
                      <a:pt x="4" y="5"/>
                    </a:cubicBezTo>
                    <a:cubicBezTo>
                      <a:pt x="4" y="4"/>
                      <a:pt x="5" y="3"/>
                      <a:pt x="6" y="3"/>
                    </a:cubicBezTo>
                    <a:cubicBezTo>
                      <a:pt x="69" y="3"/>
                      <a:pt x="69" y="3"/>
                      <a:pt x="69" y="3"/>
                    </a:cubicBezTo>
                    <a:cubicBezTo>
                      <a:pt x="70" y="3"/>
                      <a:pt x="71" y="4"/>
                      <a:pt x="71" y="5"/>
                    </a:cubicBezTo>
                    <a:lnTo>
                      <a:pt x="71" y="43"/>
                    </a:lnTo>
                    <a:close/>
                  </a:path>
                </a:pathLst>
              </a:custGeom>
              <a:grpFill/>
              <a:ln w="9525">
                <a:noFill/>
                <a:round/>
              </a:ln>
            </p:spPr>
            <p:txBody>
              <a:bodyPr anchor="ctr"/>
              <a:lstStyle/>
              <a:p>
                <a:pPr algn="ctr"/>
                <a:endParaRPr>
                  <a:latin typeface="+mn-lt"/>
                  <a:ea typeface="+mn-ea"/>
                  <a:cs typeface="+mn-ea"/>
                  <a:sym typeface="+mn-lt"/>
                </a:endParaRPr>
              </a:p>
            </p:txBody>
          </p:sp>
          <p:sp>
            <p:nvSpPr>
              <p:cNvPr id="51" name="Freeform: Shape 204"/>
              <p:cNvSpPr/>
              <p:nvPr/>
            </p:nvSpPr>
            <p:spPr bwMode="auto">
              <a:xfrm>
                <a:off x="5155301" y="3553852"/>
                <a:ext cx="217042" cy="19380"/>
              </a:xfrm>
              <a:custGeom>
                <a:avLst/>
                <a:gdLst/>
                <a:ahLst/>
                <a:cxnLst>
                  <a:cxn ang="0">
                    <a:pos x="28" y="0"/>
                  </a:cxn>
                  <a:cxn ang="0">
                    <a:pos x="0" y="0"/>
                  </a:cxn>
                  <a:cxn ang="0">
                    <a:pos x="0" y="6"/>
                  </a:cxn>
                  <a:cxn ang="0">
                    <a:pos x="28" y="6"/>
                  </a:cxn>
                  <a:cxn ang="0">
                    <a:pos x="28" y="2"/>
                  </a:cxn>
                  <a:cxn ang="0">
                    <a:pos x="28" y="0"/>
                  </a:cxn>
                  <a:cxn ang="0">
                    <a:pos x="47" y="0"/>
                  </a:cxn>
                  <a:cxn ang="0">
                    <a:pos x="47" y="2"/>
                  </a:cxn>
                  <a:cxn ang="0">
                    <a:pos x="46" y="6"/>
                  </a:cxn>
                  <a:cxn ang="0">
                    <a:pos x="75" y="6"/>
                  </a:cxn>
                  <a:cxn ang="0">
                    <a:pos x="75" y="0"/>
                  </a:cxn>
                  <a:cxn ang="0">
                    <a:pos x="47" y="0"/>
                  </a:cxn>
                </a:cxnLst>
                <a:rect l="0" t="0" r="r" b="b"/>
                <a:pathLst>
                  <a:path w="75" h="6">
                    <a:moveTo>
                      <a:pt x="28" y="0"/>
                    </a:moveTo>
                    <a:cubicBezTo>
                      <a:pt x="0" y="0"/>
                      <a:pt x="0" y="0"/>
                      <a:pt x="0" y="0"/>
                    </a:cubicBezTo>
                    <a:cubicBezTo>
                      <a:pt x="0" y="6"/>
                      <a:pt x="0" y="6"/>
                      <a:pt x="0" y="6"/>
                    </a:cubicBezTo>
                    <a:cubicBezTo>
                      <a:pt x="28" y="6"/>
                      <a:pt x="28" y="6"/>
                      <a:pt x="28" y="6"/>
                    </a:cubicBezTo>
                    <a:cubicBezTo>
                      <a:pt x="28" y="5"/>
                      <a:pt x="28" y="4"/>
                      <a:pt x="28" y="2"/>
                    </a:cubicBezTo>
                    <a:cubicBezTo>
                      <a:pt x="28" y="1"/>
                      <a:pt x="28" y="1"/>
                      <a:pt x="28" y="0"/>
                    </a:cubicBezTo>
                    <a:close/>
                    <a:moveTo>
                      <a:pt x="47" y="0"/>
                    </a:moveTo>
                    <a:cubicBezTo>
                      <a:pt x="47" y="1"/>
                      <a:pt x="47" y="1"/>
                      <a:pt x="47" y="2"/>
                    </a:cubicBezTo>
                    <a:cubicBezTo>
                      <a:pt x="47" y="4"/>
                      <a:pt x="47" y="5"/>
                      <a:pt x="46" y="6"/>
                    </a:cubicBezTo>
                    <a:cubicBezTo>
                      <a:pt x="75" y="6"/>
                      <a:pt x="75" y="6"/>
                      <a:pt x="75" y="6"/>
                    </a:cubicBezTo>
                    <a:cubicBezTo>
                      <a:pt x="75" y="0"/>
                      <a:pt x="75" y="0"/>
                      <a:pt x="75" y="0"/>
                    </a:cubicBezTo>
                    <a:lnTo>
                      <a:pt x="47" y="0"/>
                    </a:lnTo>
                    <a:close/>
                  </a:path>
                </a:pathLst>
              </a:custGeom>
              <a:grpFill/>
              <a:ln w="9525">
                <a:noFill/>
                <a:round/>
              </a:ln>
            </p:spPr>
            <p:txBody>
              <a:bodyPr anchor="ctr"/>
              <a:lstStyle/>
              <a:p>
                <a:pPr algn="ctr"/>
                <a:endParaRPr>
                  <a:latin typeface="+mn-lt"/>
                  <a:ea typeface="+mn-ea"/>
                  <a:cs typeface="+mn-ea"/>
                  <a:sym typeface="+mn-lt"/>
                </a:endParaRPr>
              </a:p>
            </p:txBody>
          </p:sp>
          <p:sp>
            <p:nvSpPr>
              <p:cNvPr id="52" name="Freeform: Shape 205"/>
              <p:cNvSpPr/>
              <p:nvPr/>
            </p:nvSpPr>
            <p:spPr bwMode="auto">
              <a:xfrm>
                <a:off x="5279325" y="3410450"/>
                <a:ext cx="50386" cy="50386"/>
              </a:xfrm>
              <a:custGeom>
                <a:avLst/>
                <a:gdLst/>
                <a:ahLst/>
                <a:cxnLst>
                  <a:cxn ang="0">
                    <a:pos x="13" y="0"/>
                  </a:cxn>
                  <a:cxn ang="0">
                    <a:pos x="5" y="3"/>
                  </a:cxn>
                  <a:cxn ang="0">
                    <a:pos x="6" y="5"/>
                  </a:cxn>
                  <a:cxn ang="0">
                    <a:pos x="4" y="7"/>
                  </a:cxn>
                  <a:cxn ang="0">
                    <a:pos x="6" y="9"/>
                  </a:cxn>
                  <a:cxn ang="0">
                    <a:pos x="8" y="6"/>
                  </a:cxn>
                  <a:cxn ang="0">
                    <a:pos x="9" y="8"/>
                  </a:cxn>
                  <a:cxn ang="0">
                    <a:pos x="13" y="0"/>
                  </a:cxn>
                  <a:cxn ang="0">
                    <a:pos x="0" y="12"/>
                  </a:cxn>
                  <a:cxn ang="0">
                    <a:pos x="1" y="13"/>
                  </a:cxn>
                  <a:cxn ang="0">
                    <a:pos x="2" y="12"/>
                  </a:cxn>
                  <a:cxn ang="0">
                    <a:pos x="1" y="11"/>
                  </a:cxn>
                  <a:cxn ang="0">
                    <a:pos x="0" y="12"/>
                  </a:cxn>
                  <a:cxn ang="0">
                    <a:pos x="3" y="9"/>
                  </a:cxn>
                  <a:cxn ang="0">
                    <a:pos x="4" y="10"/>
                  </a:cxn>
                  <a:cxn ang="0">
                    <a:pos x="5" y="9"/>
                  </a:cxn>
                  <a:cxn ang="0">
                    <a:pos x="3" y="8"/>
                  </a:cxn>
                  <a:cxn ang="0">
                    <a:pos x="3" y="9"/>
                  </a:cxn>
                  <a:cxn ang="0">
                    <a:pos x="1" y="10"/>
                  </a:cxn>
                  <a:cxn ang="0">
                    <a:pos x="3" y="12"/>
                  </a:cxn>
                  <a:cxn ang="0">
                    <a:pos x="3" y="11"/>
                  </a:cxn>
                  <a:cxn ang="0">
                    <a:pos x="2" y="9"/>
                  </a:cxn>
                  <a:cxn ang="0">
                    <a:pos x="1" y="10"/>
                  </a:cxn>
                </a:cxnLst>
                <a:rect l="0" t="0" r="r" b="b"/>
                <a:pathLst>
                  <a:path w="13" h="13">
                    <a:moveTo>
                      <a:pt x="13" y="0"/>
                    </a:moveTo>
                    <a:lnTo>
                      <a:pt x="5" y="3"/>
                    </a:lnTo>
                    <a:lnTo>
                      <a:pt x="6" y="5"/>
                    </a:lnTo>
                    <a:lnTo>
                      <a:pt x="4" y="7"/>
                    </a:lnTo>
                    <a:lnTo>
                      <a:pt x="6" y="9"/>
                    </a:lnTo>
                    <a:lnTo>
                      <a:pt x="8" y="6"/>
                    </a:lnTo>
                    <a:lnTo>
                      <a:pt x="9" y="8"/>
                    </a:lnTo>
                    <a:lnTo>
                      <a:pt x="13" y="0"/>
                    </a:lnTo>
                    <a:close/>
                    <a:moveTo>
                      <a:pt x="0" y="12"/>
                    </a:moveTo>
                    <a:lnTo>
                      <a:pt x="1" y="13"/>
                    </a:lnTo>
                    <a:lnTo>
                      <a:pt x="2" y="12"/>
                    </a:lnTo>
                    <a:lnTo>
                      <a:pt x="1" y="11"/>
                    </a:lnTo>
                    <a:lnTo>
                      <a:pt x="0" y="12"/>
                    </a:lnTo>
                    <a:close/>
                    <a:moveTo>
                      <a:pt x="3" y="9"/>
                    </a:moveTo>
                    <a:lnTo>
                      <a:pt x="4" y="10"/>
                    </a:lnTo>
                    <a:lnTo>
                      <a:pt x="5" y="9"/>
                    </a:lnTo>
                    <a:lnTo>
                      <a:pt x="3" y="8"/>
                    </a:lnTo>
                    <a:lnTo>
                      <a:pt x="3" y="9"/>
                    </a:lnTo>
                    <a:close/>
                    <a:moveTo>
                      <a:pt x="1" y="10"/>
                    </a:moveTo>
                    <a:lnTo>
                      <a:pt x="3" y="12"/>
                    </a:lnTo>
                    <a:lnTo>
                      <a:pt x="3" y="11"/>
                    </a:lnTo>
                    <a:lnTo>
                      <a:pt x="2" y="9"/>
                    </a:lnTo>
                    <a:lnTo>
                      <a:pt x="1" y="10"/>
                    </a:lnTo>
                    <a:close/>
                  </a:path>
                </a:pathLst>
              </a:custGeom>
              <a:grpFill/>
              <a:ln w="9525">
                <a:noFill/>
                <a:round/>
              </a:ln>
            </p:spPr>
            <p:txBody>
              <a:bodyPr anchor="ctr"/>
              <a:lstStyle/>
              <a:p>
                <a:pPr algn="ctr"/>
                <a:endParaRPr>
                  <a:latin typeface="+mn-lt"/>
                  <a:ea typeface="+mn-ea"/>
                  <a:cs typeface="+mn-ea"/>
                  <a:sym typeface="+mn-lt"/>
                </a:endParaRPr>
              </a:p>
            </p:txBody>
          </p:sp>
        </p:grpSp>
        <p:grpSp>
          <p:nvGrpSpPr>
            <p:cNvPr id="32" name="Group 224"/>
            <p:cNvGrpSpPr/>
            <p:nvPr/>
          </p:nvGrpSpPr>
          <p:grpSpPr>
            <a:xfrm>
              <a:off x="7357291" y="2393530"/>
              <a:ext cx="2913191" cy="856637"/>
              <a:chOff x="1415480" y="1651350"/>
              <a:chExt cx="2913191" cy="856637"/>
            </a:xfrm>
          </p:grpSpPr>
          <p:sp>
            <p:nvSpPr>
              <p:cNvPr id="48" name="TextBox 225"/>
              <p:cNvSpPr txBox="1"/>
              <p:nvPr/>
            </p:nvSpPr>
            <p:spPr bwMode="auto">
              <a:xfrm>
                <a:off x="1415480" y="1651350"/>
                <a:ext cx="2913191" cy="309958"/>
              </a:xfrm>
              <a:prstGeom prst="rect">
                <a:avLst/>
              </a:prstGeom>
              <a:noFill/>
            </p:spPr>
            <p:txBody>
              <a:bodyPr wrap="none" lIns="540000" tIns="0" rIns="0" bIns="0" anchor="ctr" anchorCtr="0">
                <a:normAutofit/>
              </a:bodyPr>
              <a:lstStyle/>
              <a:p>
                <a:pPr algn="l"/>
                <a:r>
                  <a:rPr lang="zh-CN" altLang="en-US" sz="1400">
                    <a:solidFill>
                      <a:schemeClr val="accent4">
                        <a:lumMod val="100000"/>
                      </a:schemeClr>
                    </a:solidFill>
                    <a:effectLst/>
                    <a:latin typeface="+mn-lt"/>
                    <a:ea typeface="+mn-ea"/>
                    <a:cs typeface="+mn-ea"/>
                    <a:sym typeface="+mn-lt"/>
                  </a:rPr>
                  <a:t>标题文本预设</a:t>
                </a:r>
              </a:p>
            </p:txBody>
          </p:sp>
          <p:sp>
            <p:nvSpPr>
              <p:cNvPr id="49" name="TextBox 226"/>
              <p:cNvSpPr txBox="1"/>
              <p:nvPr/>
            </p:nvSpPr>
            <p:spPr bwMode="auto">
              <a:xfrm>
                <a:off x="1415480" y="1951808"/>
                <a:ext cx="2913191" cy="556179"/>
              </a:xfrm>
              <a:prstGeom prst="rect">
                <a:avLst/>
              </a:prstGeom>
              <a:noFill/>
            </p:spPr>
            <p:txBody>
              <a:bodyPr wrap="square" lIns="540000" tIns="0" rIns="0" bIns="0" anchor="ctr" anchorCtr="0">
                <a:normAutofit fontScale="92500" lnSpcReduction="20000"/>
              </a:bodyPr>
              <a:lstStyle/>
              <a:p>
                <a:pPr algn="l" latinLnBrk="0">
                  <a:lnSpc>
                    <a:spcPct val="120000"/>
                  </a:lnSpc>
                </a:pPr>
                <a:r>
                  <a:rPr lang="zh-CN" altLang="en-US" sz="1000" b="0">
                    <a:solidFill>
                      <a:schemeClr val="tx1"/>
                    </a:solidFill>
                    <a:effectLst/>
                    <a:latin typeface="+mn-lt"/>
                    <a:ea typeface="+mn-ea"/>
                    <a:cs typeface="+mn-ea"/>
                    <a:sym typeface="+mn-lt"/>
                  </a:rPr>
                  <a:t>此部分内容作为文字排版占位显示 </a:t>
                </a:r>
                <a:br>
                  <a:rPr lang="zh-CN" altLang="en-US" sz="1000" b="0">
                    <a:solidFill>
                      <a:schemeClr val="tx1"/>
                    </a:solidFill>
                    <a:effectLst/>
                    <a:latin typeface="+mn-lt"/>
                    <a:ea typeface="+mn-ea"/>
                    <a:cs typeface="+mn-ea"/>
                    <a:sym typeface="+mn-lt"/>
                  </a:rPr>
                </a:br>
                <a:r>
                  <a:rPr lang="zh-CN" altLang="en-US" sz="1000" b="0">
                    <a:solidFill>
                      <a:schemeClr val="tx1"/>
                    </a:solidFill>
                    <a:effectLst/>
                    <a:latin typeface="+mn-lt"/>
                    <a:ea typeface="+mn-ea"/>
                    <a:cs typeface="+mn-ea"/>
                    <a:sym typeface="+mn-lt"/>
                  </a:rPr>
                  <a:t>（建议使用主题字体）</a:t>
                </a:r>
              </a:p>
            </p:txBody>
          </p:sp>
        </p:grpSp>
        <p:grpSp>
          <p:nvGrpSpPr>
            <p:cNvPr id="33" name="Group 233"/>
            <p:cNvGrpSpPr/>
            <p:nvPr/>
          </p:nvGrpSpPr>
          <p:grpSpPr>
            <a:xfrm>
              <a:off x="7357291" y="3727996"/>
              <a:ext cx="2913191" cy="856637"/>
              <a:chOff x="1415480" y="1651350"/>
              <a:chExt cx="2913191" cy="856637"/>
            </a:xfrm>
          </p:grpSpPr>
          <p:sp>
            <p:nvSpPr>
              <p:cNvPr id="46" name="TextBox 234"/>
              <p:cNvSpPr txBox="1"/>
              <p:nvPr/>
            </p:nvSpPr>
            <p:spPr bwMode="auto">
              <a:xfrm>
                <a:off x="1415480" y="1651350"/>
                <a:ext cx="2913191" cy="309958"/>
              </a:xfrm>
              <a:prstGeom prst="rect">
                <a:avLst/>
              </a:prstGeom>
              <a:noFill/>
            </p:spPr>
            <p:txBody>
              <a:bodyPr wrap="none" lIns="540000" tIns="0" rIns="0" bIns="0" anchor="ctr" anchorCtr="0">
                <a:normAutofit/>
              </a:bodyPr>
              <a:lstStyle/>
              <a:p>
                <a:pPr algn="l"/>
                <a:r>
                  <a:rPr lang="zh-CN" altLang="en-US" sz="1400">
                    <a:solidFill>
                      <a:schemeClr val="accent1">
                        <a:lumMod val="100000"/>
                      </a:schemeClr>
                    </a:solidFill>
                    <a:effectLst/>
                    <a:latin typeface="+mn-lt"/>
                    <a:ea typeface="+mn-ea"/>
                    <a:cs typeface="+mn-ea"/>
                    <a:sym typeface="+mn-lt"/>
                  </a:rPr>
                  <a:t>标题文本预设</a:t>
                </a:r>
              </a:p>
            </p:txBody>
          </p:sp>
          <p:sp>
            <p:nvSpPr>
              <p:cNvPr id="47" name="TextBox 235"/>
              <p:cNvSpPr txBox="1"/>
              <p:nvPr/>
            </p:nvSpPr>
            <p:spPr bwMode="auto">
              <a:xfrm>
                <a:off x="1415480" y="1951808"/>
                <a:ext cx="2913191" cy="556179"/>
              </a:xfrm>
              <a:prstGeom prst="rect">
                <a:avLst/>
              </a:prstGeom>
              <a:noFill/>
            </p:spPr>
            <p:txBody>
              <a:bodyPr wrap="square" lIns="540000" tIns="0" rIns="0" bIns="0" anchor="ctr" anchorCtr="0">
                <a:normAutofit fontScale="92500" lnSpcReduction="20000"/>
              </a:bodyPr>
              <a:lstStyle/>
              <a:p>
                <a:pPr algn="l" latinLnBrk="0">
                  <a:lnSpc>
                    <a:spcPct val="120000"/>
                  </a:lnSpc>
                </a:pPr>
                <a:r>
                  <a:rPr lang="zh-CN" altLang="en-US" sz="1000" b="0">
                    <a:solidFill>
                      <a:schemeClr val="tx1"/>
                    </a:solidFill>
                    <a:effectLst/>
                    <a:latin typeface="+mn-lt"/>
                    <a:ea typeface="+mn-ea"/>
                    <a:cs typeface="+mn-ea"/>
                    <a:sym typeface="+mn-lt"/>
                  </a:rPr>
                  <a:t>此部分内容作为文字排版占位显示 </a:t>
                </a:r>
                <a:br>
                  <a:rPr lang="zh-CN" altLang="en-US" sz="1000" b="0">
                    <a:solidFill>
                      <a:schemeClr val="tx1"/>
                    </a:solidFill>
                    <a:effectLst/>
                    <a:latin typeface="+mn-lt"/>
                    <a:ea typeface="+mn-ea"/>
                    <a:cs typeface="+mn-ea"/>
                    <a:sym typeface="+mn-lt"/>
                  </a:rPr>
                </a:br>
                <a:r>
                  <a:rPr lang="zh-CN" altLang="en-US" sz="1000" b="0">
                    <a:solidFill>
                      <a:schemeClr val="tx1"/>
                    </a:solidFill>
                    <a:effectLst/>
                    <a:latin typeface="+mn-lt"/>
                    <a:ea typeface="+mn-ea"/>
                    <a:cs typeface="+mn-ea"/>
                    <a:sym typeface="+mn-lt"/>
                  </a:rPr>
                  <a:t>（建议使用主题字体）</a:t>
                </a:r>
              </a:p>
            </p:txBody>
          </p:sp>
        </p:grpSp>
        <p:grpSp>
          <p:nvGrpSpPr>
            <p:cNvPr id="34" name="Group 236"/>
            <p:cNvGrpSpPr/>
            <p:nvPr/>
          </p:nvGrpSpPr>
          <p:grpSpPr>
            <a:xfrm>
              <a:off x="7357291" y="5172004"/>
              <a:ext cx="2913191" cy="856637"/>
              <a:chOff x="1415480" y="1651350"/>
              <a:chExt cx="2913191" cy="856637"/>
            </a:xfrm>
          </p:grpSpPr>
          <p:sp>
            <p:nvSpPr>
              <p:cNvPr id="44" name="TextBox 237"/>
              <p:cNvSpPr txBox="1"/>
              <p:nvPr/>
            </p:nvSpPr>
            <p:spPr bwMode="auto">
              <a:xfrm>
                <a:off x="1415480" y="1651350"/>
                <a:ext cx="2913191" cy="309958"/>
              </a:xfrm>
              <a:prstGeom prst="rect">
                <a:avLst/>
              </a:prstGeom>
              <a:noFill/>
            </p:spPr>
            <p:txBody>
              <a:bodyPr wrap="none" lIns="540000" tIns="0" rIns="0" bIns="0" anchor="ctr" anchorCtr="0">
                <a:normAutofit/>
              </a:bodyPr>
              <a:lstStyle/>
              <a:p>
                <a:pPr algn="l"/>
                <a:r>
                  <a:rPr lang="zh-CN" altLang="en-US" sz="1400">
                    <a:solidFill>
                      <a:schemeClr val="accent3">
                        <a:lumMod val="100000"/>
                      </a:schemeClr>
                    </a:solidFill>
                    <a:effectLst/>
                    <a:latin typeface="+mn-lt"/>
                    <a:ea typeface="+mn-ea"/>
                    <a:cs typeface="+mn-ea"/>
                    <a:sym typeface="+mn-lt"/>
                  </a:rPr>
                  <a:t>标题文本预设</a:t>
                </a:r>
              </a:p>
            </p:txBody>
          </p:sp>
          <p:sp>
            <p:nvSpPr>
              <p:cNvPr id="45" name="TextBox 238"/>
              <p:cNvSpPr txBox="1"/>
              <p:nvPr/>
            </p:nvSpPr>
            <p:spPr bwMode="auto">
              <a:xfrm>
                <a:off x="1415480" y="1951808"/>
                <a:ext cx="2913191" cy="556179"/>
              </a:xfrm>
              <a:prstGeom prst="rect">
                <a:avLst/>
              </a:prstGeom>
              <a:noFill/>
            </p:spPr>
            <p:txBody>
              <a:bodyPr wrap="square" lIns="540000" tIns="0" rIns="0" bIns="0" anchor="ctr" anchorCtr="0">
                <a:normAutofit fontScale="92500" lnSpcReduction="20000"/>
              </a:bodyPr>
              <a:lstStyle/>
              <a:p>
                <a:pPr algn="l" latinLnBrk="0">
                  <a:lnSpc>
                    <a:spcPct val="120000"/>
                  </a:lnSpc>
                </a:pPr>
                <a:r>
                  <a:rPr lang="zh-CN" altLang="en-US" sz="1000" b="0">
                    <a:solidFill>
                      <a:schemeClr val="tx1"/>
                    </a:solidFill>
                    <a:effectLst/>
                    <a:latin typeface="+mn-lt"/>
                    <a:ea typeface="+mn-ea"/>
                    <a:cs typeface="+mn-ea"/>
                    <a:sym typeface="+mn-lt"/>
                  </a:rPr>
                  <a:t>此部分内容作为文字排版占位显示 </a:t>
                </a:r>
                <a:br>
                  <a:rPr lang="zh-CN" altLang="en-US" sz="1000" b="0">
                    <a:solidFill>
                      <a:schemeClr val="tx1"/>
                    </a:solidFill>
                    <a:effectLst/>
                    <a:latin typeface="+mn-lt"/>
                    <a:ea typeface="+mn-ea"/>
                    <a:cs typeface="+mn-ea"/>
                    <a:sym typeface="+mn-lt"/>
                  </a:rPr>
                </a:br>
                <a:r>
                  <a:rPr lang="zh-CN" altLang="en-US" sz="1000" b="0">
                    <a:solidFill>
                      <a:schemeClr val="tx1"/>
                    </a:solidFill>
                    <a:effectLst/>
                    <a:latin typeface="+mn-lt"/>
                    <a:ea typeface="+mn-ea"/>
                    <a:cs typeface="+mn-ea"/>
                    <a:sym typeface="+mn-lt"/>
                  </a:rPr>
                  <a:t>（建议使用主题字体）</a:t>
                </a:r>
              </a:p>
            </p:txBody>
          </p:sp>
        </p:grpSp>
        <p:grpSp>
          <p:nvGrpSpPr>
            <p:cNvPr id="35" name="Group 239"/>
            <p:cNvGrpSpPr/>
            <p:nvPr/>
          </p:nvGrpSpPr>
          <p:grpSpPr>
            <a:xfrm>
              <a:off x="2575889" y="2393530"/>
              <a:ext cx="2299240" cy="866137"/>
              <a:chOff x="793990" y="1227225"/>
              <a:chExt cx="2299240" cy="866137"/>
            </a:xfrm>
          </p:grpSpPr>
          <p:sp>
            <p:nvSpPr>
              <p:cNvPr id="42" name="TextBox 240"/>
              <p:cNvSpPr txBox="1"/>
              <p:nvPr/>
            </p:nvSpPr>
            <p:spPr bwMode="auto">
              <a:xfrm>
                <a:off x="793990" y="1227225"/>
                <a:ext cx="2299240" cy="309958"/>
              </a:xfrm>
              <a:prstGeom prst="rect">
                <a:avLst/>
              </a:prstGeom>
              <a:noFill/>
            </p:spPr>
            <p:txBody>
              <a:bodyPr wrap="none" lIns="0" tIns="0" rIns="360000" bIns="0" anchor="ctr" anchorCtr="0">
                <a:normAutofit/>
              </a:bodyPr>
              <a:lstStyle/>
              <a:p>
                <a:pPr algn="r"/>
                <a:r>
                  <a:rPr lang="zh-CN" altLang="en-US" sz="1400">
                    <a:solidFill>
                      <a:schemeClr val="accent2">
                        <a:lumMod val="100000"/>
                      </a:schemeClr>
                    </a:solidFill>
                    <a:effectLst/>
                    <a:latin typeface="+mn-lt"/>
                    <a:ea typeface="+mn-ea"/>
                    <a:cs typeface="+mn-ea"/>
                    <a:sym typeface="+mn-lt"/>
                  </a:rPr>
                  <a:t>标题文本预设</a:t>
                </a:r>
              </a:p>
            </p:txBody>
          </p:sp>
          <p:sp>
            <p:nvSpPr>
              <p:cNvPr id="43" name="TextBox 241"/>
              <p:cNvSpPr txBox="1"/>
              <p:nvPr/>
            </p:nvSpPr>
            <p:spPr bwMode="auto">
              <a:xfrm>
                <a:off x="793990" y="1537183"/>
                <a:ext cx="2299240" cy="556179"/>
              </a:xfrm>
              <a:prstGeom prst="rect">
                <a:avLst/>
              </a:prstGeom>
              <a:noFill/>
            </p:spPr>
            <p:txBody>
              <a:bodyPr wrap="square" lIns="0" tIns="0" rIns="360000" bIns="0" anchor="ctr" anchorCtr="0">
                <a:normAutofit fontScale="92500" lnSpcReduction="20000"/>
              </a:bodyPr>
              <a:lstStyle/>
              <a:p>
                <a:pPr algn="r" latinLnBrk="0">
                  <a:lnSpc>
                    <a:spcPct val="120000"/>
                  </a:lnSpc>
                </a:pPr>
                <a:r>
                  <a:rPr lang="zh-CN" altLang="en-US" sz="1000" b="0">
                    <a:solidFill>
                      <a:schemeClr val="tx1"/>
                    </a:solidFill>
                    <a:effectLst/>
                    <a:latin typeface="+mn-lt"/>
                    <a:ea typeface="+mn-ea"/>
                    <a:cs typeface="+mn-ea"/>
                    <a:sym typeface="+mn-lt"/>
                  </a:rPr>
                  <a:t>此部分内容作为文字排版占位显示 </a:t>
                </a:r>
                <a:br>
                  <a:rPr lang="zh-CN" altLang="en-US" sz="1000" b="0">
                    <a:solidFill>
                      <a:schemeClr val="tx1"/>
                    </a:solidFill>
                    <a:effectLst/>
                    <a:latin typeface="+mn-lt"/>
                    <a:ea typeface="+mn-ea"/>
                    <a:cs typeface="+mn-ea"/>
                    <a:sym typeface="+mn-lt"/>
                  </a:rPr>
                </a:br>
                <a:r>
                  <a:rPr lang="zh-CN" altLang="en-US" sz="1000" b="0">
                    <a:solidFill>
                      <a:schemeClr val="tx1"/>
                    </a:solidFill>
                    <a:effectLst/>
                    <a:latin typeface="+mn-lt"/>
                    <a:ea typeface="+mn-ea"/>
                    <a:cs typeface="+mn-ea"/>
                    <a:sym typeface="+mn-lt"/>
                  </a:rPr>
                  <a:t>（建议使用主题字体）</a:t>
                </a:r>
              </a:p>
            </p:txBody>
          </p:sp>
        </p:grpSp>
        <p:grpSp>
          <p:nvGrpSpPr>
            <p:cNvPr id="36" name="Group 242"/>
            <p:cNvGrpSpPr/>
            <p:nvPr/>
          </p:nvGrpSpPr>
          <p:grpSpPr>
            <a:xfrm>
              <a:off x="2575889" y="3727997"/>
              <a:ext cx="2299240" cy="866137"/>
              <a:chOff x="793990" y="1227225"/>
              <a:chExt cx="2299240" cy="866137"/>
            </a:xfrm>
          </p:grpSpPr>
          <p:sp>
            <p:nvSpPr>
              <p:cNvPr id="40" name="TextBox 243"/>
              <p:cNvSpPr txBox="1"/>
              <p:nvPr/>
            </p:nvSpPr>
            <p:spPr bwMode="auto">
              <a:xfrm>
                <a:off x="793990" y="1227225"/>
                <a:ext cx="2299240" cy="309958"/>
              </a:xfrm>
              <a:prstGeom prst="rect">
                <a:avLst/>
              </a:prstGeom>
              <a:noFill/>
            </p:spPr>
            <p:txBody>
              <a:bodyPr wrap="none" lIns="0" tIns="0" rIns="360000" bIns="0" anchor="ctr" anchorCtr="0">
                <a:normAutofit/>
              </a:bodyPr>
              <a:lstStyle/>
              <a:p>
                <a:pPr algn="r"/>
                <a:r>
                  <a:rPr lang="zh-CN" altLang="en-US" sz="1400">
                    <a:solidFill>
                      <a:schemeClr val="accent5">
                        <a:lumMod val="100000"/>
                      </a:schemeClr>
                    </a:solidFill>
                    <a:effectLst/>
                    <a:latin typeface="+mn-lt"/>
                    <a:ea typeface="+mn-ea"/>
                    <a:cs typeface="+mn-ea"/>
                    <a:sym typeface="+mn-lt"/>
                  </a:rPr>
                  <a:t>标题文本预设</a:t>
                </a:r>
              </a:p>
            </p:txBody>
          </p:sp>
          <p:sp>
            <p:nvSpPr>
              <p:cNvPr id="41" name="TextBox 244"/>
              <p:cNvSpPr txBox="1"/>
              <p:nvPr/>
            </p:nvSpPr>
            <p:spPr bwMode="auto">
              <a:xfrm>
                <a:off x="793990" y="1537183"/>
                <a:ext cx="2299240" cy="556179"/>
              </a:xfrm>
              <a:prstGeom prst="rect">
                <a:avLst/>
              </a:prstGeom>
              <a:noFill/>
            </p:spPr>
            <p:txBody>
              <a:bodyPr wrap="square" lIns="0" tIns="0" rIns="360000" bIns="0" anchor="ctr" anchorCtr="0">
                <a:normAutofit fontScale="92500" lnSpcReduction="20000"/>
              </a:bodyPr>
              <a:lstStyle/>
              <a:p>
                <a:pPr algn="r" latinLnBrk="0">
                  <a:lnSpc>
                    <a:spcPct val="120000"/>
                  </a:lnSpc>
                </a:pPr>
                <a:r>
                  <a:rPr lang="zh-CN" altLang="en-US" sz="1000" b="0">
                    <a:solidFill>
                      <a:schemeClr val="tx1"/>
                    </a:solidFill>
                    <a:effectLst/>
                    <a:latin typeface="+mn-lt"/>
                    <a:ea typeface="+mn-ea"/>
                    <a:cs typeface="+mn-ea"/>
                    <a:sym typeface="+mn-lt"/>
                  </a:rPr>
                  <a:t>此部分内容作为文字排版占位显示 </a:t>
                </a:r>
                <a:br>
                  <a:rPr lang="zh-CN" altLang="en-US" sz="1000" b="0">
                    <a:solidFill>
                      <a:schemeClr val="tx1"/>
                    </a:solidFill>
                    <a:effectLst/>
                    <a:latin typeface="+mn-lt"/>
                    <a:ea typeface="+mn-ea"/>
                    <a:cs typeface="+mn-ea"/>
                    <a:sym typeface="+mn-lt"/>
                  </a:rPr>
                </a:br>
                <a:r>
                  <a:rPr lang="zh-CN" altLang="en-US" sz="1000" b="0">
                    <a:solidFill>
                      <a:schemeClr val="tx1"/>
                    </a:solidFill>
                    <a:effectLst/>
                    <a:latin typeface="+mn-lt"/>
                    <a:ea typeface="+mn-ea"/>
                    <a:cs typeface="+mn-ea"/>
                    <a:sym typeface="+mn-lt"/>
                  </a:rPr>
                  <a:t>（建议使用主题字体）</a:t>
                </a:r>
              </a:p>
            </p:txBody>
          </p:sp>
        </p:grpSp>
        <p:grpSp>
          <p:nvGrpSpPr>
            <p:cNvPr id="37" name="Group 245"/>
            <p:cNvGrpSpPr/>
            <p:nvPr/>
          </p:nvGrpSpPr>
          <p:grpSpPr>
            <a:xfrm>
              <a:off x="2575889" y="5172005"/>
              <a:ext cx="2299240" cy="866137"/>
              <a:chOff x="793990" y="1227225"/>
              <a:chExt cx="2299240" cy="866137"/>
            </a:xfrm>
          </p:grpSpPr>
          <p:sp>
            <p:nvSpPr>
              <p:cNvPr id="38" name="TextBox 246"/>
              <p:cNvSpPr txBox="1"/>
              <p:nvPr/>
            </p:nvSpPr>
            <p:spPr bwMode="auto">
              <a:xfrm>
                <a:off x="793990" y="1227225"/>
                <a:ext cx="2299240" cy="309958"/>
              </a:xfrm>
              <a:prstGeom prst="rect">
                <a:avLst/>
              </a:prstGeom>
              <a:noFill/>
            </p:spPr>
            <p:txBody>
              <a:bodyPr wrap="none" lIns="0" tIns="0" rIns="360000" bIns="0" anchor="ctr" anchorCtr="0">
                <a:normAutofit/>
              </a:bodyPr>
              <a:lstStyle/>
              <a:p>
                <a:pPr algn="r"/>
                <a:r>
                  <a:rPr lang="zh-CN" altLang="en-US" sz="1400">
                    <a:solidFill>
                      <a:schemeClr val="accent6">
                        <a:lumMod val="100000"/>
                      </a:schemeClr>
                    </a:solidFill>
                    <a:effectLst/>
                    <a:latin typeface="+mn-lt"/>
                    <a:ea typeface="+mn-ea"/>
                    <a:cs typeface="+mn-ea"/>
                    <a:sym typeface="+mn-lt"/>
                  </a:rPr>
                  <a:t>标题文本预设</a:t>
                </a:r>
              </a:p>
            </p:txBody>
          </p:sp>
          <p:sp>
            <p:nvSpPr>
              <p:cNvPr id="39" name="TextBox 247"/>
              <p:cNvSpPr txBox="1"/>
              <p:nvPr/>
            </p:nvSpPr>
            <p:spPr bwMode="auto">
              <a:xfrm>
                <a:off x="793990" y="1537183"/>
                <a:ext cx="2299240" cy="556179"/>
              </a:xfrm>
              <a:prstGeom prst="rect">
                <a:avLst/>
              </a:prstGeom>
              <a:noFill/>
            </p:spPr>
            <p:txBody>
              <a:bodyPr wrap="square" lIns="0" tIns="0" rIns="360000" bIns="0" anchor="ctr" anchorCtr="0">
                <a:normAutofit fontScale="92500" lnSpcReduction="20000"/>
              </a:bodyPr>
              <a:lstStyle/>
              <a:p>
                <a:pPr algn="r" latinLnBrk="0">
                  <a:lnSpc>
                    <a:spcPct val="120000"/>
                  </a:lnSpc>
                </a:pPr>
                <a:r>
                  <a:rPr lang="zh-CN" altLang="en-US" sz="1000" b="0">
                    <a:solidFill>
                      <a:schemeClr val="tx1"/>
                    </a:solidFill>
                    <a:effectLst/>
                    <a:latin typeface="+mn-lt"/>
                    <a:ea typeface="+mn-ea"/>
                    <a:cs typeface="+mn-ea"/>
                    <a:sym typeface="+mn-lt"/>
                  </a:rPr>
                  <a:t>此部分内容作为文字排版占位显示 </a:t>
                </a:r>
                <a:br>
                  <a:rPr lang="zh-CN" altLang="en-US" sz="1000" b="0">
                    <a:solidFill>
                      <a:schemeClr val="tx1"/>
                    </a:solidFill>
                    <a:effectLst/>
                    <a:latin typeface="+mn-lt"/>
                    <a:ea typeface="+mn-ea"/>
                    <a:cs typeface="+mn-ea"/>
                    <a:sym typeface="+mn-lt"/>
                  </a:rPr>
                </a:br>
                <a:r>
                  <a:rPr lang="zh-CN" altLang="en-US" sz="1000" b="0">
                    <a:solidFill>
                      <a:schemeClr val="tx1"/>
                    </a:solidFill>
                    <a:effectLst/>
                    <a:latin typeface="+mn-lt"/>
                    <a:ea typeface="+mn-ea"/>
                    <a:cs typeface="+mn-ea"/>
                    <a:sym typeface="+mn-lt"/>
                  </a:rPr>
                  <a:t>（建议使用主题字体）</a:t>
                </a:r>
              </a:p>
            </p:txBody>
          </p:sp>
        </p:grpSp>
      </p:grpSp>
      <p:sp>
        <p:nvSpPr>
          <p:cNvPr id="151"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科研能力</a:t>
            </a:r>
            <a:endParaRPr lang="zh-CN" altLang="en-US" sz="20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63" presetClass="path" presetSubtype="0" accel="50000" decel="50000" fill="hold" nodeType="withEffect">
                                  <p:stCondLst>
                                    <p:cond delay="0"/>
                                  </p:stCondLst>
                                  <p:childTnLst>
                                    <p:animMotion origin="layout" path="M -0.02153 -0.67655 L -0.02118 -0.00494 " pathEditMode="relative" rAng="0" ptsTypes="AA">
                                      <p:cBhvr>
                                        <p:cTn id="9" dur="2000" fill="hold"/>
                                        <p:tgtEl>
                                          <p:spTgt spid="3"/>
                                        </p:tgtEl>
                                        <p:attrNameLst>
                                          <p:attrName>ppt_x</p:attrName>
                                          <p:attrName>ppt_y</p:attrName>
                                        </p:attrNameLst>
                                      </p:cBhvr>
                                      <p:rCtr x="17" y="33580"/>
                                    </p:animMotion>
                                  </p:childTnLst>
                                </p:cTn>
                              </p:par>
                              <p:par>
                                <p:cTn id="10" presetID="6" presetClass="emph" presetSubtype="0" accel="50000" decel="50000" fill="hold" nodeType="withEffect">
                                  <p:stCondLst>
                                    <p:cond delay="0"/>
                                  </p:stCondLst>
                                  <p:childTnLst>
                                    <p:animScale>
                                      <p:cBhvr>
                                        <p:cTn id="11" dur="2000" fill="hold"/>
                                        <p:tgtEl>
                                          <p:spTgt spid="3"/>
                                        </p:tgtEl>
                                      </p:cBhvr>
                                      <p:by x="150000" y="150000"/>
                                      <p:from x="4983" y="8047"/>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p:cNvSpPr/>
          <p:nvPr/>
        </p:nvSpPr>
        <p:spPr>
          <a:xfrm>
            <a:off x="1114016" y="1419622"/>
            <a:ext cx="2429808" cy="242980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spc="300" dirty="0">
                <a:solidFill>
                  <a:schemeClr val="bg1"/>
                </a:solidFill>
                <a:effectLst>
                  <a:outerShdw blurRad="38100" dist="38100" dir="2700000" algn="tl">
                    <a:srgbClr val="000000">
                      <a:alpha val="43137"/>
                    </a:srgbClr>
                  </a:outerShdw>
                </a:effectLst>
                <a:cs typeface="+mn-ea"/>
                <a:sym typeface="+mn-lt"/>
              </a:rPr>
              <a:t>目 录</a:t>
            </a:r>
            <a:endParaRPr lang="en-US" altLang="zh-CN" sz="6000" b="1" spc="300" dirty="0">
              <a:solidFill>
                <a:schemeClr val="bg1"/>
              </a:solidFill>
              <a:effectLst>
                <a:outerShdw blurRad="38100" dist="38100" dir="2700000" algn="tl">
                  <a:srgbClr val="000000">
                    <a:alpha val="43137"/>
                  </a:srgbClr>
                </a:outerShdw>
              </a:effectLst>
              <a:cs typeface="+mn-ea"/>
              <a:sym typeface="+mn-lt"/>
            </a:endParaRPr>
          </a:p>
        </p:txBody>
      </p:sp>
      <p:grpSp>
        <p:nvGrpSpPr>
          <p:cNvPr id="23" name="组合 22"/>
          <p:cNvGrpSpPr/>
          <p:nvPr/>
        </p:nvGrpSpPr>
        <p:grpSpPr>
          <a:xfrm>
            <a:off x="-1829767" y="-3987207"/>
            <a:ext cx="6405562" cy="6410325"/>
            <a:chOff x="2913460" y="371277"/>
            <a:chExt cx="6405562" cy="6410325"/>
          </a:xfrm>
          <a:solidFill>
            <a:schemeClr val="tx2">
              <a:lumMod val="20000"/>
              <a:lumOff val="80000"/>
              <a:alpha val="40000"/>
            </a:schemeClr>
          </a:solidFill>
        </p:grpSpPr>
        <p:sp>
          <p:nvSpPr>
            <p:cNvPr id="24" name="Freeform 10"/>
            <p:cNvSpPr>
              <a:spLocks noEditPoints="1"/>
            </p:cNvSpPr>
            <p:nvPr/>
          </p:nvSpPr>
          <p:spPr bwMode="auto">
            <a:xfrm>
              <a:off x="3127772" y="371277"/>
              <a:ext cx="6191250" cy="6410325"/>
            </a:xfrm>
            <a:custGeom>
              <a:avLst/>
              <a:gdLst>
                <a:gd name="T0" fmla="*/ 1822 w 1822"/>
                <a:gd name="T1" fmla="*/ 943 h 1885"/>
                <a:gd name="T2" fmla="*/ 1803 w 1822"/>
                <a:gd name="T3" fmla="*/ 943 h 1885"/>
                <a:gd name="T4" fmla="*/ 1785 w 1822"/>
                <a:gd name="T5" fmla="*/ 943 h 1885"/>
                <a:gd name="T6" fmla="*/ 1520 w 1822"/>
                <a:gd name="T7" fmla="*/ 1583 h 1885"/>
                <a:gd name="T8" fmla="*/ 879 w 1822"/>
                <a:gd name="T9" fmla="*/ 1848 h 1885"/>
                <a:gd name="T10" fmla="*/ 239 w 1822"/>
                <a:gd name="T11" fmla="*/ 1583 h 1885"/>
                <a:gd name="T12" fmla="*/ 35 w 1822"/>
                <a:gd name="T13" fmla="*/ 1271 h 1885"/>
                <a:gd name="T14" fmla="*/ 0 w 1822"/>
                <a:gd name="T15" fmla="*/ 1284 h 1885"/>
                <a:gd name="T16" fmla="*/ 213 w 1822"/>
                <a:gd name="T17" fmla="*/ 1609 h 1885"/>
                <a:gd name="T18" fmla="*/ 879 w 1822"/>
                <a:gd name="T19" fmla="*/ 1885 h 1885"/>
                <a:gd name="T20" fmla="*/ 879 w 1822"/>
                <a:gd name="T21" fmla="*/ 1885 h 1885"/>
                <a:gd name="T22" fmla="*/ 1546 w 1822"/>
                <a:gd name="T23" fmla="*/ 1609 h 1885"/>
                <a:gd name="T24" fmla="*/ 1822 w 1822"/>
                <a:gd name="T25" fmla="*/ 943 h 1885"/>
                <a:gd name="T26" fmla="*/ 879 w 1822"/>
                <a:gd name="T27" fmla="*/ 0 h 1885"/>
                <a:gd name="T28" fmla="*/ 879 w 1822"/>
                <a:gd name="T29" fmla="*/ 0 h 1885"/>
                <a:gd name="T30" fmla="*/ 549 w 1822"/>
                <a:gd name="T31" fmla="*/ 60 h 1885"/>
                <a:gd name="T32" fmla="*/ 562 w 1822"/>
                <a:gd name="T33" fmla="*/ 94 h 1885"/>
                <a:gd name="T34" fmla="*/ 879 w 1822"/>
                <a:gd name="T35" fmla="*/ 37 h 1885"/>
                <a:gd name="T36" fmla="*/ 1520 w 1822"/>
                <a:gd name="T37" fmla="*/ 302 h 1885"/>
                <a:gd name="T38" fmla="*/ 1785 w 1822"/>
                <a:gd name="T39" fmla="*/ 943 h 1885"/>
                <a:gd name="T40" fmla="*/ 1803 w 1822"/>
                <a:gd name="T41" fmla="*/ 943 h 1885"/>
                <a:gd name="T42" fmla="*/ 1822 w 1822"/>
                <a:gd name="T43" fmla="*/ 943 h 1885"/>
                <a:gd name="T44" fmla="*/ 1822 w 1822"/>
                <a:gd name="T45" fmla="*/ 943 h 1885"/>
                <a:gd name="T46" fmla="*/ 1546 w 1822"/>
                <a:gd name="T47" fmla="*/ 276 h 1885"/>
                <a:gd name="T48" fmla="*/ 879 w 1822"/>
                <a:gd name="T49" fmla="*/ 0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2" h="1885">
                  <a:moveTo>
                    <a:pt x="1822" y="943"/>
                  </a:moveTo>
                  <a:cubicBezTo>
                    <a:pt x="1803" y="943"/>
                    <a:pt x="1803" y="943"/>
                    <a:pt x="1803" y="943"/>
                  </a:cubicBezTo>
                  <a:cubicBezTo>
                    <a:pt x="1785" y="943"/>
                    <a:pt x="1785" y="943"/>
                    <a:pt x="1785" y="943"/>
                  </a:cubicBezTo>
                  <a:cubicBezTo>
                    <a:pt x="1785" y="1193"/>
                    <a:pt x="1684" y="1419"/>
                    <a:pt x="1520" y="1583"/>
                  </a:cubicBezTo>
                  <a:cubicBezTo>
                    <a:pt x="1356" y="1747"/>
                    <a:pt x="1129" y="1848"/>
                    <a:pt x="879" y="1848"/>
                  </a:cubicBezTo>
                  <a:cubicBezTo>
                    <a:pt x="629" y="1848"/>
                    <a:pt x="403" y="1747"/>
                    <a:pt x="239" y="1583"/>
                  </a:cubicBezTo>
                  <a:cubicBezTo>
                    <a:pt x="151" y="1495"/>
                    <a:pt x="81" y="1389"/>
                    <a:pt x="35" y="1271"/>
                  </a:cubicBezTo>
                  <a:cubicBezTo>
                    <a:pt x="23" y="1275"/>
                    <a:pt x="12" y="1280"/>
                    <a:pt x="0" y="1284"/>
                  </a:cubicBezTo>
                  <a:cubicBezTo>
                    <a:pt x="48" y="1407"/>
                    <a:pt x="121" y="1518"/>
                    <a:pt x="213" y="1609"/>
                  </a:cubicBezTo>
                  <a:cubicBezTo>
                    <a:pt x="383" y="1780"/>
                    <a:pt x="619" y="1885"/>
                    <a:pt x="879" y="1885"/>
                  </a:cubicBezTo>
                  <a:cubicBezTo>
                    <a:pt x="879" y="1885"/>
                    <a:pt x="879" y="1885"/>
                    <a:pt x="879" y="1885"/>
                  </a:cubicBezTo>
                  <a:cubicBezTo>
                    <a:pt x="1139" y="1885"/>
                    <a:pt x="1375" y="1780"/>
                    <a:pt x="1546" y="1609"/>
                  </a:cubicBezTo>
                  <a:cubicBezTo>
                    <a:pt x="1716" y="1439"/>
                    <a:pt x="1822" y="1203"/>
                    <a:pt x="1822" y="943"/>
                  </a:cubicBezTo>
                  <a:moveTo>
                    <a:pt x="879" y="0"/>
                  </a:moveTo>
                  <a:cubicBezTo>
                    <a:pt x="879" y="0"/>
                    <a:pt x="879" y="0"/>
                    <a:pt x="879" y="0"/>
                  </a:cubicBezTo>
                  <a:cubicBezTo>
                    <a:pt x="763" y="0"/>
                    <a:pt x="652" y="21"/>
                    <a:pt x="549" y="60"/>
                  </a:cubicBezTo>
                  <a:cubicBezTo>
                    <a:pt x="553" y="71"/>
                    <a:pt x="558" y="83"/>
                    <a:pt x="562" y="94"/>
                  </a:cubicBezTo>
                  <a:cubicBezTo>
                    <a:pt x="660" y="57"/>
                    <a:pt x="767" y="37"/>
                    <a:pt x="879" y="37"/>
                  </a:cubicBezTo>
                  <a:cubicBezTo>
                    <a:pt x="1129" y="37"/>
                    <a:pt x="1356" y="138"/>
                    <a:pt x="1520" y="302"/>
                  </a:cubicBezTo>
                  <a:cubicBezTo>
                    <a:pt x="1684" y="466"/>
                    <a:pt x="1785" y="693"/>
                    <a:pt x="1785" y="943"/>
                  </a:cubicBezTo>
                  <a:cubicBezTo>
                    <a:pt x="1803" y="943"/>
                    <a:pt x="1803" y="943"/>
                    <a:pt x="1803" y="943"/>
                  </a:cubicBezTo>
                  <a:cubicBezTo>
                    <a:pt x="1822" y="943"/>
                    <a:pt x="1822" y="943"/>
                    <a:pt x="1822" y="943"/>
                  </a:cubicBezTo>
                  <a:cubicBezTo>
                    <a:pt x="1822" y="943"/>
                    <a:pt x="1822" y="943"/>
                    <a:pt x="1822" y="943"/>
                  </a:cubicBezTo>
                  <a:cubicBezTo>
                    <a:pt x="1822" y="683"/>
                    <a:pt x="1716" y="447"/>
                    <a:pt x="1546" y="276"/>
                  </a:cubicBezTo>
                  <a:cubicBezTo>
                    <a:pt x="1375" y="106"/>
                    <a:pt x="1140" y="0"/>
                    <a:pt x="87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5" name="Freeform 11"/>
            <p:cNvSpPr/>
            <p:nvPr/>
          </p:nvSpPr>
          <p:spPr bwMode="auto">
            <a:xfrm>
              <a:off x="2913460" y="576065"/>
              <a:ext cx="2124075" cy="4162425"/>
            </a:xfrm>
            <a:custGeom>
              <a:avLst/>
              <a:gdLst>
                <a:gd name="T0" fmla="*/ 612 w 625"/>
                <a:gd name="T1" fmla="*/ 0 h 1224"/>
                <a:gd name="T2" fmla="*/ 276 w 625"/>
                <a:gd name="T3" fmla="*/ 216 h 1224"/>
                <a:gd name="T4" fmla="*/ 0 w 625"/>
                <a:gd name="T5" fmla="*/ 883 h 1224"/>
                <a:gd name="T6" fmla="*/ 63 w 625"/>
                <a:gd name="T7" fmla="*/ 1224 h 1224"/>
                <a:gd name="T8" fmla="*/ 98 w 625"/>
                <a:gd name="T9" fmla="*/ 1211 h 1224"/>
                <a:gd name="T10" fmla="*/ 37 w 625"/>
                <a:gd name="T11" fmla="*/ 883 h 1224"/>
                <a:gd name="T12" fmla="*/ 302 w 625"/>
                <a:gd name="T13" fmla="*/ 242 h 1224"/>
                <a:gd name="T14" fmla="*/ 625 w 625"/>
                <a:gd name="T15" fmla="*/ 34 h 1224"/>
                <a:gd name="T16" fmla="*/ 612 w 625"/>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1224">
                  <a:moveTo>
                    <a:pt x="612" y="0"/>
                  </a:moveTo>
                  <a:cubicBezTo>
                    <a:pt x="484" y="47"/>
                    <a:pt x="370" y="122"/>
                    <a:pt x="276" y="216"/>
                  </a:cubicBezTo>
                  <a:cubicBezTo>
                    <a:pt x="105" y="387"/>
                    <a:pt x="0" y="623"/>
                    <a:pt x="0" y="883"/>
                  </a:cubicBezTo>
                  <a:cubicBezTo>
                    <a:pt x="0" y="1003"/>
                    <a:pt x="22" y="1118"/>
                    <a:pt x="63" y="1224"/>
                  </a:cubicBezTo>
                  <a:cubicBezTo>
                    <a:pt x="75" y="1220"/>
                    <a:pt x="86" y="1215"/>
                    <a:pt x="98" y="1211"/>
                  </a:cubicBezTo>
                  <a:cubicBezTo>
                    <a:pt x="58" y="1109"/>
                    <a:pt x="37" y="998"/>
                    <a:pt x="37" y="883"/>
                  </a:cubicBezTo>
                  <a:cubicBezTo>
                    <a:pt x="37" y="633"/>
                    <a:pt x="138" y="406"/>
                    <a:pt x="302" y="242"/>
                  </a:cubicBezTo>
                  <a:cubicBezTo>
                    <a:pt x="393" y="152"/>
                    <a:pt x="502" y="80"/>
                    <a:pt x="625" y="34"/>
                  </a:cubicBezTo>
                  <a:cubicBezTo>
                    <a:pt x="621" y="23"/>
                    <a:pt x="616" y="11"/>
                    <a:pt x="612" y="0"/>
                  </a:cubicBezTo>
                </a:path>
              </a:pathLst>
            </a:custGeom>
            <a:grp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26" name="椭圆 25"/>
          <p:cNvSpPr/>
          <p:nvPr/>
        </p:nvSpPr>
        <p:spPr>
          <a:xfrm>
            <a:off x="262165" y="-1769298"/>
            <a:ext cx="2220524" cy="2220524"/>
          </a:xfrm>
          <a:prstGeom prst="ellipse">
            <a:avLst/>
          </a:prstGeom>
          <a:solidFill>
            <a:schemeClr val="tx2">
              <a:lumMod val="20000"/>
              <a:lumOff val="8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cs typeface="+mn-ea"/>
              <a:sym typeface="+mn-lt"/>
            </a:endParaRPr>
          </a:p>
        </p:txBody>
      </p:sp>
      <p:sp>
        <p:nvSpPr>
          <p:cNvPr id="6" name="圆角矩形 5"/>
          <p:cNvSpPr/>
          <p:nvPr/>
        </p:nvSpPr>
        <p:spPr>
          <a:xfrm>
            <a:off x="4426384" y="1313480"/>
            <a:ext cx="3937397" cy="451824"/>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TextBox 34"/>
          <p:cNvSpPr txBox="1"/>
          <p:nvPr/>
        </p:nvSpPr>
        <p:spPr>
          <a:xfrm>
            <a:off x="4646924" y="1275606"/>
            <a:ext cx="1924951" cy="371553"/>
          </a:xfrm>
          <a:prstGeom prst="rect">
            <a:avLst/>
          </a:prstGeom>
          <a:noFill/>
        </p:spPr>
        <p:txBody>
          <a:bodyPr wrap="none" lIns="360000" tIns="0" rIns="0" bIns="0" anchor="b" anchorCtr="0">
            <a:normAutofit/>
          </a:bodyPr>
          <a:lstStyle/>
          <a:p>
            <a:r>
              <a:rPr lang="zh-CN" altLang="en-US" sz="2000" b="1" spc="300" dirty="0" smtClean="0">
                <a:solidFill>
                  <a:schemeClr val="bg1"/>
                </a:solidFill>
                <a:effectLst>
                  <a:outerShdw blurRad="38100" dist="38100" dir="2700000" algn="tl">
                    <a:srgbClr val="000000">
                      <a:alpha val="43137"/>
                    </a:srgbClr>
                  </a:outerShdw>
                </a:effectLst>
                <a:latin typeface="+mn-lt"/>
                <a:ea typeface="+mn-ea"/>
                <a:cs typeface="+mn-ea"/>
                <a:sym typeface="+mn-lt"/>
              </a:rPr>
              <a:t>有关与我</a:t>
            </a:r>
            <a:endParaRPr lang="zh-CN" altLang="en-US" sz="2000" b="1" spc="3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8" name="TextBox 36"/>
          <p:cNvSpPr txBox="1"/>
          <p:nvPr/>
        </p:nvSpPr>
        <p:spPr>
          <a:xfrm>
            <a:off x="5866544" y="1389374"/>
            <a:ext cx="2624928" cy="300914"/>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latin typeface="+mn-lt"/>
                <a:ea typeface="+mn-ea"/>
                <a:cs typeface="+mn-ea"/>
                <a:sym typeface="+mn-lt"/>
              </a:rPr>
              <a:t>PLEASE ADD YOUR TITLE HERE</a:t>
            </a:r>
            <a:endParaRPr lang="zh-CN" altLang="en-US" sz="1050" dirty="0">
              <a:solidFill>
                <a:schemeClr val="bg1"/>
              </a:solidFill>
              <a:latin typeface="+mn-lt"/>
              <a:ea typeface="+mn-ea"/>
              <a:cs typeface="+mn-ea"/>
              <a:sym typeface="+mn-lt"/>
            </a:endParaRPr>
          </a:p>
        </p:txBody>
      </p:sp>
      <p:sp>
        <p:nvSpPr>
          <p:cNvPr id="9" name="矩形 8"/>
          <p:cNvSpPr/>
          <p:nvPr/>
        </p:nvSpPr>
        <p:spPr>
          <a:xfrm>
            <a:off x="4426385" y="1275606"/>
            <a:ext cx="574998" cy="461665"/>
          </a:xfrm>
          <a:prstGeom prst="rect">
            <a:avLst/>
          </a:prstGeom>
        </p:spPr>
        <p:txBody>
          <a:bodyPr wrap="square">
            <a:spAutoFit/>
          </a:bodyPr>
          <a:lstStyle/>
          <a:p>
            <a:r>
              <a:rPr lang="en-US" altLang="zh-CN" sz="2400" spc="300" dirty="0" smtClean="0">
                <a:solidFill>
                  <a:schemeClr val="bg1"/>
                </a:solidFill>
                <a:effectLst>
                  <a:outerShdw blurRad="38100" dist="38100" dir="2700000" algn="tl">
                    <a:srgbClr val="000000">
                      <a:alpha val="43137"/>
                    </a:srgbClr>
                  </a:outerShdw>
                </a:effectLst>
                <a:latin typeface="+mn-lt"/>
                <a:ea typeface="+mn-ea"/>
                <a:cs typeface="+mn-ea"/>
                <a:sym typeface="+mn-lt"/>
              </a:rPr>
              <a:t>01</a:t>
            </a:r>
            <a:endParaRPr lang="zh-CN" altLang="en-US" sz="2400" dirty="0">
              <a:effectLst>
                <a:outerShdw blurRad="38100" dist="38100" dir="2700000" algn="tl">
                  <a:srgbClr val="000000">
                    <a:alpha val="43137"/>
                  </a:srgbClr>
                </a:outerShdw>
              </a:effectLst>
              <a:latin typeface="+mn-lt"/>
              <a:ea typeface="+mn-ea"/>
              <a:cs typeface="+mn-ea"/>
              <a:sym typeface="+mn-lt"/>
            </a:endParaRPr>
          </a:p>
        </p:txBody>
      </p:sp>
      <p:sp>
        <p:nvSpPr>
          <p:cNvPr id="10" name="圆角矩形 9"/>
          <p:cNvSpPr/>
          <p:nvPr/>
        </p:nvSpPr>
        <p:spPr>
          <a:xfrm>
            <a:off x="4426384" y="2015797"/>
            <a:ext cx="3937397" cy="451824"/>
          </a:xfrm>
          <a:prstGeom prst="roundRect">
            <a:avLst>
              <a:gd name="adj" fmla="val 50000"/>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extBox 34"/>
          <p:cNvSpPr txBox="1"/>
          <p:nvPr/>
        </p:nvSpPr>
        <p:spPr>
          <a:xfrm>
            <a:off x="4646924" y="1995686"/>
            <a:ext cx="1924951" cy="371553"/>
          </a:xfrm>
          <a:prstGeom prst="rect">
            <a:avLst/>
          </a:prstGeom>
          <a:noFill/>
        </p:spPr>
        <p:txBody>
          <a:bodyPr wrap="none" lIns="360000" tIns="0" rIns="0" bIns="0" anchor="b" anchorCtr="0">
            <a:normAutofit/>
          </a:bodyPr>
          <a:lstStyle/>
          <a:p>
            <a:r>
              <a:rPr lang="zh-CN" altLang="en-US" sz="2000" b="1" spc="300" dirty="0" smtClean="0">
                <a:solidFill>
                  <a:schemeClr val="bg1"/>
                </a:solidFill>
                <a:effectLst>
                  <a:outerShdw blurRad="38100" dist="38100" dir="2700000" algn="tl">
                    <a:srgbClr val="000000">
                      <a:alpha val="43137"/>
                    </a:srgbClr>
                  </a:outerShdw>
                </a:effectLst>
                <a:latin typeface="+mn-lt"/>
                <a:ea typeface="+mn-ea"/>
                <a:cs typeface="+mn-ea"/>
                <a:sym typeface="+mn-lt"/>
              </a:rPr>
              <a:t>教育背景</a:t>
            </a:r>
            <a:endParaRPr lang="zh-CN" altLang="en-US" sz="2000" b="1" spc="3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12" name="TextBox 36"/>
          <p:cNvSpPr txBox="1"/>
          <p:nvPr/>
        </p:nvSpPr>
        <p:spPr>
          <a:xfrm>
            <a:off x="5866544" y="2109454"/>
            <a:ext cx="2624928" cy="300914"/>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latin typeface="+mn-lt"/>
                <a:ea typeface="+mn-ea"/>
                <a:cs typeface="+mn-ea"/>
                <a:sym typeface="+mn-lt"/>
              </a:rPr>
              <a:t>PLEASE ADD YOUR TITLE HERE</a:t>
            </a:r>
            <a:endParaRPr lang="zh-CN" altLang="en-US" sz="1050" dirty="0">
              <a:solidFill>
                <a:schemeClr val="bg1"/>
              </a:solidFill>
              <a:latin typeface="+mn-lt"/>
              <a:ea typeface="+mn-ea"/>
              <a:cs typeface="+mn-ea"/>
              <a:sym typeface="+mn-lt"/>
            </a:endParaRPr>
          </a:p>
        </p:txBody>
      </p:sp>
      <p:sp>
        <p:nvSpPr>
          <p:cNvPr id="13" name="矩形 12"/>
          <p:cNvSpPr/>
          <p:nvPr/>
        </p:nvSpPr>
        <p:spPr>
          <a:xfrm>
            <a:off x="4426384" y="1977923"/>
            <a:ext cx="608112" cy="461665"/>
          </a:xfrm>
          <a:prstGeom prst="rect">
            <a:avLst/>
          </a:prstGeom>
        </p:spPr>
        <p:txBody>
          <a:bodyPr wrap="square">
            <a:spAutoFit/>
          </a:bodyPr>
          <a:lstStyle/>
          <a:p>
            <a:r>
              <a:rPr lang="en-US" altLang="zh-CN" sz="2400" spc="300" dirty="0" smtClean="0">
                <a:solidFill>
                  <a:schemeClr val="bg1"/>
                </a:solidFill>
                <a:effectLst>
                  <a:outerShdw blurRad="38100" dist="38100" dir="2700000" algn="tl">
                    <a:srgbClr val="000000">
                      <a:alpha val="43137"/>
                    </a:srgbClr>
                  </a:outerShdw>
                </a:effectLst>
                <a:latin typeface="+mn-lt"/>
                <a:ea typeface="+mn-ea"/>
                <a:cs typeface="+mn-ea"/>
                <a:sym typeface="+mn-lt"/>
              </a:rPr>
              <a:t>02</a:t>
            </a:r>
            <a:endParaRPr lang="zh-CN" altLang="en-US" sz="2400" dirty="0">
              <a:effectLst>
                <a:outerShdw blurRad="38100" dist="38100" dir="2700000" algn="tl">
                  <a:srgbClr val="000000">
                    <a:alpha val="43137"/>
                  </a:srgbClr>
                </a:outerShdw>
              </a:effectLst>
              <a:latin typeface="+mn-lt"/>
              <a:ea typeface="+mn-ea"/>
              <a:cs typeface="+mn-ea"/>
              <a:sym typeface="+mn-lt"/>
            </a:endParaRPr>
          </a:p>
        </p:txBody>
      </p:sp>
      <p:sp>
        <p:nvSpPr>
          <p:cNvPr id="14" name="圆角矩形 13"/>
          <p:cNvSpPr/>
          <p:nvPr/>
        </p:nvSpPr>
        <p:spPr>
          <a:xfrm>
            <a:off x="4426384" y="2767998"/>
            <a:ext cx="3937397" cy="451824"/>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extBox 34"/>
          <p:cNvSpPr txBox="1"/>
          <p:nvPr/>
        </p:nvSpPr>
        <p:spPr>
          <a:xfrm>
            <a:off x="4661673" y="2776261"/>
            <a:ext cx="1924951" cy="371553"/>
          </a:xfrm>
          <a:prstGeom prst="rect">
            <a:avLst/>
          </a:prstGeom>
          <a:noFill/>
        </p:spPr>
        <p:txBody>
          <a:bodyPr wrap="none" lIns="360000" tIns="0" rIns="0" bIns="0" anchor="b" anchorCtr="0">
            <a:normAutofit/>
          </a:bodyPr>
          <a:lstStyle/>
          <a:p>
            <a:r>
              <a:rPr lang="zh-CN" altLang="en-US" sz="2000" b="1" spc="300" dirty="0" smtClean="0">
                <a:solidFill>
                  <a:schemeClr val="bg1"/>
                </a:solidFill>
                <a:effectLst>
                  <a:outerShdw blurRad="38100" dist="38100" dir="2700000" algn="tl">
                    <a:srgbClr val="000000">
                      <a:alpha val="43137"/>
                    </a:srgbClr>
                  </a:outerShdw>
                </a:effectLst>
                <a:latin typeface="+mn-lt"/>
                <a:ea typeface="+mn-ea"/>
                <a:cs typeface="+mn-ea"/>
                <a:sym typeface="+mn-lt"/>
              </a:rPr>
              <a:t>科研能力</a:t>
            </a:r>
            <a:endParaRPr lang="zh-CN" altLang="en-US" sz="2000" b="1" spc="3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16" name="TextBox 36"/>
          <p:cNvSpPr txBox="1"/>
          <p:nvPr/>
        </p:nvSpPr>
        <p:spPr>
          <a:xfrm>
            <a:off x="5866544" y="2888660"/>
            <a:ext cx="2624928" cy="300914"/>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latin typeface="+mn-lt"/>
                <a:ea typeface="+mn-ea"/>
                <a:cs typeface="+mn-ea"/>
                <a:sym typeface="+mn-lt"/>
              </a:rPr>
              <a:t>PLEASE ADD YOUR TITLE HERE</a:t>
            </a:r>
            <a:endParaRPr lang="zh-CN" altLang="en-US" sz="1050" dirty="0">
              <a:solidFill>
                <a:schemeClr val="bg1"/>
              </a:solidFill>
              <a:latin typeface="+mn-lt"/>
              <a:ea typeface="+mn-ea"/>
              <a:cs typeface="+mn-ea"/>
              <a:sym typeface="+mn-lt"/>
            </a:endParaRPr>
          </a:p>
        </p:txBody>
      </p:sp>
      <p:sp>
        <p:nvSpPr>
          <p:cNvPr id="17" name="矩形 16"/>
          <p:cNvSpPr/>
          <p:nvPr/>
        </p:nvSpPr>
        <p:spPr>
          <a:xfrm>
            <a:off x="4426384" y="2729116"/>
            <a:ext cx="615903" cy="461665"/>
          </a:xfrm>
          <a:prstGeom prst="rect">
            <a:avLst/>
          </a:prstGeom>
        </p:spPr>
        <p:txBody>
          <a:bodyPr wrap="square">
            <a:spAutoFit/>
          </a:bodyPr>
          <a:lstStyle/>
          <a:p>
            <a:r>
              <a:rPr lang="en-US" altLang="zh-CN" sz="2400" spc="300" dirty="0" smtClean="0">
                <a:solidFill>
                  <a:schemeClr val="bg1"/>
                </a:solidFill>
                <a:effectLst>
                  <a:outerShdw blurRad="38100" dist="38100" dir="2700000" algn="tl">
                    <a:srgbClr val="000000">
                      <a:alpha val="43137"/>
                    </a:srgbClr>
                  </a:outerShdw>
                </a:effectLst>
                <a:latin typeface="+mn-lt"/>
                <a:ea typeface="+mn-ea"/>
                <a:cs typeface="+mn-ea"/>
                <a:sym typeface="+mn-lt"/>
              </a:rPr>
              <a:t>03</a:t>
            </a:r>
            <a:endParaRPr lang="zh-CN" altLang="en-US" sz="2400" dirty="0">
              <a:effectLst>
                <a:outerShdw blurRad="38100" dist="38100" dir="2700000" algn="tl">
                  <a:srgbClr val="000000">
                    <a:alpha val="43137"/>
                  </a:srgbClr>
                </a:outerShdw>
              </a:effectLst>
              <a:latin typeface="+mn-lt"/>
              <a:ea typeface="+mn-ea"/>
              <a:cs typeface="+mn-ea"/>
              <a:sym typeface="+mn-lt"/>
            </a:endParaRPr>
          </a:p>
        </p:txBody>
      </p:sp>
      <p:sp>
        <p:nvSpPr>
          <p:cNvPr id="18" name="圆角矩形 17"/>
          <p:cNvSpPr/>
          <p:nvPr/>
        </p:nvSpPr>
        <p:spPr>
          <a:xfrm>
            <a:off x="4426384" y="3478235"/>
            <a:ext cx="3937397" cy="451824"/>
          </a:xfrm>
          <a:prstGeom prst="roundRect">
            <a:avLst>
              <a:gd name="adj" fmla="val 50000"/>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TextBox 34"/>
          <p:cNvSpPr txBox="1"/>
          <p:nvPr/>
        </p:nvSpPr>
        <p:spPr>
          <a:xfrm>
            <a:off x="4642408" y="3435846"/>
            <a:ext cx="1924951" cy="371553"/>
          </a:xfrm>
          <a:prstGeom prst="rect">
            <a:avLst/>
          </a:prstGeom>
          <a:noFill/>
        </p:spPr>
        <p:txBody>
          <a:bodyPr wrap="none" lIns="360000" tIns="0" rIns="0" bIns="0" anchor="b" anchorCtr="0">
            <a:normAutofit/>
          </a:bodyPr>
          <a:lstStyle/>
          <a:p>
            <a:r>
              <a:rPr lang="zh-CN" altLang="en-US" sz="2000" b="1" spc="300" dirty="0" smtClean="0">
                <a:solidFill>
                  <a:schemeClr val="bg1"/>
                </a:solidFill>
                <a:effectLst>
                  <a:outerShdw blurRad="38100" dist="38100" dir="2700000" algn="tl">
                    <a:srgbClr val="000000">
                      <a:alpha val="43137"/>
                    </a:srgbClr>
                  </a:outerShdw>
                </a:effectLst>
                <a:latin typeface="+mn-lt"/>
                <a:ea typeface="+mn-ea"/>
                <a:cs typeface="+mn-ea"/>
                <a:sym typeface="+mn-lt"/>
              </a:rPr>
              <a:t>目标计划</a:t>
            </a:r>
            <a:endParaRPr lang="zh-CN" altLang="en-US" sz="2000" b="1" spc="3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0" name="TextBox 36"/>
          <p:cNvSpPr txBox="1"/>
          <p:nvPr/>
        </p:nvSpPr>
        <p:spPr>
          <a:xfrm>
            <a:off x="5905912" y="3549614"/>
            <a:ext cx="2624928" cy="300914"/>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latin typeface="+mn-lt"/>
                <a:ea typeface="+mn-ea"/>
                <a:cs typeface="+mn-ea"/>
                <a:sym typeface="+mn-lt"/>
              </a:rPr>
              <a:t>PLEASE ADD YOUR TITLE HERE</a:t>
            </a:r>
            <a:endParaRPr lang="zh-CN" altLang="en-US" sz="1050" dirty="0">
              <a:solidFill>
                <a:schemeClr val="bg1"/>
              </a:solidFill>
              <a:latin typeface="+mn-lt"/>
              <a:ea typeface="+mn-ea"/>
              <a:cs typeface="+mn-ea"/>
              <a:sym typeface="+mn-lt"/>
            </a:endParaRPr>
          </a:p>
        </p:txBody>
      </p:sp>
      <p:sp>
        <p:nvSpPr>
          <p:cNvPr id="21" name="矩形 20"/>
          <p:cNvSpPr/>
          <p:nvPr/>
        </p:nvSpPr>
        <p:spPr>
          <a:xfrm>
            <a:off x="4426384" y="3440361"/>
            <a:ext cx="608112" cy="461665"/>
          </a:xfrm>
          <a:prstGeom prst="rect">
            <a:avLst/>
          </a:prstGeom>
        </p:spPr>
        <p:txBody>
          <a:bodyPr wrap="square">
            <a:spAutoFit/>
          </a:bodyPr>
          <a:lstStyle/>
          <a:p>
            <a:r>
              <a:rPr lang="en-US" altLang="zh-CN" sz="2400" spc="300" dirty="0" smtClean="0">
                <a:solidFill>
                  <a:schemeClr val="bg1"/>
                </a:solidFill>
                <a:effectLst>
                  <a:outerShdw blurRad="38100" dist="38100" dir="2700000" algn="tl">
                    <a:srgbClr val="000000">
                      <a:alpha val="43137"/>
                    </a:srgbClr>
                  </a:outerShdw>
                </a:effectLst>
                <a:latin typeface="+mn-lt"/>
                <a:ea typeface="+mn-ea"/>
                <a:cs typeface="+mn-ea"/>
                <a:sym typeface="+mn-lt"/>
              </a:rPr>
              <a:t>04</a:t>
            </a:r>
            <a:endParaRPr lang="zh-CN" altLang="en-US" sz="2400" dirty="0">
              <a:effectLst>
                <a:outerShdw blurRad="38100" dist="38100" dir="2700000" algn="tl">
                  <a:srgbClr val="000000">
                    <a:alpha val="43137"/>
                  </a:srgbClr>
                </a:outerShdw>
              </a:effectLst>
              <a:latin typeface="+mn-lt"/>
              <a:ea typeface="+mn-ea"/>
              <a:cs typeface="+mn-ea"/>
              <a:sym typeface="+mn-lt"/>
            </a:endParaRPr>
          </a:p>
        </p:txBody>
      </p:sp>
      <p:grpSp>
        <p:nvGrpSpPr>
          <p:cNvPr id="27" name="组合 26"/>
          <p:cNvGrpSpPr/>
          <p:nvPr/>
        </p:nvGrpSpPr>
        <p:grpSpPr>
          <a:xfrm>
            <a:off x="7218376" y="4396085"/>
            <a:ext cx="903287" cy="908050"/>
            <a:chOff x="1556575" y="723360"/>
            <a:chExt cx="903287" cy="908050"/>
          </a:xfrm>
        </p:grpSpPr>
        <p:sp>
          <p:nvSpPr>
            <p:cNvPr id="28" name="Oval 27"/>
            <p:cNvSpPr>
              <a:spLocks noChangeArrowheads="1"/>
            </p:cNvSpPr>
            <p:nvPr/>
          </p:nvSpPr>
          <p:spPr bwMode="auto">
            <a:xfrm>
              <a:off x="1723262" y="893223"/>
              <a:ext cx="569912" cy="568325"/>
            </a:xfrm>
            <a:prstGeom prst="ellipse">
              <a:avLst/>
            </a:prstGeom>
            <a:solidFill>
              <a:srgbClr val="FFFFFF"/>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9" name="Oval 28"/>
            <p:cNvSpPr>
              <a:spLocks noChangeArrowheads="1"/>
            </p:cNvSpPr>
            <p:nvPr/>
          </p:nvSpPr>
          <p:spPr bwMode="auto">
            <a:xfrm>
              <a:off x="1794700" y="964660"/>
              <a:ext cx="427037" cy="425450"/>
            </a:xfrm>
            <a:prstGeom prst="ellipse">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0" name="Freeform 29"/>
            <p:cNvSpPr/>
            <p:nvPr/>
          </p:nvSpPr>
          <p:spPr bwMode="auto">
            <a:xfrm>
              <a:off x="1556575" y="723360"/>
              <a:ext cx="903287" cy="908050"/>
            </a:xfrm>
            <a:custGeom>
              <a:avLst/>
              <a:gdLst>
                <a:gd name="T0" fmla="*/ 264 w 266"/>
                <a:gd name="T1" fmla="*/ 134 h 267"/>
                <a:gd name="T2" fmla="*/ 261 w 266"/>
                <a:gd name="T3" fmla="*/ 134 h 267"/>
                <a:gd name="T4" fmla="*/ 224 w 266"/>
                <a:gd name="T5" fmla="*/ 224 h 267"/>
                <a:gd name="T6" fmla="*/ 133 w 266"/>
                <a:gd name="T7" fmla="*/ 262 h 267"/>
                <a:gd name="T8" fmla="*/ 43 w 266"/>
                <a:gd name="T9" fmla="*/ 224 h 267"/>
                <a:gd name="T10" fmla="*/ 5 w 266"/>
                <a:gd name="T11" fmla="*/ 134 h 267"/>
                <a:gd name="T12" fmla="*/ 43 w 266"/>
                <a:gd name="T13" fmla="*/ 43 h 267"/>
                <a:gd name="T14" fmla="*/ 133 w 266"/>
                <a:gd name="T15" fmla="*/ 6 h 267"/>
                <a:gd name="T16" fmla="*/ 224 w 266"/>
                <a:gd name="T17" fmla="*/ 43 h 267"/>
                <a:gd name="T18" fmla="*/ 261 w 266"/>
                <a:gd name="T19" fmla="*/ 134 h 267"/>
                <a:gd name="T20" fmla="*/ 264 w 266"/>
                <a:gd name="T21" fmla="*/ 134 h 267"/>
                <a:gd name="T22" fmla="*/ 266 w 266"/>
                <a:gd name="T23" fmla="*/ 134 h 267"/>
                <a:gd name="T24" fmla="*/ 133 w 266"/>
                <a:gd name="T25" fmla="*/ 0 h 267"/>
                <a:gd name="T26" fmla="*/ 0 w 266"/>
                <a:gd name="T27" fmla="*/ 134 h 267"/>
                <a:gd name="T28" fmla="*/ 133 w 266"/>
                <a:gd name="T29" fmla="*/ 267 h 267"/>
                <a:gd name="T30" fmla="*/ 266 w 266"/>
                <a:gd name="T31" fmla="*/ 134 h 267"/>
                <a:gd name="T32" fmla="*/ 264 w 266"/>
                <a:gd name="T33"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267">
                  <a:moveTo>
                    <a:pt x="264" y="134"/>
                  </a:moveTo>
                  <a:cubicBezTo>
                    <a:pt x="261" y="134"/>
                    <a:pt x="261" y="134"/>
                    <a:pt x="261" y="134"/>
                  </a:cubicBezTo>
                  <a:cubicBezTo>
                    <a:pt x="261" y="169"/>
                    <a:pt x="247" y="201"/>
                    <a:pt x="224" y="224"/>
                  </a:cubicBezTo>
                  <a:cubicBezTo>
                    <a:pt x="200" y="247"/>
                    <a:pt x="168" y="262"/>
                    <a:pt x="133" y="262"/>
                  </a:cubicBezTo>
                  <a:cubicBezTo>
                    <a:pt x="98" y="262"/>
                    <a:pt x="66" y="247"/>
                    <a:pt x="43" y="224"/>
                  </a:cubicBezTo>
                  <a:cubicBezTo>
                    <a:pt x="19" y="201"/>
                    <a:pt x="5" y="169"/>
                    <a:pt x="5" y="134"/>
                  </a:cubicBezTo>
                  <a:cubicBezTo>
                    <a:pt x="5" y="98"/>
                    <a:pt x="19" y="66"/>
                    <a:pt x="43" y="43"/>
                  </a:cubicBezTo>
                  <a:cubicBezTo>
                    <a:pt x="66" y="20"/>
                    <a:pt x="98" y="6"/>
                    <a:pt x="133" y="6"/>
                  </a:cubicBezTo>
                  <a:cubicBezTo>
                    <a:pt x="168" y="6"/>
                    <a:pt x="200" y="20"/>
                    <a:pt x="224" y="43"/>
                  </a:cubicBezTo>
                  <a:cubicBezTo>
                    <a:pt x="247" y="66"/>
                    <a:pt x="261" y="98"/>
                    <a:pt x="261" y="134"/>
                  </a:cubicBezTo>
                  <a:cubicBezTo>
                    <a:pt x="264" y="134"/>
                    <a:pt x="264" y="134"/>
                    <a:pt x="264" y="134"/>
                  </a:cubicBezTo>
                  <a:cubicBezTo>
                    <a:pt x="266" y="134"/>
                    <a:pt x="266" y="134"/>
                    <a:pt x="266" y="134"/>
                  </a:cubicBezTo>
                  <a:cubicBezTo>
                    <a:pt x="266" y="60"/>
                    <a:pt x="207" y="0"/>
                    <a:pt x="133" y="0"/>
                  </a:cubicBezTo>
                  <a:cubicBezTo>
                    <a:pt x="59" y="0"/>
                    <a:pt x="0" y="60"/>
                    <a:pt x="0" y="134"/>
                  </a:cubicBezTo>
                  <a:cubicBezTo>
                    <a:pt x="0" y="207"/>
                    <a:pt x="59" y="267"/>
                    <a:pt x="133" y="267"/>
                  </a:cubicBezTo>
                  <a:cubicBezTo>
                    <a:pt x="207" y="267"/>
                    <a:pt x="266" y="207"/>
                    <a:pt x="266" y="134"/>
                  </a:cubicBezTo>
                  <a:lnTo>
                    <a:pt x="264" y="134"/>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37" name="椭圆 36"/>
          <p:cNvSpPr/>
          <p:nvPr/>
        </p:nvSpPr>
        <p:spPr>
          <a:xfrm>
            <a:off x="1281733" y="1538897"/>
            <a:ext cx="2180056" cy="21800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spc="300" dirty="0">
                <a:solidFill>
                  <a:schemeClr val="bg1"/>
                </a:solidFill>
                <a:effectLst>
                  <a:outerShdw blurRad="38100" dist="38100" dir="2700000" algn="tl">
                    <a:srgbClr val="000000">
                      <a:alpha val="43137"/>
                    </a:srgbClr>
                  </a:outerShdw>
                </a:effectLst>
                <a:cs typeface="+mn-ea"/>
                <a:sym typeface="+mn-lt"/>
              </a:rPr>
              <a:t>目 录</a:t>
            </a:r>
            <a:endParaRPr lang="en-US" altLang="zh-CN" sz="6000" b="1" spc="300" dirty="0">
              <a:solidFill>
                <a:schemeClr val="bg1"/>
              </a:solidFill>
              <a:effectLst>
                <a:outerShdw blurRad="38100" dist="38100" dir="2700000" algn="tl">
                  <a:srgbClr val="000000">
                    <a:alpha val="43137"/>
                  </a:srgbClr>
                </a:outerShdw>
              </a:effectLst>
              <a:cs typeface="+mn-ea"/>
              <a:sym typeface="+mn-lt"/>
            </a:endParaRPr>
          </a:p>
        </p:txBody>
      </p:sp>
      <p:sp>
        <p:nvSpPr>
          <p:cNvPr id="38" name="Oval 27"/>
          <p:cNvSpPr>
            <a:spLocks noChangeArrowheads="1"/>
          </p:cNvSpPr>
          <p:nvPr/>
        </p:nvSpPr>
        <p:spPr bwMode="auto">
          <a:xfrm>
            <a:off x="2868312" y="1476462"/>
            <a:ext cx="569912" cy="568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 name="Oval 28"/>
          <p:cNvSpPr>
            <a:spLocks noChangeArrowheads="1"/>
          </p:cNvSpPr>
          <p:nvPr/>
        </p:nvSpPr>
        <p:spPr bwMode="auto">
          <a:xfrm>
            <a:off x="2939750" y="1547899"/>
            <a:ext cx="427037" cy="42545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 name="Freeform 29"/>
          <p:cNvSpPr/>
          <p:nvPr/>
        </p:nvSpPr>
        <p:spPr bwMode="auto">
          <a:xfrm>
            <a:off x="2701625" y="1306599"/>
            <a:ext cx="903287" cy="908050"/>
          </a:xfrm>
          <a:custGeom>
            <a:avLst/>
            <a:gdLst>
              <a:gd name="T0" fmla="*/ 264 w 266"/>
              <a:gd name="T1" fmla="*/ 134 h 267"/>
              <a:gd name="T2" fmla="*/ 261 w 266"/>
              <a:gd name="T3" fmla="*/ 134 h 267"/>
              <a:gd name="T4" fmla="*/ 224 w 266"/>
              <a:gd name="T5" fmla="*/ 224 h 267"/>
              <a:gd name="T6" fmla="*/ 133 w 266"/>
              <a:gd name="T7" fmla="*/ 262 h 267"/>
              <a:gd name="T8" fmla="*/ 43 w 266"/>
              <a:gd name="T9" fmla="*/ 224 h 267"/>
              <a:gd name="T10" fmla="*/ 5 w 266"/>
              <a:gd name="T11" fmla="*/ 134 h 267"/>
              <a:gd name="T12" fmla="*/ 43 w 266"/>
              <a:gd name="T13" fmla="*/ 43 h 267"/>
              <a:gd name="T14" fmla="*/ 133 w 266"/>
              <a:gd name="T15" fmla="*/ 6 h 267"/>
              <a:gd name="T16" fmla="*/ 224 w 266"/>
              <a:gd name="T17" fmla="*/ 43 h 267"/>
              <a:gd name="T18" fmla="*/ 261 w 266"/>
              <a:gd name="T19" fmla="*/ 134 h 267"/>
              <a:gd name="T20" fmla="*/ 264 w 266"/>
              <a:gd name="T21" fmla="*/ 134 h 267"/>
              <a:gd name="T22" fmla="*/ 266 w 266"/>
              <a:gd name="T23" fmla="*/ 134 h 267"/>
              <a:gd name="T24" fmla="*/ 133 w 266"/>
              <a:gd name="T25" fmla="*/ 0 h 267"/>
              <a:gd name="T26" fmla="*/ 0 w 266"/>
              <a:gd name="T27" fmla="*/ 134 h 267"/>
              <a:gd name="T28" fmla="*/ 133 w 266"/>
              <a:gd name="T29" fmla="*/ 267 h 267"/>
              <a:gd name="T30" fmla="*/ 266 w 266"/>
              <a:gd name="T31" fmla="*/ 134 h 267"/>
              <a:gd name="T32" fmla="*/ 264 w 266"/>
              <a:gd name="T33"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267">
                <a:moveTo>
                  <a:pt x="264" y="134"/>
                </a:moveTo>
                <a:cubicBezTo>
                  <a:pt x="261" y="134"/>
                  <a:pt x="261" y="134"/>
                  <a:pt x="261" y="134"/>
                </a:cubicBezTo>
                <a:cubicBezTo>
                  <a:pt x="261" y="169"/>
                  <a:pt x="247" y="201"/>
                  <a:pt x="224" y="224"/>
                </a:cubicBezTo>
                <a:cubicBezTo>
                  <a:pt x="200" y="247"/>
                  <a:pt x="168" y="262"/>
                  <a:pt x="133" y="262"/>
                </a:cubicBezTo>
                <a:cubicBezTo>
                  <a:pt x="98" y="262"/>
                  <a:pt x="66" y="247"/>
                  <a:pt x="43" y="224"/>
                </a:cubicBezTo>
                <a:cubicBezTo>
                  <a:pt x="19" y="201"/>
                  <a:pt x="5" y="169"/>
                  <a:pt x="5" y="134"/>
                </a:cubicBezTo>
                <a:cubicBezTo>
                  <a:pt x="5" y="98"/>
                  <a:pt x="19" y="66"/>
                  <a:pt x="43" y="43"/>
                </a:cubicBezTo>
                <a:cubicBezTo>
                  <a:pt x="66" y="20"/>
                  <a:pt x="98" y="6"/>
                  <a:pt x="133" y="6"/>
                </a:cubicBezTo>
                <a:cubicBezTo>
                  <a:pt x="168" y="6"/>
                  <a:pt x="200" y="20"/>
                  <a:pt x="224" y="43"/>
                </a:cubicBezTo>
                <a:cubicBezTo>
                  <a:pt x="247" y="66"/>
                  <a:pt x="261" y="98"/>
                  <a:pt x="261" y="134"/>
                </a:cubicBezTo>
                <a:cubicBezTo>
                  <a:pt x="264" y="134"/>
                  <a:pt x="264" y="134"/>
                  <a:pt x="264" y="134"/>
                </a:cubicBezTo>
                <a:cubicBezTo>
                  <a:pt x="266" y="134"/>
                  <a:pt x="266" y="134"/>
                  <a:pt x="266" y="134"/>
                </a:cubicBezTo>
                <a:cubicBezTo>
                  <a:pt x="266" y="60"/>
                  <a:pt x="207" y="0"/>
                  <a:pt x="133" y="0"/>
                </a:cubicBezTo>
                <a:cubicBezTo>
                  <a:pt x="59" y="0"/>
                  <a:pt x="0" y="60"/>
                  <a:pt x="0" y="134"/>
                </a:cubicBezTo>
                <a:cubicBezTo>
                  <a:pt x="0" y="207"/>
                  <a:pt x="59" y="267"/>
                  <a:pt x="133" y="267"/>
                </a:cubicBezTo>
                <a:cubicBezTo>
                  <a:pt x="207" y="267"/>
                  <a:pt x="266" y="207"/>
                  <a:pt x="266" y="134"/>
                </a:cubicBezTo>
                <a:lnTo>
                  <a:pt x="264" y="134"/>
                </a:ln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 name="Oval 28"/>
          <p:cNvSpPr>
            <a:spLocks noChangeArrowheads="1"/>
          </p:cNvSpPr>
          <p:nvPr/>
        </p:nvSpPr>
        <p:spPr bwMode="auto">
          <a:xfrm>
            <a:off x="1281733" y="3258102"/>
            <a:ext cx="427037" cy="425450"/>
          </a:xfrm>
          <a:prstGeom prst="ellipse">
            <a:avLst/>
          </a:prstGeom>
          <a:solidFill>
            <a:schemeClr val="tx2">
              <a:lumMod val="40000"/>
              <a:lumOff val="60000"/>
              <a:alpha val="99000"/>
            </a:schemeClr>
          </a:solid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2" name="Freeform 29"/>
          <p:cNvSpPr/>
          <p:nvPr/>
        </p:nvSpPr>
        <p:spPr bwMode="auto">
          <a:xfrm>
            <a:off x="1043608" y="3016802"/>
            <a:ext cx="903287" cy="908050"/>
          </a:xfrm>
          <a:custGeom>
            <a:avLst/>
            <a:gdLst>
              <a:gd name="T0" fmla="*/ 264 w 266"/>
              <a:gd name="T1" fmla="*/ 134 h 267"/>
              <a:gd name="T2" fmla="*/ 261 w 266"/>
              <a:gd name="T3" fmla="*/ 134 h 267"/>
              <a:gd name="T4" fmla="*/ 224 w 266"/>
              <a:gd name="T5" fmla="*/ 224 h 267"/>
              <a:gd name="T6" fmla="*/ 133 w 266"/>
              <a:gd name="T7" fmla="*/ 262 h 267"/>
              <a:gd name="T8" fmla="*/ 43 w 266"/>
              <a:gd name="T9" fmla="*/ 224 h 267"/>
              <a:gd name="T10" fmla="*/ 5 w 266"/>
              <a:gd name="T11" fmla="*/ 134 h 267"/>
              <a:gd name="T12" fmla="*/ 43 w 266"/>
              <a:gd name="T13" fmla="*/ 43 h 267"/>
              <a:gd name="T14" fmla="*/ 133 w 266"/>
              <a:gd name="T15" fmla="*/ 6 h 267"/>
              <a:gd name="T16" fmla="*/ 224 w 266"/>
              <a:gd name="T17" fmla="*/ 43 h 267"/>
              <a:gd name="T18" fmla="*/ 261 w 266"/>
              <a:gd name="T19" fmla="*/ 134 h 267"/>
              <a:gd name="T20" fmla="*/ 264 w 266"/>
              <a:gd name="T21" fmla="*/ 134 h 267"/>
              <a:gd name="T22" fmla="*/ 266 w 266"/>
              <a:gd name="T23" fmla="*/ 134 h 267"/>
              <a:gd name="T24" fmla="*/ 133 w 266"/>
              <a:gd name="T25" fmla="*/ 0 h 267"/>
              <a:gd name="T26" fmla="*/ 0 w 266"/>
              <a:gd name="T27" fmla="*/ 134 h 267"/>
              <a:gd name="T28" fmla="*/ 133 w 266"/>
              <a:gd name="T29" fmla="*/ 267 h 267"/>
              <a:gd name="T30" fmla="*/ 266 w 266"/>
              <a:gd name="T31" fmla="*/ 134 h 267"/>
              <a:gd name="T32" fmla="*/ 264 w 266"/>
              <a:gd name="T33"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267">
                <a:moveTo>
                  <a:pt x="264" y="134"/>
                </a:moveTo>
                <a:cubicBezTo>
                  <a:pt x="261" y="134"/>
                  <a:pt x="261" y="134"/>
                  <a:pt x="261" y="134"/>
                </a:cubicBezTo>
                <a:cubicBezTo>
                  <a:pt x="261" y="169"/>
                  <a:pt x="247" y="201"/>
                  <a:pt x="224" y="224"/>
                </a:cubicBezTo>
                <a:cubicBezTo>
                  <a:pt x="200" y="247"/>
                  <a:pt x="168" y="262"/>
                  <a:pt x="133" y="262"/>
                </a:cubicBezTo>
                <a:cubicBezTo>
                  <a:pt x="98" y="262"/>
                  <a:pt x="66" y="247"/>
                  <a:pt x="43" y="224"/>
                </a:cubicBezTo>
                <a:cubicBezTo>
                  <a:pt x="19" y="201"/>
                  <a:pt x="5" y="169"/>
                  <a:pt x="5" y="134"/>
                </a:cubicBezTo>
                <a:cubicBezTo>
                  <a:pt x="5" y="98"/>
                  <a:pt x="19" y="66"/>
                  <a:pt x="43" y="43"/>
                </a:cubicBezTo>
                <a:cubicBezTo>
                  <a:pt x="66" y="20"/>
                  <a:pt x="98" y="6"/>
                  <a:pt x="133" y="6"/>
                </a:cubicBezTo>
                <a:cubicBezTo>
                  <a:pt x="168" y="6"/>
                  <a:pt x="200" y="20"/>
                  <a:pt x="224" y="43"/>
                </a:cubicBezTo>
                <a:cubicBezTo>
                  <a:pt x="247" y="66"/>
                  <a:pt x="261" y="98"/>
                  <a:pt x="261" y="134"/>
                </a:cubicBezTo>
                <a:cubicBezTo>
                  <a:pt x="264" y="134"/>
                  <a:pt x="264" y="134"/>
                  <a:pt x="264" y="134"/>
                </a:cubicBezTo>
                <a:cubicBezTo>
                  <a:pt x="266" y="134"/>
                  <a:pt x="266" y="134"/>
                  <a:pt x="266" y="134"/>
                </a:cubicBezTo>
                <a:cubicBezTo>
                  <a:pt x="266" y="60"/>
                  <a:pt x="207" y="0"/>
                  <a:pt x="133" y="0"/>
                </a:cubicBezTo>
                <a:cubicBezTo>
                  <a:pt x="59" y="0"/>
                  <a:pt x="0" y="60"/>
                  <a:pt x="0" y="134"/>
                </a:cubicBezTo>
                <a:cubicBezTo>
                  <a:pt x="0" y="207"/>
                  <a:pt x="59" y="267"/>
                  <a:pt x="133" y="267"/>
                </a:cubicBezTo>
                <a:cubicBezTo>
                  <a:pt x="207" y="267"/>
                  <a:pt x="266" y="207"/>
                  <a:pt x="266" y="134"/>
                </a:cubicBezTo>
                <a:lnTo>
                  <a:pt x="264" y="134"/>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 calcmode="lin" valueType="num">
                                      <p:cBhvr>
                                        <p:cTn id="15" dur="500" fill="hold"/>
                                        <p:tgtEl>
                                          <p:spTgt spid="26"/>
                                        </p:tgtEl>
                                        <p:attrNameLst>
                                          <p:attrName>style.rotation</p:attrName>
                                        </p:attrNameLst>
                                      </p:cBhvr>
                                      <p:tavLst>
                                        <p:tav tm="0">
                                          <p:val>
                                            <p:fltVal val="360"/>
                                          </p:val>
                                        </p:tav>
                                        <p:tav tm="100000">
                                          <p:val>
                                            <p:fltVal val="0"/>
                                          </p:val>
                                        </p:tav>
                                      </p:tavLst>
                                    </p:anim>
                                    <p:animEffect transition="in" filter="fade">
                                      <p:cBhvr>
                                        <p:cTn id="16" dur="500"/>
                                        <p:tgtEl>
                                          <p:spTgt spid="26"/>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ppt_w</p:attrName>
                                        </p:attrNameLst>
                                      </p:cBhvr>
                                      <p:tavLst>
                                        <p:tav tm="0">
                                          <p:val>
                                            <p:fltVal val="0"/>
                                          </p:val>
                                        </p:tav>
                                        <p:tav tm="100000">
                                          <p:val>
                                            <p:strVal val="#ppt_w"/>
                                          </p:val>
                                        </p:tav>
                                      </p:tavLst>
                                    </p:anim>
                                    <p:anim calcmode="lin" valueType="num">
                                      <p:cBhvr>
                                        <p:cTn id="48" dur="500" fill="hold"/>
                                        <p:tgtEl>
                                          <p:spTgt spid="42"/>
                                        </p:tgtEl>
                                        <p:attrNameLst>
                                          <p:attrName>ppt_h</p:attrName>
                                        </p:attrNameLst>
                                      </p:cBhvr>
                                      <p:tavLst>
                                        <p:tav tm="0">
                                          <p:val>
                                            <p:fltVal val="0"/>
                                          </p:val>
                                        </p:tav>
                                        <p:tav tm="100000">
                                          <p:val>
                                            <p:strVal val="#ppt_h"/>
                                          </p:val>
                                        </p:tav>
                                      </p:tavLst>
                                    </p:anim>
                                    <p:animEffect transition="in" filter="fade">
                                      <p:cBhvr>
                                        <p:cTn id="49" dur="500"/>
                                        <p:tgtEl>
                                          <p:spTgt spid="42"/>
                                        </p:tgtEl>
                                      </p:cBhvr>
                                    </p:animEffect>
                                  </p:childTnLst>
                                </p:cTn>
                              </p:par>
                            </p:childTnLst>
                          </p:cTn>
                        </p:par>
                        <p:par>
                          <p:cTn id="50" fill="hold">
                            <p:stCondLst>
                              <p:cond delay="500"/>
                            </p:stCondLst>
                            <p:childTnLst>
                              <p:par>
                                <p:cTn id="51" presetID="49" presetClass="entr" presetSubtype="0" decel="100000"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 calcmode="lin" valueType="num">
                                      <p:cBhvr>
                                        <p:cTn id="55" dur="500" fill="hold"/>
                                        <p:tgtEl>
                                          <p:spTgt spid="37"/>
                                        </p:tgtEl>
                                        <p:attrNameLst>
                                          <p:attrName>style.rotation</p:attrName>
                                        </p:attrNameLst>
                                      </p:cBhvr>
                                      <p:tavLst>
                                        <p:tav tm="0">
                                          <p:val>
                                            <p:fltVal val="360"/>
                                          </p:val>
                                        </p:tav>
                                        <p:tav tm="100000">
                                          <p:val>
                                            <p:fltVal val="0"/>
                                          </p:val>
                                        </p:tav>
                                      </p:tavLst>
                                    </p:anim>
                                    <p:animEffect transition="in" filter="fade">
                                      <p:cBhvr>
                                        <p:cTn id="56" dur="500"/>
                                        <p:tgtEl>
                                          <p:spTgt spid="37"/>
                                        </p:tgtEl>
                                      </p:cBhvr>
                                    </p:animEffect>
                                  </p:childTnLst>
                                </p:cTn>
                              </p:par>
                            </p:childTnLst>
                          </p:cTn>
                        </p:par>
                        <p:par>
                          <p:cTn id="57" fill="hold">
                            <p:stCondLst>
                              <p:cond delay="1000"/>
                            </p:stCondLst>
                            <p:childTnLst>
                              <p:par>
                                <p:cTn id="58" presetID="49" presetClass="entr" presetSubtype="0" decel="100000"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 calcmode="lin" valueType="num">
                                      <p:cBhvr>
                                        <p:cTn id="60" dur="500" fill="hold"/>
                                        <p:tgtEl>
                                          <p:spTgt spid="43"/>
                                        </p:tgtEl>
                                        <p:attrNameLst>
                                          <p:attrName>ppt_w</p:attrName>
                                        </p:attrNameLst>
                                      </p:cBhvr>
                                      <p:tavLst>
                                        <p:tav tm="0">
                                          <p:val>
                                            <p:fltVal val="0"/>
                                          </p:val>
                                        </p:tav>
                                        <p:tav tm="100000">
                                          <p:val>
                                            <p:strVal val="#ppt_w"/>
                                          </p:val>
                                        </p:tav>
                                      </p:tavLst>
                                    </p:anim>
                                    <p:anim calcmode="lin" valueType="num">
                                      <p:cBhvr>
                                        <p:cTn id="61" dur="500" fill="hold"/>
                                        <p:tgtEl>
                                          <p:spTgt spid="43"/>
                                        </p:tgtEl>
                                        <p:attrNameLst>
                                          <p:attrName>ppt_h</p:attrName>
                                        </p:attrNameLst>
                                      </p:cBhvr>
                                      <p:tavLst>
                                        <p:tav tm="0">
                                          <p:val>
                                            <p:fltVal val="0"/>
                                          </p:val>
                                        </p:tav>
                                        <p:tav tm="100000">
                                          <p:val>
                                            <p:strVal val="#ppt_h"/>
                                          </p:val>
                                        </p:tav>
                                      </p:tavLst>
                                    </p:anim>
                                    <p:anim calcmode="lin" valueType="num">
                                      <p:cBhvr>
                                        <p:cTn id="62" dur="500" fill="hold"/>
                                        <p:tgtEl>
                                          <p:spTgt spid="43"/>
                                        </p:tgtEl>
                                        <p:attrNameLst>
                                          <p:attrName>style.rotation</p:attrName>
                                        </p:attrNameLst>
                                      </p:cBhvr>
                                      <p:tavLst>
                                        <p:tav tm="0">
                                          <p:val>
                                            <p:fltVal val="360"/>
                                          </p:val>
                                        </p:tav>
                                        <p:tav tm="100000">
                                          <p:val>
                                            <p:fltVal val="0"/>
                                          </p:val>
                                        </p:tav>
                                      </p:tavLst>
                                    </p:anim>
                                    <p:animEffect transition="in" filter="fade">
                                      <p:cBhvr>
                                        <p:cTn id="63" dur="500"/>
                                        <p:tgtEl>
                                          <p:spTgt spid="43"/>
                                        </p:tgtEl>
                                      </p:cBhvr>
                                    </p:animEffect>
                                  </p:childTnLst>
                                </p:cTn>
                              </p:par>
                            </p:childTnLst>
                          </p:cTn>
                        </p:par>
                        <p:par>
                          <p:cTn id="64" fill="hold">
                            <p:stCondLst>
                              <p:cond delay="1500"/>
                            </p:stCondLst>
                            <p:childTnLst>
                              <p:par>
                                <p:cTn id="65" presetID="2" presetClass="entr" presetSubtype="2" fill="hold" grpId="0" nodeType="after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left)">
                                      <p:cBhvr>
                                        <p:cTn id="80" dur="500"/>
                                        <p:tgtEl>
                                          <p:spTgt spid="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left)">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childTnLst>
                                    <p:set>
                                      <p:cBhvr>
                                        <p:cTn id="87" dur="1" fill="hold">
                                          <p:stCondLst>
                                            <p:cond delay="0"/>
                                          </p:stCondLst>
                                        </p:cTn>
                                        <p:tgtEl>
                                          <p:spTgt spid="10"/>
                                        </p:tgtEl>
                                        <p:attrNameLst>
                                          <p:attrName>style.visibility</p:attrName>
                                        </p:attrNameLst>
                                      </p:cBhvr>
                                      <p:to>
                                        <p:strVal val="visible"/>
                                      </p:to>
                                    </p:set>
                                    <p:anim calcmode="lin" valueType="num">
                                      <p:cBhvr additive="base">
                                        <p:cTn id="88" dur="500" fill="hold"/>
                                        <p:tgtEl>
                                          <p:spTgt spid="10"/>
                                        </p:tgtEl>
                                        <p:attrNameLst>
                                          <p:attrName>ppt_x</p:attrName>
                                        </p:attrNameLst>
                                      </p:cBhvr>
                                      <p:tavLst>
                                        <p:tav tm="0">
                                          <p:val>
                                            <p:strVal val="1+#ppt_w/2"/>
                                          </p:val>
                                        </p:tav>
                                        <p:tav tm="100000">
                                          <p:val>
                                            <p:strVal val="#ppt_x"/>
                                          </p:val>
                                        </p:tav>
                                      </p:tavLst>
                                    </p:anim>
                                    <p:anim calcmode="lin" valueType="num">
                                      <p:cBhvr additive="base">
                                        <p:cTn id="8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p:cTn id="94" dur="500" fill="hold"/>
                                        <p:tgtEl>
                                          <p:spTgt spid="13"/>
                                        </p:tgtEl>
                                        <p:attrNameLst>
                                          <p:attrName>ppt_w</p:attrName>
                                        </p:attrNameLst>
                                      </p:cBhvr>
                                      <p:tavLst>
                                        <p:tav tm="0">
                                          <p:val>
                                            <p:fltVal val="0"/>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animEffect transition="in" filter="fade">
                                      <p:cBhvr>
                                        <p:cTn id="96" dur="500"/>
                                        <p:tgtEl>
                                          <p:spTgt spid="1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wipe(left)">
                                      <p:cBhvr>
                                        <p:cTn id="101" dur="500"/>
                                        <p:tgtEl>
                                          <p:spTgt spid="11"/>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wipe(left)">
                                      <p:cBhvr>
                                        <p:cTn id="104" dur="500"/>
                                        <p:tgtEl>
                                          <p:spTgt spid="12"/>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cBhvr additive="base">
                                        <p:cTn id="109" dur="500" fill="hold"/>
                                        <p:tgtEl>
                                          <p:spTgt spid="14"/>
                                        </p:tgtEl>
                                        <p:attrNameLst>
                                          <p:attrName>ppt_x</p:attrName>
                                        </p:attrNameLst>
                                      </p:cBhvr>
                                      <p:tavLst>
                                        <p:tav tm="0">
                                          <p:val>
                                            <p:strVal val="1+#ppt_w/2"/>
                                          </p:val>
                                        </p:tav>
                                        <p:tav tm="100000">
                                          <p:val>
                                            <p:strVal val="#ppt_x"/>
                                          </p:val>
                                        </p:tav>
                                      </p:tavLst>
                                    </p:anim>
                                    <p:anim calcmode="lin" valueType="num">
                                      <p:cBhvr additive="base">
                                        <p:cTn id="11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wipe(left)">
                                      <p:cBhvr>
                                        <p:cTn id="122" dur="500"/>
                                        <p:tgtEl>
                                          <p:spTgt spid="15"/>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wipe(left)">
                                      <p:cBhvr>
                                        <p:cTn id="125" dur="500"/>
                                        <p:tgtEl>
                                          <p:spTgt spid="16"/>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2" fill="hold" grpId="0" nodeType="clickEffect">
                                  <p:stCondLst>
                                    <p:cond delay="0"/>
                                  </p:stCondLst>
                                  <p:childTnLst>
                                    <p:set>
                                      <p:cBhvr>
                                        <p:cTn id="129" dur="1" fill="hold">
                                          <p:stCondLst>
                                            <p:cond delay="0"/>
                                          </p:stCondLst>
                                        </p:cTn>
                                        <p:tgtEl>
                                          <p:spTgt spid="18"/>
                                        </p:tgtEl>
                                        <p:attrNameLst>
                                          <p:attrName>style.visibility</p:attrName>
                                        </p:attrNameLst>
                                      </p:cBhvr>
                                      <p:to>
                                        <p:strVal val="visible"/>
                                      </p:to>
                                    </p:set>
                                    <p:anim calcmode="lin" valueType="num">
                                      <p:cBhvr additive="base">
                                        <p:cTn id="130" dur="500" fill="hold"/>
                                        <p:tgtEl>
                                          <p:spTgt spid="18"/>
                                        </p:tgtEl>
                                        <p:attrNameLst>
                                          <p:attrName>ppt_x</p:attrName>
                                        </p:attrNameLst>
                                      </p:cBhvr>
                                      <p:tavLst>
                                        <p:tav tm="0">
                                          <p:val>
                                            <p:strVal val="1+#ppt_w/2"/>
                                          </p:val>
                                        </p:tav>
                                        <p:tav tm="100000">
                                          <p:val>
                                            <p:strVal val="#ppt_x"/>
                                          </p:val>
                                        </p:tav>
                                      </p:tavLst>
                                    </p:anim>
                                    <p:anim calcmode="lin" valueType="num">
                                      <p:cBhvr additive="base">
                                        <p:cTn id="131"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21"/>
                                        </p:tgtEl>
                                        <p:attrNameLst>
                                          <p:attrName>style.visibility</p:attrName>
                                        </p:attrNameLst>
                                      </p:cBhvr>
                                      <p:to>
                                        <p:strVal val="visible"/>
                                      </p:to>
                                    </p:set>
                                    <p:anim calcmode="lin" valueType="num">
                                      <p:cBhvr>
                                        <p:cTn id="136" dur="500" fill="hold"/>
                                        <p:tgtEl>
                                          <p:spTgt spid="21"/>
                                        </p:tgtEl>
                                        <p:attrNameLst>
                                          <p:attrName>ppt_w</p:attrName>
                                        </p:attrNameLst>
                                      </p:cBhvr>
                                      <p:tavLst>
                                        <p:tav tm="0">
                                          <p:val>
                                            <p:fltVal val="0"/>
                                          </p:val>
                                        </p:tav>
                                        <p:tav tm="100000">
                                          <p:val>
                                            <p:strVal val="#ppt_w"/>
                                          </p:val>
                                        </p:tav>
                                      </p:tavLst>
                                    </p:anim>
                                    <p:anim calcmode="lin" valueType="num">
                                      <p:cBhvr>
                                        <p:cTn id="137" dur="500" fill="hold"/>
                                        <p:tgtEl>
                                          <p:spTgt spid="21"/>
                                        </p:tgtEl>
                                        <p:attrNameLst>
                                          <p:attrName>ppt_h</p:attrName>
                                        </p:attrNameLst>
                                      </p:cBhvr>
                                      <p:tavLst>
                                        <p:tav tm="0">
                                          <p:val>
                                            <p:fltVal val="0"/>
                                          </p:val>
                                        </p:tav>
                                        <p:tav tm="100000">
                                          <p:val>
                                            <p:strVal val="#ppt_h"/>
                                          </p:val>
                                        </p:tav>
                                      </p:tavLst>
                                    </p:anim>
                                    <p:animEffect transition="in" filter="fade">
                                      <p:cBhvr>
                                        <p:cTn id="138" dur="500"/>
                                        <p:tgtEl>
                                          <p:spTgt spid="2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wipe(left)">
                                      <p:cBhvr>
                                        <p:cTn id="143" dur="500"/>
                                        <p:tgtEl>
                                          <p:spTgt spid="19"/>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20"/>
                                        </p:tgtEl>
                                        <p:attrNameLst>
                                          <p:attrName>style.visibility</p:attrName>
                                        </p:attrNameLst>
                                      </p:cBhvr>
                                      <p:to>
                                        <p:strVal val="visible"/>
                                      </p:to>
                                    </p:set>
                                    <p:animEffect transition="in" filter="wipe(left)">
                                      <p:cBhvr>
                                        <p:cTn id="1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6" grpId="0" animBg="1"/>
      <p:bldP spid="6" grpId="0" animBg="1"/>
      <p:bldP spid="7" grpId="0"/>
      <p:bldP spid="8" grpId="0"/>
      <p:bldP spid="9" grpId="0"/>
      <p:bldP spid="10" grpId="0" animBg="1"/>
      <p:bldP spid="11" grpId="0"/>
      <p:bldP spid="12" grpId="0"/>
      <p:bldP spid="13" grpId="0"/>
      <p:bldP spid="14" grpId="0" animBg="1"/>
      <p:bldP spid="15" grpId="0"/>
      <p:bldP spid="16" grpId="0"/>
      <p:bldP spid="17" grpId="0"/>
      <p:bldP spid="18" grpId="0" animBg="1"/>
      <p:bldP spid="19" grpId="0"/>
      <p:bldP spid="20" grpId="0"/>
      <p:bldP spid="21" grpId="0"/>
      <p:bldP spid="37" grpId="0" animBg="1"/>
      <p:bldP spid="38" grpId="0" animBg="1"/>
      <p:bldP spid="39" grpId="0" animBg="1"/>
      <p:bldP spid="40" grpId="0" animBg="1"/>
      <p:bldP spid="41" grpId="0" animBg="1"/>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17320" y="1766490"/>
            <a:ext cx="767637" cy="667432"/>
          </a:xfrm>
          <a:prstGeom prst="rect">
            <a:avLst/>
          </a:prstGeom>
          <a:noFill/>
          <a:ln w="117475">
            <a:noFill/>
          </a:ln>
        </p:spPr>
        <p:txBody>
          <a:bodyPr wrap="none" lIns="68580" tIns="34290" rIns="68580" bIns="34290" rtlCol="0">
            <a:prstTxWarp prst="textPlain">
              <a:avLst/>
            </a:prstTxWarp>
            <a:spAutoFit/>
          </a:bodyPr>
          <a:lstStyle/>
          <a:p>
            <a:r>
              <a:rPr lang="en-US" altLang="zh-CN" spc="75" dirty="0" smtClean="0">
                <a:solidFill>
                  <a:schemeClr val="bg2">
                    <a:lumMod val="25000"/>
                  </a:schemeClr>
                </a:solidFill>
                <a:latin typeface="+mn-lt"/>
                <a:ea typeface="+mn-ea"/>
                <a:cs typeface="+mn-ea"/>
                <a:sym typeface="+mn-lt"/>
              </a:rPr>
              <a:t>04</a:t>
            </a:r>
            <a:endParaRPr lang="zh-CN" altLang="en-US" spc="75" dirty="0">
              <a:solidFill>
                <a:schemeClr val="bg2">
                  <a:lumMod val="25000"/>
                </a:schemeClr>
              </a:solidFill>
              <a:latin typeface="+mn-lt"/>
              <a:ea typeface="+mn-ea"/>
              <a:cs typeface="+mn-ea"/>
              <a:sym typeface="+mn-lt"/>
            </a:endParaRPr>
          </a:p>
        </p:txBody>
      </p:sp>
      <p:sp>
        <p:nvSpPr>
          <p:cNvPr id="7" name="TextBox 33"/>
          <p:cNvSpPr txBox="1"/>
          <p:nvPr/>
        </p:nvSpPr>
        <p:spPr>
          <a:xfrm>
            <a:off x="3744549"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8" name="TextBox 34"/>
          <p:cNvSpPr txBox="1"/>
          <p:nvPr/>
        </p:nvSpPr>
        <p:spPr>
          <a:xfrm>
            <a:off x="5357655"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0" name="TextBox 11"/>
          <p:cNvSpPr txBox="1"/>
          <p:nvPr/>
        </p:nvSpPr>
        <p:spPr>
          <a:xfrm>
            <a:off x="3744549"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1" name="TextBox 11"/>
          <p:cNvSpPr txBox="1"/>
          <p:nvPr/>
        </p:nvSpPr>
        <p:spPr>
          <a:xfrm>
            <a:off x="5357655"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2" name="PA_文本框 5"/>
          <p:cNvSpPr txBox="1"/>
          <p:nvPr>
            <p:custDataLst>
              <p:tags r:id="rId1"/>
            </p:custDataLst>
          </p:nvPr>
        </p:nvSpPr>
        <p:spPr>
          <a:xfrm>
            <a:off x="3701471" y="1502694"/>
            <a:ext cx="3678841" cy="1015663"/>
          </a:xfrm>
          <a:prstGeom prst="rect">
            <a:avLst/>
          </a:prstGeom>
          <a:noFill/>
        </p:spPr>
        <p:txBody>
          <a:bodyPr wrap="square" rtlCol="0">
            <a:spAutoFit/>
          </a:bodyPr>
          <a:lstStyle/>
          <a:p>
            <a:r>
              <a:rPr lang="zh-CN" altLang="en-US" sz="6000" dirty="0">
                <a:solidFill>
                  <a:schemeClr val="tx1">
                    <a:lumMod val="75000"/>
                    <a:lumOff val="25000"/>
                  </a:schemeClr>
                </a:solidFill>
                <a:latin typeface="+mn-lt"/>
                <a:ea typeface="+mn-ea"/>
                <a:cs typeface="+mn-ea"/>
                <a:sym typeface="+mn-lt"/>
              </a:rPr>
              <a:t>目标计划</a:t>
            </a:r>
          </a:p>
        </p:txBody>
      </p:sp>
      <p:pic>
        <p:nvPicPr>
          <p:cNvPr id="2050" name="Picture 2" descr="E:\PPT改稿\未标46题-1 副本.png"/>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64288" y="3795886"/>
            <a:ext cx="1404156" cy="93610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9671" y="0"/>
            <a:ext cx="3453927" cy="5164038"/>
            <a:chOff x="-19671" y="0"/>
            <a:chExt cx="3453927" cy="5164038"/>
          </a:xfrm>
        </p:grpSpPr>
        <p:sp>
          <p:nvSpPr>
            <p:cNvPr id="14" name="任意多边形: 形状 25"/>
            <p:cNvSpPr/>
            <p:nvPr/>
          </p:nvSpPr>
          <p:spPr>
            <a:xfrm>
              <a:off x="-837" y="0"/>
              <a:ext cx="2879393" cy="5143500"/>
            </a:xfrm>
            <a:custGeom>
              <a:avLst/>
              <a:gdLst>
                <a:gd name="connsiteX0" fmla="*/ 3801822 w 3801822"/>
                <a:gd name="connsiteY0" fmla="*/ 3929387 h 6858000"/>
                <a:gd name="connsiteX1" fmla="*/ 3801822 w 3801822"/>
                <a:gd name="connsiteY1" fmla="*/ 6858000 h 6858000"/>
                <a:gd name="connsiteX2" fmla="*/ 3801821 w 3801822"/>
                <a:gd name="connsiteY2" fmla="*/ 6858000 h 6858000"/>
                <a:gd name="connsiteX3" fmla="*/ 3801821 w 3801822"/>
                <a:gd name="connsiteY3" fmla="*/ 3929388 h 6858000"/>
                <a:gd name="connsiteX4" fmla="*/ 0 w 3801822"/>
                <a:gd name="connsiteY4" fmla="*/ 0 h 6858000"/>
                <a:gd name="connsiteX5" fmla="*/ 3716816 w 3801822"/>
                <a:gd name="connsiteY5" fmla="*/ 0 h 6858000"/>
                <a:gd name="connsiteX6" fmla="*/ 2533077 w 3801822"/>
                <a:gd name="connsiteY6" fmla="*/ 1183739 h 6858000"/>
                <a:gd name="connsiteX7" fmla="*/ 2533251 w 3801822"/>
                <a:gd name="connsiteY7" fmla="*/ 1183913 h 6858000"/>
                <a:gd name="connsiteX8" fmla="*/ 2051745 w 3801822"/>
                <a:gd name="connsiteY8" fmla="*/ 1665419 h 6858000"/>
                <a:gd name="connsiteX9" fmla="*/ 2039750 w 3801822"/>
                <a:gd name="connsiteY9" fmla="*/ 1674389 h 6858000"/>
                <a:gd name="connsiteX10" fmla="*/ 1520866 w 3801822"/>
                <a:gd name="connsiteY10" fmla="*/ 2774658 h 6858000"/>
                <a:gd name="connsiteX11" fmla="*/ 2659372 w 3801822"/>
                <a:gd name="connsiteY11" fmla="*/ 4171558 h 6858000"/>
                <a:gd name="connsiteX12" fmla="*/ 2693060 w 3801822"/>
                <a:gd name="connsiteY12" fmla="*/ 4176699 h 6858000"/>
                <a:gd name="connsiteX13" fmla="*/ 1897153 w 3801822"/>
                <a:gd name="connsiteY13" fmla="*/ 4972106 h 6858000"/>
                <a:gd name="connsiteX14" fmla="*/ 1899655 w 3801822"/>
                <a:gd name="connsiteY14" fmla="*/ 4972106 h 6858000"/>
                <a:gd name="connsiteX15" fmla="*/ 1614028 w 3801822"/>
                <a:gd name="connsiteY15" fmla="*/ 5257554 h 6858000"/>
                <a:gd name="connsiteX16" fmla="*/ 1606987 w 3801822"/>
                <a:gd name="connsiteY16" fmla="*/ 5250530 h 6858000"/>
                <a:gd name="connsiteX17" fmla="*/ 0 w 3801822"/>
                <a:gd name="connsiteY17" fmla="*/ 68565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01822" h="6858000">
                  <a:moveTo>
                    <a:pt x="3801822" y="3929387"/>
                  </a:moveTo>
                  <a:lnTo>
                    <a:pt x="3801822" y="6858000"/>
                  </a:lnTo>
                  <a:lnTo>
                    <a:pt x="3801821" y="6858000"/>
                  </a:lnTo>
                  <a:lnTo>
                    <a:pt x="3801821" y="3929388"/>
                  </a:lnTo>
                  <a:close/>
                  <a:moveTo>
                    <a:pt x="0" y="0"/>
                  </a:moveTo>
                  <a:lnTo>
                    <a:pt x="3716816" y="0"/>
                  </a:lnTo>
                  <a:lnTo>
                    <a:pt x="2533077" y="1183739"/>
                  </a:lnTo>
                  <a:lnTo>
                    <a:pt x="2533251" y="1183913"/>
                  </a:lnTo>
                  <a:lnTo>
                    <a:pt x="2051745" y="1665419"/>
                  </a:lnTo>
                  <a:lnTo>
                    <a:pt x="2039750" y="1674389"/>
                  </a:lnTo>
                  <a:cubicBezTo>
                    <a:pt x="1722854" y="1935914"/>
                    <a:pt x="1520866" y="2331698"/>
                    <a:pt x="1520866" y="2774658"/>
                  </a:cubicBezTo>
                  <a:cubicBezTo>
                    <a:pt x="1520866" y="3463708"/>
                    <a:pt x="2009628" y="4038601"/>
                    <a:pt x="2659372" y="4171558"/>
                  </a:cubicBezTo>
                  <a:lnTo>
                    <a:pt x="2693060" y="4176699"/>
                  </a:lnTo>
                  <a:lnTo>
                    <a:pt x="1897153" y="4972106"/>
                  </a:lnTo>
                  <a:lnTo>
                    <a:pt x="1899655" y="4972106"/>
                  </a:lnTo>
                  <a:lnTo>
                    <a:pt x="1614028" y="5257554"/>
                  </a:lnTo>
                  <a:lnTo>
                    <a:pt x="1606987" y="5250530"/>
                  </a:lnTo>
                  <a:lnTo>
                    <a:pt x="0" y="6856508"/>
                  </a:lnTo>
                  <a:close/>
                </a:path>
              </a:pathLst>
            </a:custGeom>
            <a:blipFill dpi="0" rotWithShape="1">
              <a:blip r:embed="rId5">
                <a:extLst>
                  <a:ext uri="{BEBA8EAE-BF5A-486C-A8C5-ECC9F3942E4B}">
                    <a14:imgProps xmlns:a14="http://schemas.microsoft.com/office/drawing/2010/main">
                      <a14:imgLayer r:embed="rId6">
                        <a14:imgEffect>
                          <a14:brightnessContrast contrast="-40000"/>
                        </a14:imgEffect>
                        <a14:imgEffect>
                          <a14:sharpenSoften amount="50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5" name="Freeform 184"/>
            <p:cNvSpPr>
              <a:spLocks noEditPoints="1"/>
            </p:cNvSpPr>
            <p:nvPr/>
          </p:nvSpPr>
          <p:spPr bwMode="auto">
            <a:xfrm>
              <a:off x="1044568" y="911037"/>
              <a:ext cx="2340089" cy="2335525"/>
            </a:xfrm>
            <a:custGeom>
              <a:avLst/>
              <a:gdLst>
                <a:gd name="T0" fmla="*/ 547 w 3074"/>
                <a:gd name="T1" fmla="*/ 546 h 3073"/>
                <a:gd name="T2" fmla="*/ 547 w 3074"/>
                <a:gd name="T3" fmla="*/ 2526 h 3073"/>
                <a:gd name="T4" fmla="*/ 2527 w 3074"/>
                <a:gd name="T5" fmla="*/ 2526 h 3073"/>
                <a:gd name="T6" fmla="*/ 2527 w 3074"/>
                <a:gd name="T7" fmla="*/ 546 h 3073"/>
                <a:gd name="T8" fmla="*/ 547 w 3074"/>
                <a:gd name="T9" fmla="*/ 546 h 3073"/>
                <a:gd name="T10" fmla="*/ 2103 w 3074"/>
                <a:gd name="T11" fmla="*/ 2102 h 3073"/>
                <a:gd name="T12" fmla="*/ 971 w 3074"/>
                <a:gd name="T13" fmla="*/ 2102 h 3073"/>
                <a:gd name="T14" fmla="*/ 971 w 3074"/>
                <a:gd name="T15" fmla="*/ 971 h 3073"/>
                <a:gd name="T16" fmla="*/ 2103 w 3074"/>
                <a:gd name="T17" fmla="*/ 971 h 3073"/>
                <a:gd name="T18" fmla="*/ 2103 w 3074"/>
                <a:gd name="T19" fmla="*/ 2102 h 3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4" h="3073">
                  <a:moveTo>
                    <a:pt x="547" y="546"/>
                  </a:moveTo>
                  <a:cubicBezTo>
                    <a:pt x="0" y="1093"/>
                    <a:pt x="0" y="1979"/>
                    <a:pt x="547" y="2526"/>
                  </a:cubicBezTo>
                  <a:cubicBezTo>
                    <a:pt x="1094" y="3073"/>
                    <a:pt x="1980" y="3073"/>
                    <a:pt x="2527" y="2526"/>
                  </a:cubicBezTo>
                  <a:cubicBezTo>
                    <a:pt x="3074" y="1979"/>
                    <a:pt x="3074" y="1093"/>
                    <a:pt x="2527" y="546"/>
                  </a:cubicBezTo>
                  <a:cubicBezTo>
                    <a:pt x="1980" y="0"/>
                    <a:pt x="1094" y="0"/>
                    <a:pt x="547" y="546"/>
                  </a:cubicBezTo>
                  <a:close/>
                  <a:moveTo>
                    <a:pt x="2103" y="2102"/>
                  </a:moveTo>
                  <a:cubicBezTo>
                    <a:pt x="1790" y="2414"/>
                    <a:pt x="1284" y="2414"/>
                    <a:pt x="971" y="2102"/>
                  </a:cubicBezTo>
                  <a:cubicBezTo>
                    <a:pt x="659" y="1789"/>
                    <a:pt x="659" y="1283"/>
                    <a:pt x="971" y="971"/>
                  </a:cubicBezTo>
                  <a:cubicBezTo>
                    <a:pt x="1284" y="658"/>
                    <a:pt x="1790" y="658"/>
                    <a:pt x="2103" y="971"/>
                  </a:cubicBezTo>
                  <a:cubicBezTo>
                    <a:pt x="2415" y="1283"/>
                    <a:pt x="2415" y="1789"/>
                    <a:pt x="2103" y="2102"/>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16" name="任意多边形: 形状 17"/>
            <p:cNvSpPr/>
            <p:nvPr/>
          </p:nvSpPr>
          <p:spPr bwMode="auto">
            <a:xfrm>
              <a:off x="0" y="2513952"/>
              <a:ext cx="2963198" cy="2629548"/>
            </a:xfrm>
            <a:custGeom>
              <a:avLst/>
              <a:gdLst>
                <a:gd name="connsiteX0" fmla="*/ 3519834 w 3950930"/>
                <a:gd name="connsiteY0" fmla="*/ 0 h 3506064"/>
                <a:gd name="connsiteX1" fmla="*/ 3950930 w 3950930"/>
                <a:gd name="connsiteY1" fmla="*/ 430081 h 3506064"/>
                <a:gd name="connsiteX2" fmla="*/ 2925599 w 3950930"/>
                <a:gd name="connsiteY2" fmla="*/ 1453658 h 3506064"/>
                <a:gd name="connsiteX3" fmla="*/ 2927407 w 3950930"/>
                <a:gd name="connsiteY3" fmla="*/ 1455462 h 3506064"/>
                <a:gd name="connsiteX4" fmla="*/ 1741640 w 3950930"/>
                <a:gd name="connsiteY4" fmla="*/ 2639201 h 3506064"/>
                <a:gd name="connsiteX5" fmla="*/ 1728512 w 3950930"/>
                <a:gd name="connsiteY5" fmla="*/ 2639201 h 3506064"/>
                <a:gd name="connsiteX6" fmla="*/ 860163 w 3950930"/>
                <a:gd name="connsiteY6" fmla="*/ 3506064 h 3506064"/>
                <a:gd name="connsiteX7" fmla="*/ 0 w 3950930"/>
                <a:gd name="connsiteY7" fmla="*/ 3506064 h 3506064"/>
                <a:gd name="connsiteX8" fmla="*/ 1614834 w 3950930"/>
                <a:gd name="connsiteY8" fmla="*/ 1892244 h 3506064"/>
                <a:gd name="connsiteX9" fmla="*/ 1621875 w 3950930"/>
                <a:gd name="connsiteY9" fmla="*/ 1899268 h 3506064"/>
                <a:gd name="connsiteX10" fmla="*/ 1907502 w 3950930"/>
                <a:gd name="connsiteY10" fmla="*/ 1613820 h 3506064"/>
                <a:gd name="connsiteX11" fmla="*/ 1905000 w 3950930"/>
                <a:gd name="connsiteY11" fmla="*/ 1613820 h 350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0930" h="3506064">
                  <a:moveTo>
                    <a:pt x="3519834" y="0"/>
                  </a:moveTo>
                  <a:lnTo>
                    <a:pt x="3950930" y="430081"/>
                  </a:lnTo>
                  <a:lnTo>
                    <a:pt x="2925599" y="1453658"/>
                  </a:lnTo>
                  <a:lnTo>
                    <a:pt x="2927407" y="1455462"/>
                  </a:lnTo>
                  <a:lnTo>
                    <a:pt x="1741640" y="2639201"/>
                  </a:lnTo>
                  <a:lnTo>
                    <a:pt x="1728512" y="2639201"/>
                  </a:lnTo>
                  <a:lnTo>
                    <a:pt x="860163" y="3506064"/>
                  </a:lnTo>
                  <a:lnTo>
                    <a:pt x="0" y="3506064"/>
                  </a:lnTo>
                  <a:lnTo>
                    <a:pt x="1614834" y="1892244"/>
                  </a:lnTo>
                  <a:lnTo>
                    <a:pt x="1621875" y="1899268"/>
                  </a:lnTo>
                  <a:lnTo>
                    <a:pt x="1907502" y="1613820"/>
                  </a:lnTo>
                  <a:lnTo>
                    <a:pt x="1905000" y="1613820"/>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7" name="任意多边形: 形状 16"/>
            <p:cNvSpPr/>
            <p:nvPr/>
          </p:nvSpPr>
          <p:spPr bwMode="auto">
            <a:xfrm>
              <a:off x="1459942" y="0"/>
              <a:ext cx="1974314" cy="1650493"/>
            </a:xfrm>
            <a:custGeom>
              <a:avLst/>
              <a:gdLst>
                <a:gd name="connsiteX0" fmla="*/ 1770228 w 2632419"/>
                <a:gd name="connsiteY0" fmla="*/ 0 h 2200657"/>
                <a:gd name="connsiteX1" fmla="*/ 2632419 w 2632419"/>
                <a:gd name="connsiteY1" fmla="*/ 0 h 2200657"/>
                <a:gd name="connsiteX2" fmla="*/ 2044844 w 2632419"/>
                <a:gd name="connsiteY2" fmla="*/ 586837 h 2200657"/>
                <a:gd name="connsiteX3" fmla="*/ 2045930 w 2632419"/>
                <a:gd name="connsiteY3" fmla="*/ 586837 h 2200657"/>
                <a:gd name="connsiteX4" fmla="*/ 430081 w 2632419"/>
                <a:gd name="connsiteY4" fmla="*/ 2200657 h 2200657"/>
                <a:gd name="connsiteX5" fmla="*/ 0 w 2632419"/>
                <a:gd name="connsiteY5" fmla="*/ 1770576 h 2200657"/>
                <a:gd name="connsiteX6" fmla="*/ 586663 w 2632419"/>
                <a:gd name="connsiteY6" fmla="*/ 1183913 h 2200657"/>
                <a:gd name="connsiteX7" fmla="*/ 586489 w 2632419"/>
                <a:gd name="connsiteY7" fmla="*/ 1183739 h 220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2419" h="2200657">
                  <a:moveTo>
                    <a:pt x="1770228" y="0"/>
                  </a:moveTo>
                  <a:lnTo>
                    <a:pt x="2632419" y="0"/>
                  </a:lnTo>
                  <a:lnTo>
                    <a:pt x="2044844" y="586837"/>
                  </a:lnTo>
                  <a:lnTo>
                    <a:pt x="2045930" y="586837"/>
                  </a:lnTo>
                  <a:lnTo>
                    <a:pt x="430081" y="2200657"/>
                  </a:lnTo>
                  <a:lnTo>
                    <a:pt x="0" y="1770576"/>
                  </a:lnTo>
                  <a:lnTo>
                    <a:pt x="586663" y="1183913"/>
                  </a:lnTo>
                  <a:lnTo>
                    <a:pt x="586489" y="1183739"/>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8" name="Freeform 5"/>
            <p:cNvSpPr/>
            <p:nvPr/>
          </p:nvSpPr>
          <p:spPr bwMode="auto">
            <a:xfrm>
              <a:off x="-19671" y="18157"/>
              <a:ext cx="2863479" cy="5145881"/>
            </a:xfrm>
            <a:custGeom>
              <a:avLst/>
              <a:gdLst>
                <a:gd name="T0" fmla="*/ 1012 w 2338"/>
                <a:gd name="T1" fmla="*/ 3304 h 4313"/>
                <a:gd name="T2" fmla="*/ 1017 w 2338"/>
                <a:gd name="T3" fmla="*/ 3308 h 4313"/>
                <a:gd name="T4" fmla="*/ 1197 w 2338"/>
                <a:gd name="T5" fmla="*/ 3128 h 4313"/>
                <a:gd name="T6" fmla="*/ 1195 w 2338"/>
                <a:gd name="T7" fmla="*/ 3128 h 4313"/>
                <a:gd name="T8" fmla="*/ 1701 w 2338"/>
                <a:gd name="T9" fmla="*/ 2624 h 4313"/>
                <a:gd name="T10" fmla="*/ 1221 w 2338"/>
                <a:gd name="T11" fmla="*/ 2376 h 4313"/>
                <a:gd name="T12" fmla="*/ 1220 w 2338"/>
                <a:gd name="T13" fmla="*/ 1116 h 4313"/>
                <a:gd name="T14" fmla="*/ 1219 w 2338"/>
                <a:gd name="T15" fmla="*/ 1115 h 4313"/>
                <a:gd name="T16" fmla="*/ 1590 w 2338"/>
                <a:gd name="T17" fmla="*/ 746 h 4313"/>
                <a:gd name="T18" fmla="*/ 1590 w 2338"/>
                <a:gd name="T19" fmla="*/ 746 h 4313"/>
                <a:gd name="T20" fmla="*/ 2338 w 2338"/>
                <a:gd name="T21" fmla="*/ 0 h 4313"/>
                <a:gd name="T22" fmla="*/ 0 w 2338"/>
                <a:gd name="T23" fmla="*/ 0 h 4313"/>
                <a:gd name="T24" fmla="*/ 0 w 2338"/>
                <a:gd name="T25" fmla="*/ 4313 h 4313"/>
                <a:gd name="T26" fmla="*/ 1012 w 2338"/>
                <a:gd name="T27" fmla="*/ 3304 h 4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8" h="4313">
                  <a:moveTo>
                    <a:pt x="1012" y="3304"/>
                  </a:moveTo>
                  <a:cubicBezTo>
                    <a:pt x="1017" y="3308"/>
                    <a:pt x="1017" y="3308"/>
                    <a:pt x="1017" y="3308"/>
                  </a:cubicBezTo>
                  <a:cubicBezTo>
                    <a:pt x="1197" y="3128"/>
                    <a:pt x="1197" y="3128"/>
                    <a:pt x="1197" y="3128"/>
                  </a:cubicBezTo>
                  <a:cubicBezTo>
                    <a:pt x="1195" y="3128"/>
                    <a:pt x="1195" y="3128"/>
                    <a:pt x="1195" y="3128"/>
                  </a:cubicBezTo>
                  <a:cubicBezTo>
                    <a:pt x="1701" y="2624"/>
                    <a:pt x="1701" y="2624"/>
                    <a:pt x="1701" y="2624"/>
                  </a:cubicBezTo>
                  <a:cubicBezTo>
                    <a:pt x="1526" y="2593"/>
                    <a:pt x="1357" y="2511"/>
                    <a:pt x="1221" y="2376"/>
                  </a:cubicBezTo>
                  <a:cubicBezTo>
                    <a:pt x="871" y="2028"/>
                    <a:pt x="870" y="1465"/>
                    <a:pt x="1220" y="1116"/>
                  </a:cubicBezTo>
                  <a:cubicBezTo>
                    <a:pt x="1219" y="1115"/>
                    <a:pt x="1219" y="1115"/>
                    <a:pt x="1219" y="1115"/>
                  </a:cubicBezTo>
                  <a:cubicBezTo>
                    <a:pt x="1590" y="746"/>
                    <a:pt x="1590" y="746"/>
                    <a:pt x="1590" y="746"/>
                  </a:cubicBezTo>
                  <a:cubicBezTo>
                    <a:pt x="1590" y="746"/>
                    <a:pt x="1590" y="746"/>
                    <a:pt x="1590" y="746"/>
                  </a:cubicBezTo>
                  <a:cubicBezTo>
                    <a:pt x="2338" y="0"/>
                    <a:pt x="2338" y="0"/>
                    <a:pt x="2338" y="0"/>
                  </a:cubicBezTo>
                  <a:cubicBezTo>
                    <a:pt x="0" y="0"/>
                    <a:pt x="0" y="0"/>
                    <a:pt x="0" y="0"/>
                  </a:cubicBezTo>
                  <a:cubicBezTo>
                    <a:pt x="0" y="4313"/>
                    <a:pt x="0" y="4313"/>
                    <a:pt x="0" y="4313"/>
                  </a:cubicBezTo>
                  <a:lnTo>
                    <a:pt x="1012" y="3304"/>
                  </a:lnTo>
                  <a:close/>
                </a:path>
              </a:pathLst>
            </a:custGeom>
            <a:solidFill>
              <a:schemeClr val="accent1">
                <a:alpha val="80000"/>
              </a:schemeClr>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grpSp>
      <p:grpSp>
        <p:nvGrpSpPr>
          <p:cNvPr id="19" name="组合 18"/>
          <p:cNvGrpSpPr/>
          <p:nvPr/>
        </p:nvGrpSpPr>
        <p:grpSpPr>
          <a:xfrm>
            <a:off x="5652120" y="2570137"/>
            <a:ext cx="6405562" cy="6410325"/>
            <a:chOff x="2913460" y="371277"/>
            <a:chExt cx="6405562" cy="6410325"/>
          </a:xfrm>
          <a:solidFill>
            <a:schemeClr val="tx2">
              <a:lumMod val="20000"/>
              <a:lumOff val="80000"/>
              <a:alpha val="40000"/>
            </a:schemeClr>
          </a:solidFill>
        </p:grpSpPr>
        <p:sp>
          <p:nvSpPr>
            <p:cNvPr id="20" name="Freeform 10"/>
            <p:cNvSpPr>
              <a:spLocks noEditPoints="1"/>
            </p:cNvSpPr>
            <p:nvPr/>
          </p:nvSpPr>
          <p:spPr bwMode="auto">
            <a:xfrm>
              <a:off x="3127772" y="371277"/>
              <a:ext cx="6191250" cy="6410325"/>
            </a:xfrm>
            <a:custGeom>
              <a:avLst/>
              <a:gdLst>
                <a:gd name="T0" fmla="*/ 1822 w 1822"/>
                <a:gd name="T1" fmla="*/ 943 h 1885"/>
                <a:gd name="T2" fmla="*/ 1803 w 1822"/>
                <a:gd name="T3" fmla="*/ 943 h 1885"/>
                <a:gd name="T4" fmla="*/ 1785 w 1822"/>
                <a:gd name="T5" fmla="*/ 943 h 1885"/>
                <a:gd name="T6" fmla="*/ 1520 w 1822"/>
                <a:gd name="T7" fmla="*/ 1583 h 1885"/>
                <a:gd name="T8" fmla="*/ 879 w 1822"/>
                <a:gd name="T9" fmla="*/ 1848 h 1885"/>
                <a:gd name="T10" fmla="*/ 239 w 1822"/>
                <a:gd name="T11" fmla="*/ 1583 h 1885"/>
                <a:gd name="T12" fmla="*/ 35 w 1822"/>
                <a:gd name="T13" fmla="*/ 1271 h 1885"/>
                <a:gd name="T14" fmla="*/ 0 w 1822"/>
                <a:gd name="T15" fmla="*/ 1284 h 1885"/>
                <a:gd name="T16" fmla="*/ 213 w 1822"/>
                <a:gd name="T17" fmla="*/ 1609 h 1885"/>
                <a:gd name="T18" fmla="*/ 879 w 1822"/>
                <a:gd name="T19" fmla="*/ 1885 h 1885"/>
                <a:gd name="T20" fmla="*/ 879 w 1822"/>
                <a:gd name="T21" fmla="*/ 1885 h 1885"/>
                <a:gd name="T22" fmla="*/ 1546 w 1822"/>
                <a:gd name="T23" fmla="*/ 1609 h 1885"/>
                <a:gd name="T24" fmla="*/ 1822 w 1822"/>
                <a:gd name="T25" fmla="*/ 943 h 1885"/>
                <a:gd name="T26" fmla="*/ 879 w 1822"/>
                <a:gd name="T27" fmla="*/ 0 h 1885"/>
                <a:gd name="T28" fmla="*/ 879 w 1822"/>
                <a:gd name="T29" fmla="*/ 0 h 1885"/>
                <a:gd name="T30" fmla="*/ 549 w 1822"/>
                <a:gd name="T31" fmla="*/ 60 h 1885"/>
                <a:gd name="T32" fmla="*/ 562 w 1822"/>
                <a:gd name="T33" fmla="*/ 94 h 1885"/>
                <a:gd name="T34" fmla="*/ 879 w 1822"/>
                <a:gd name="T35" fmla="*/ 37 h 1885"/>
                <a:gd name="T36" fmla="*/ 1520 w 1822"/>
                <a:gd name="T37" fmla="*/ 302 h 1885"/>
                <a:gd name="T38" fmla="*/ 1785 w 1822"/>
                <a:gd name="T39" fmla="*/ 943 h 1885"/>
                <a:gd name="T40" fmla="*/ 1803 w 1822"/>
                <a:gd name="T41" fmla="*/ 943 h 1885"/>
                <a:gd name="T42" fmla="*/ 1822 w 1822"/>
                <a:gd name="T43" fmla="*/ 943 h 1885"/>
                <a:gd name="T44" fmla="*/ 1822 w 1822"/>
                <a:gd name="T45" fmla="*/ 943 h 1885"/>
                <a:gd name="T46" fmla="*/ 1546 w 1822"/>
                <a:gd name="T47" fmla="*/ 276 h 1885"/>
                <a:gd name="T48" fmla="*/ 879 w 1822"/>
                <a:gd name="T49" fmla="*/ 0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2" h="1885">
                  <a:moveTo>
                    <a:pt x="1822" y="943"/>
                  </a:moveTo>
                  <a:cubicBezTo>
                    <a:pt x="1803" y="943"/>
                    <a:pt x="1803" y="943"/>
                    <a:pt x="1803" y="943"/>
                  </a:cubicBezTo>
                  <a:cubicBezTo>
                    <a:pt x="1785" y="943"/>
                    <a:pt x="1785" y="943"/>
                    <a:pt x="1785" y="943"/>
                  </a:cubicBezTo>
                  <a:cubicBezTo>
                    <a:pt x="1785" y="1193"/>
                    <a:pt x="1684" y="1419"/>
                    <a:pt x="1520" y="1583"/>
                  </a:cubicBezTo>
                  <a:cubicBezTo>
                    <a:pt x="1356" y="1747"/>
                    <a:pt x="1129" y="1848"/>
                    <a:pt x="879" y="1848"/>
                  </a:cubicBezTo>
                  <a:cubicBezTo>
                    <a:pt x="629" y="1848"/>
                    <a:pt x="403" y="1747"/>
                    <a:pt x="239" y="1583"/>
                  </a:cubicBezTo>
                  <a:cubicBezTo>
                    <a:pt x="151" y="1495"/>
                    <a:pt x="81" y="1389"/>
                    <a:pt x="35" y="1271"/>
                  </a:cubicBezTo>
                  <a:cubicBezTo>
                    <a:pt x="23" y="1275"/>
                    <a:pt x="12" y="1280"/>
                    <a:pt x="0" y="1284"/>
                  </a:cubicBezTo>
                  <a:cubicBezTo>
                    <a:pt x="48" y="1407"/>
                    <a:pt x="121" y="1518"/>
                    <a:pt x="213" y="1609"/>
                  </a:cubicBezTo>
                  <a:cubicBezTo>
                    <a:pt x="383" y="1780"/>
                    <a:pt x="619" y="1885"/>
                    <a:pt x="879" y="1885"/>
                  </a:cubicBezTo>
                  <a:cubicBezTo>
                    <a:pt x="879" y="1885"/>
                    <a:pt x="879" y="1885"/>
                    <a:pt x="879" y="1885"/>
                  </a:cubicBezTo>
                  <a:cubicBezTo>
                    <a:pt x="1139" y="1885"/>
                    <a:pt x="1375" y="1780"/>
                    <a:pt x="1546" y="1609"/>
                  </a:cubicBezTo>
                  <a:cubicBezTo>
                    <a:pt x="1716" y="1439"/>
                    <a:pt x="1822" y="1203"/>
                    <a:pt x="1822" y="943"/>
                  </a:cubicBezTo>
                  <a:moveTo>
                    <a:pt x="879" y="0"/>
                  </a:moveTo>
                  <a:cubicBezTo>
                    <a:pt x="879" y="0"/>
                    <a:pt x="879" y="0"/>
                    <a:pt x="879" y="0"/>
                  </a:cubicBezTo>
                  <a:cubicBezTo>
                    <a:pt x="763" y="0"/>
                    <a:pt x="652" y="21"/>
                    <a:pt x="549" y="60"/>
                  </a:cubicBezTo>
                  <a:cubicBezTo>
                    <a:pt x="553" y="71"/>
                    <a:pt x="558" y="83"/>
                    <a:pt x="562" y="94"/>
                  </a:cubicBezTo>
                  <a:cubicBezTo>
                    <a:pt x="660" y="57"/>
                    <a:pt x="767" y="37"/>
                    <a:pt x="879" y="37"/>
                  </a:cubicBezTo>
                  <a:cubicBezTo>
                    <a:pt x="1129" y="37"/>
                    <a:pt x="1356" y="138"/>
                    <a:pt x="1520" y="302"/>
                  </a:cubicBezTo>
                  <a:cubicBezTo>
                    <a:pt x="1684" y="466"/>
                    <a:pt x="1785" y="693"/>
                    <a:pt x="1785" y="943"/>
                  </a:cubicBezTo>
                  <a:cubicBezTo>
                    <a:pt x="1803" y="943"/>
                    <a:pt x="1803" y="943"/>
                    <a:pt x="1803" y="943"/>
                  </a:cubicBezTo>
                  <a:cubicBezTo>
                    <a:pt x="1822" y="943"/>
                    <a:pt x="1822" y="943"/>
                    <a:pt x="1822" y="943"/>
                  </a:cubicBezTo>
                  <a:cubicBezTo>
                    <a:pt x="1822" y="943"/>
                    <a:pt x="1822" y="943"/>
                    <a:pt x="1822" y="943"/>
                  </a:cubicBezTo>
                  <a:cubicBezTo>
                    <a:pt x="1822" y="683"/>
                    <a:pt x="1716" y="447"/>
                    <a:pt x="1546" y="276"/>
                  </a:cubicBezTo>
                  <a:cubicBezTo>
                    <a:pt x="1375" y="106"/>
                    <a:pt x="1140" y="0"/>
                    <a:pt x="87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1" name="Freeform 11"/>
            <p:cNvSpPr/>
            <p:nvPr/>
          </p:nvSpPr>
          <p:spPr bwMode="auto">
            <a:xfrm>
              <a:off x="2913460" y="576065"/>
              <a:ext cx="2124075" cy="4162425"/>
            </a:xfrm>
            <a:custGeom>
              <a:avLst/>
              <a:gdLst>
                <a:gd name="T0" fmla="*/ 612 w 625"/>
                <a:gd name="T1" fmla="*/ 0 h 1224"/>
                <a:gd name="T2" fmla="*/ 276 w 625"/>
                <a:gd name="T3" fmla="*/ 216 h 1224"/>
                <a:gd name="T4" fmla="*/ 0 w 625"/>
                <a:gd name="T5" fmla="*/ 883 h 1224"/>
                <a:gd name="T6" fmla="*/ 63 w 625"/>
                <a:gd name="T7" fmla="*/ 1224 h 1224"/>
                <a:gd name="T8" fmla="*/ 98 w 625"/>
                <a:gd name="T9" fmla="*/ 1211 h 1224"/>
                <a:gd name="T10" fmla="*/ 37 w 625"/>
                <a:gd name="T11" fmla="*/ 883 h 1224"/>
                <a:gd name="T12" fmla="*/ 302 w 625"/>
                <a:gd name="T13" fmla="*/ 242 h 1224"/>
                <a:gd name="T14" fmla="*/ 625 w 625"/>
                <a:gd name="T15" fmla="*/ 34 h 1224"/>
                <a:gd name="T16" fmla="*/ 612 w 625"/>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1224">
                  <a:moveTo>
                    <a:pt x="612" y="0"/>
                  </a:moveTo>
                  <a:cubicBezTo>
                    <a:pt x="484" y="47"/>
                    <a:pt x="370" y="122"/>
                    <a:pt x="276" y="216"/>
                  </a:cubicBezTo>
                  <a:cubicBezTo>
                    <a:pt x="105" y="387"/>
                    <a:pt x="0" y="623"/>
                    <a:pt x="0" y="883"/>
                  </a:cubicBezTo>
                  <a:cubicBezTo>
                    <a:pt x="0" y="1003"/>
                    <a:pt x="22" y="1118"/>
                    <a:pt x="63" y="1224"/>
                  </a:cubicBezTo>
                  <a:cubicBezTo>
                    <a:pt x="75" y="1220"/>
                    <a:pt x="86" y="1215"/>
                    <a:pt x="98" y="1211"/>
                  </a:cubicBezTo>
                  <a:cubicBezTo>
                    <a:pt x="58" y="1109"/>
                    <a:pt x="37" y="998"/>
                    <a:pt x="37" y="883"/>
                  </a:cubicBezTo>
                  <a:cubicBezTo>
                    <a:pt x="37" y="633"/>
                    <a:pt x="138" y="406"/>
                    <a:pt x="302" y="242"/>
                  </a:cubicBezTo>
                  <a:cubicBezTo>
                    <a:pt x="393" y="152"/>
                    <a:pt x="502" y="80"/>
                    <a:pt x="625" y="34"/>
                  </a:cubicBezTo>
                  <a:cubicBezTo>
                    <a:pt x="621" y="23"/>
                    <a:pt x="616" y="11"/>
                    <a:pt x="612" y="0"/>
                  </a:cubicBezTo>
                </a:path>
              </a:pathLst>
            </a:custGeom>
            <a:grp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22" name="椭圆 21"/>
          <p:cNvSpPr/>
          <p:nvPr/>
        </p:nvSpPr>
        <p:spPr>
          <a:xfrm>
            <a:off x="8184124" y="4587974"/>
            <a:ext cx="2220524" cy="2220524"/>
          </a:xfrm>
          <a:prstGeom prst="ellipse">
            <a:avLst/>
          </a:prstGeom>
          <a:solidFill>
            <a:schemeClr val="tx2">
              <a:lumMod val="20000"/>
              <a:lumOff val="8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1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ppt_x</p:attrName>
                                        </p:attrNameLst>
                                      </p:cBhvr>
                                      <p:tavLst>
                                        <p:tav tm="0">
                                          <p:val>
                                            <p:strVal val="#ppt_x-#ppt_w*1.125000"/>
                                          </p:val>
                                        </p:tav>
                                        <p:tav tm="100000">
                                          <p:val>
                                            <p:strVal val="#ppt_x"/>
                                          </p:val>
                                        </p:tav>
                                      </p:tavLst>
                                    </p:anim>
                                    <p:animEffect transition="in" filter="wipe(right)">
                                      <p:cBhvr>
                                        <p:cTn id="34" dur="500"/>
                                        <p:tgtEl>
                                          <p:spTgt spid="10"/>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2650"/>
                            </p:stCondLst>
                            <p:childTnLst>
                              <p:par>
                                <p:cTn id="40" presetID="10" presetClass="entr" presetSubtype="0" fill="hold" nodeType="after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fade">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目标计划</a:t>
            </a:r>
            <a:endParaRPr lang="zh-CN" altLang="en-US" sz="2000" b="1" dirty="0">
              <a:solidFill>
                <a:schemeClr val="tx1">
                  <a:lumMod val="75000"/>
                  <a:lumOff val="25000"/>
                </a:schemeClr>
              </a:solidFill>
              <a:latin typeface="+mn-lt"/>
              <a:ea typeface="+mn-ea"/>
              <a:cs typeface="+mn-ea"/>
              <a:sym typeface="+mn-lt"/>
            </a:endParaRPr>
          </a:p>
        </p:txBody>
      </p:sp>
      <p:grpSp>
        <p:nvGrpSpPr>
          <p:cNvPr id="50" name="d0a8f099-e09d-4f3f-b5c4-15a4593f429b"/>
          <p:cNvGrpSpPr>
            <a:grpSpLocks noChangeAspect="1"/>
          </p:cNvGrpSpPr>
          <p:nvPr/>
        </p:nvGrpSpPr>
        <p:grpSpPr>
          <a:xfrm>
            <a:off x="3495676" y="1622847"/>
            <a:ext cx="2152652" cy="2211846"/>
            <a:chOff x="4833170" y="2051499"/>
            <a:chExt cx="2637450" cy="2709979"/>
          </a:xfrm>
        </p:grpSpPr>
        <p:grpSp>
          <p:nvGrpSpPr>
            <p:cNvPr id="52" name="Group 25"/>
            <p:cNvGrpSpPr/>
            <p:nvPr/>
          </p:nvGrpSpPr>
          <p:grpSpPr>
            <a:xfrm rot="2700000">
              <a:off x="4822854" y="2089284"/>
              <a:ext cx="2616623" cy="2595992"/>
              <a:chOff x="4567237" y="1765300"/>
              <a:chExt cx="3422651" cy="3395663"/>
            </a:xfrm>
          </p:grpSpPr>
          <p:sp>
            <p:nvSpPr>
              <p:cNvPr id="57" name="Freeform: Shape 10"/>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cs typeface="+mn-ea"/>
                  <a:sym typeface="+mn-lt"/>
                </a:endParaRPr>
              </a:p>
            </p:txBody>
          </p:sp>
          <p:sp>
            <p:nvSpPr>
              <p:cNvPr id="58" name="Freeform: Shape 23"/>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cs typeface="+mn-ea"/>
                  <a:sym typeface="+mn-lt"/>
                </a:endParaRPr>
              </a:p>
            </p:txBody>
          </p:sp>
          <p:sp>
            <p:nvSpPr>
              <p:cNvPr id="59" name="Freeform: Shape 20"/>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tx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cs typeface="+mn-ea"/>
                  <a:sym typeface="+mn-lt"/>
                </a:endParaRPr>
              </a:p>
            </p:txBody>
          </p:sp>
          <p:sp>
            <p:nvSpPr>
              <p:cNvPr id="60" name="Freeform: Shape 13"/>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cs typeface="+mn-ea"/>
                  <a:sym typeface="+mn-lt"/>
                </a:endParaRPr>
              </a:p>
            </p:txBody>
          </p:sp>
        </p:grpSp>
        <p:sp>
          <p:nvSpPr>
            <p:cNvPr id="53" name="Freeform: Shape 21"/>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p:spPr>
          <p:txBody>
            <a:bodyPr anchor="ctr"/>
            <a:lstStyle/>
            <a:p>
              <a:pPr algn="ctr" defTabSz="685165"/>
              <a:endParaRPr sz="1400">
                <a:solidFill>
                  <a:prstClr val="black"/>
                </a:solidFill>
                <a:latin typeface="+mn-lt"/>
                <a:ea typeface="+mn-ea"/>
                <a:cs typeface="+mn-ea"/>
                <a:sym typeface="+mn-lt"/>
              </a:endParaRPr>
            </a:p>
          </p:txBody>
        </p:sp>
        <p:sp>
          <p:nvSpPr>
            <p:cNvPr id="54" name="Freeform: Shape 26"/>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p:spPr>
          <p:txBody>
            <a:bodyPr anchor="ctr"/>
            <a:lstStyle/>
            <a:p>
              <a:pPr algn="ctr" defTabSz="685165"/>
              <a:endParaRPr sz="1400">
                <a:solidFill>
                  <a:prstClr val="black"/>
                </a:solidFill>
                <a:latin typeface="+mn-lt"/>
                <a:ea typeface="+mn-ea"/>
                <a:cs typeface="+mn-ea"/>
                <a:sym typeface="+mn-lt"/>
              </a:endParaRPr>
            </a:p>
          </p:txBody>
        </p:sp>
        <p:sp>
          <p:nvSpPr>
            <p:cNvPr id="55" name="Freeform: Shape 29"/>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p:spPr>
          <p:txBody>
            <a:bodyPr anchor="ctr"/>
            <a:lstStyle/>
            <a:p>
              <a:pPr algn="ctr" defTabSz="685165"/>
              <a:endParaRPr sz="1400">
                <a:solidFill>
                  <a:prstClr val="black"/>
                </a:solidFill>
                <a:latin typeface="+mn-lt"/>
                <a:ea typeface="+mn-ea"/>
                <a:cs typeface="+mn-ea"/>
                <a:sym typeface="+mn-lt"/>
              </a:endParaRPr>
            </a:p>
          </p:txBody>
        </p:sp>
        <p:sp>
          <p:nvSpPr>
            <p:cNvPr id="56" name="Freeform: Shape 32"/>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p:spPr>
          <p:txBody>
            <a:bodyPr anchor="ctr"/>
            <a:lstStyle/>
            <a:p>
              <a:pPr algn="ctr" defTabSz="685165"/>
              <a:endParaRPr sz="1400">
                <a:solidFill>
                  <a:prstClr val="black"/>
                </a:solidFill>
                <a:latin typeface="+mn-lt"/>
                <a:ea typeface="+mn-ea"/>
                <a:cs typeface="+mn-ea"/>
                <a:sym typeface="+mn-lt"/>
              </a:endParaRPr>
            </a:p>
          </p:txBody>
        </p:sp>
      </p:grpSp>
      <p:grpSp>
        <p:nvGrpSpPr>
          <p:cNvPr id="61" name="组合 60"/>
          <p:cNvGrpSpPr/>
          <p:nvPr/>
        </p:nvGrpSpPr>
        <p:grpSpPr>
          <a:xfrm>
            <a:off x="5610137" y="1275606"/>
            <a:ext cx="2495727" cy="966199"/>
            <a:chOff x="6462713" y="2410788"/>
            <a:chExt cx="3327636" cy="1288265"/>
          </a:xfrm>
        </p:grpSpPr>
        <p:sp>
          <p:nvSpPr>
            <p:cNvPr id="62" name="矩形 61"/>
            <p:cNvSpPr/>
            <p:nvPr/>
          </p:nvSpPr>
          <p:spPr>
            <a:xfrm>
              <a:off x="6462713" y="2763412"/>
              <a:ext cx="3327636" cy="935641"/>
            </a:xfrm>
            <a:prstGeom prst="rect">
              <a:avLst/>
            </a:prstGeom>
          </p:spPr>
          <p:txBody>
            <a:bodyPr wrap="square">
              <a:spAutoFit/>
              <a:scene3d>
                <a:camera prst="orthographicFront"/>
                <a:lightRig rig="threePt" dir="t"/>
              </a:scene3d>
              <a:sp3d contourW="12700"/>
            </a:bodyPr>
            <a:lstStyle/>
            <a:p>
              <a:pPr algn="just" defTabSz="685165">
                <a:lnSpc>
                  <a:spcPct val="120000"/>
                </a:lnSpc>
              </a:pPr>
              <a:r>
                <a:rPr lang="zh-CN" altLang="en-US" sz="1100" dirty="0">
                  <a:solidFill>
                    <a:prstClr val="black">
                      <a:lumMod val="65000"/>
                      <a:lumOff val="35000"/>
                    </a:prstClr>
                  </a:solidFill>
                  <a:latin typeface="+mn-lt"/>
                  <a:ea typeface="+mn-ea"/>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6462713" y="2410788"/>
              <a:ext cx="2241975" cy="410369"/>
            </a:xfrm>
            <a:prstGeom prst="rect">
              <a:avLst/>
            </a:prstGeom>
          </p:spPr>
          <p:txBody>
            <a:bodyPr wrap="square">
              <a:spAutoFit/>
              <a:scene3d>
                <a:camera prst="orthographicFront"/>
                <a:lightRig rig="threePt" dir="t"/>
              </a:scene3d>
              <a:sp3d contourW="12700"/>
            </a:bodyPr>
            <a:lstStyle/>
            <a:p>
              <a:pPr>
                <a:defRPr/>
              </a:pPr>
              <a:r>
                <a:rPr lang="zh-CN" altLang="en-US" sz="1400" b="1" kern="0" dirty="0">
                  <a:solidFill>
                    <a:schemeClr val="tx1">
                      <a:lumMod val="75000"/>
                      <a:lumOff val="25000"/>
                    </a:schemeClr>
                  </a:solidFill>
                  <a:latin typeface="+mn-lt"/>
                  <a:ea typeface="+mn-ea"/>
                  <a:cs typeface="+mn-ea"/>
                  <a:sym typeface="+mn-lt"/>
                </a:rPr>
                <a:t>点击添加文本    </a:t>
              </a:r>
              <a:endParaRPr lang="en-US" altLang="zh-CN" sz="1400" b="1" kern="0" dirty="0">
                <a:solidFill>
                  <a:schemeClr val="tx1">
                    <a:lumMod val="75000"/>
                    <a:lumOff val="25000"/>
                  </a:schemeClr>
                </a:solidFill>
                <a:latin typeface="+mn-lt"/>
                <a:ea typeface="+mn-ea"/>
                <a:cs typeface="+mn-ea"/>
                <a:sym typeface="+mn-lt"/>
              </a:endParaRPr>
            </a:p>
          </p:txBody>
        </p:sp>
      </p:grpSp>
      <p:grpSp>
        <p:nvGrpSpPr>
          <p:cNvPr id="64" name="组合 63"/>
          <p:cNvGrpSpPr/>
          <p:nvPr/>
        </p:nvGrpSpPr>
        <p:grpSpPr>
          <a:xfrm>
            <a:off x="5610137" y="3248394"/>
            <a:ext cx="2495727" cy="966199"/>
            <a:chOff x="6462713" y="2410788"/>
            <a:chExt cx="3327636" cy="1288265"/>
          </a:xfrm>
        </p:grpSpPr>
        <p:sp>
          <p:nvSpPr>
            <p:cNvPr id="65" name="矩形 64"/>
            <p:cNvSpPr/>
            <p:nvPr/>
          </p:nvSpPr>
          <p:spPr>
            <a:xfrm>
              <a:off x="6462713" y="2763412"/>
              <a:ext cx="3327636" cy="935641"/>
            </a:xfrm>
            <a:prstGeom prst="rect">
              <a:avLst/>
            </a:prstGeom>
          </p:spPr>
          <p:txBody>
            <a:bodyPr wrap="square">
              <a:spAutoFit/>
              <a:scene3d>
                <a:camera prst="orthographicFront"/>
                <a:lightRig rig="threePt" dir="t"/>
              </a:scene3d>
              <a:sp3d contourW="12700"/>
            </a:bodyPr>
            <a:lstStyle/>
            <a:p>
              <a:pPr algn="just" defTabSz="685165">
                <a:lnSpc>
                  <a:spcPct val="120000"/>
                </a:lnSpc>
              </a:pPr>
              <a:r>
                <a:rPr lang="zh-CN" altLang="en-US" sz="1100" dirty="0">
                  <a:solidFill>
                    <a:prstClr val="black">
                      <a:lumMod val="65000"/>
                      <a:lumOff val="35000"/>
                    </a:prstClr>
                  </a:solidFill>
                  <a:latin typeface="+mn-lt"/>
                  <a:ea typeface="+mn-ea"/>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6462713" y="2410788"/>
              <a:ext cx="2241975" cy="410369"/>
            </a:xfrm>
            <a:prstGeom prst="rect">
              <a:avLst/>
            </a:prstGeom>
          </p:spPr>
          <p:txBody>
            <a:bodyPr wrap="square">
              <a:spAutoFit/>
              <a:scene3d>
                <a:camera prst="orthographicFront"/>
                <a:lightRig rig="threePt" dir="t"/>
              </a:scene3d>
              <a:sp3d contourW="12700"/>
            </a:bodyPr>
            <a:lstStyle/>
            <a:p>
              <a:pPr>
                <a:defRPr/>
              </a:pPr>
              <a:r>
                <a:rPr lang="zh-CN" altLang="en-US" sz="1400" b="1" kern="0" dirty="0">
                  <a:solidFill>
                    <a:schemeClr val="tx1">
                      <a:lumMod val="75000"/>
                      <a:lumOff val="25000"/>
                    </a:schemeClr>
                  </a:solidFill>
                  <a:latin typeface="+mn-lt"/>
                  <a:ea typeface="+mn-ea"/>
                  <a:cs typeface="+mn-ea"/>
                  <a:sym typeface="+mn-lt"/>
                </a:rPr>
                <a:t>点击添加文本    </a:t>
              </a:r>
              <a:endParaRPr lang="en-US" altLang="zh-CN" sz="1400" b="1" kern="0" dirty="0">
                <a:solidFill>
                  <a:schemeClr val="tx1">
                    <a:lumMod val="75000"/>
                    <a:lumOff val="25000"/>
                  </a:schemeClr>
                </a:solidFill>
                <a:latin typeface="+mn-lt"/>
                <a:ea typeface="+mn-ea"/>
                <a:cs typeface="+mn-ea"/>
                <a:sym typeface="+mn-lt"/>
              </a:endParaRPr>
            </a:p>
          </p:txBody>
        </p:sp>
      </p:grpSp>
      <p:grpSp>
        <p:nvGrpSpPr>
          <p:cNvPr id="67" name="组合 66"/>
          <p:cNvGrpSpPr/>
          <p:nvPr/>
        </p:nvGrpSpPr>
        <p:grpSpPr>
          <a:xfrm>
            <a:off x="994129" y="1275606"/>
            <a:ext cx="2495729" cy="966199"/>
            <a:chOff x="6462713" y="2410788"/>
            <a:chExt cx="3327638" cy="1288265"/>
          </a:xfrm>
        </p:grpSpPr>
        <p:sp>
          <p:nvSpPr>
            <p:cNvPr id="68" name="矩形 67"/>
            <p:cNvSpPr/>
            <p:nvPr/>
          </p:nvSpPr>
          <p:spPr>
            <a:xfrm>
              <a:off x="6462713" y="2763412"/>
              <a:ext cx="3327636" cy="935641"/>
            </a:xfrm>
            <a:prstGeom prst="rect">
              <a:avLst/>
            </a:prstGeom>
          </p:spPr>
          <p:txBody>
            <a:bodyPr wrap="square">
              <a:spAutoFit/>
              <a:scene3d>
                <a:camera prst="orthographicFront"/>
                <a:lightRig rig="threePt" dir="t"/>
              </a:scene3d>
              <a:sp3d contourW="12700"/>
            </a:bodyPr>
            <a:lstStyle/>
            <a:p>
              <a:pPr algn="r" defTabSz="685165">
                <a:lnSpc>
                  <a:spcPct val="120000"/>
                </a:lnSpc>
              </a:pPr>
              <a:r>
                <a:rPr lang="zh-CN" altLang="en-US" sz="1100" dirty="0">
                  <a:solidFill>
                    <a:prstClr val="black">
                      <a:lumMod val="65000"/>
                      <a:lumOff val="35000"/>
                    </a:prstClr>
                  </a:solidFill>
                  <a:latin typeface="+mn-lt"/>
                  <a:ea typeface="+mn-ea"/>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7548375" y="2410788"/>
              <a:ext cx="2241976" cy="410369"/>
            </a:xfrm>
            <a:prstGeom prst="rect">
              <a:avLst/>
            </a:prstGeom>
          </p:spPr>
          <p:txBody>
            <a:bodyPr wrap="square">
              <a:spAutoFit/>
              <a:scene3d>
                <a:camera prst="orthographicFront"/>
                <a:lightRig rig="threePt" dir="t"/>
              </a:scene3d>
              <a:sp3d contourW="12700"/>
            </a:bodyPr>
            <a:lstStyle/>
            <a:p>
              <a:pPr>
                <a:defRPr/>
              </a:pPr>
              <a:r>
                <a:rPr lang="zh-CN" altLang="en-US" sz="1400" b="1" kern="0" dirty="0">
                  <a:solidFill>
                    <a:schemeClr val="tx1">
                      <a:lumMod val="75000"/>
                      <a:lumOff val="25000"/>
                    </a:schemeClr>
                  </a:solidFill>
                  <a:latin typeface="+mn-lt"/>
                  <a:ea typeface="+mn-ea"/>
                  <a:cs typeface="+mn-ea"/>
                  <a:sym typeface="+mn-lt"/>
                </a:rPr>
                <a:t>点击添加文本    </a:t>
              </a:r>
              <a:endParaRPr lang="en-US" altLang="zh-CN" sz="1400" b="1" kern="0" dirty="0">
                <a:solidFill>
                  <a:schemeClr val="tx1">
                    <a:lumMod val="75000"/>
                    <a:lumOff val="25000"/>
                  </a:schemeClr>
                </a:solidFill>
                <a:latin typeface="+mn-lt"/>
                <a:ea typeface="+mn-ea"/>
                <a:cs typeface="+mn-ea"/>
                <a:sym typeface="+mn-lt"/>
              </a:endParaRPr>
            </a:p>
          </p:txBody>
        </p:sp>
      </p:grpSp>
      <p:grpSp>
        <p:nvGrpSpPr>
          <p:cNvPr id="70" name="组合 69"/>
          <p:cNvGrpSpPr/>
          <p:nvPr/>
        </p:nvGrpSpPr>
        <p:grpSpPr>
          <a:xfrm>
            <a:off x="994129" y="3248394"/>
            <a:ext cx="2495729" cy="966199"/>
            <a:chOff x="6462713" y="2410788"/>
            <a:chExt cx="3327638" cy="1288265"/>
          </a:xfrm>
        </p:grpSpPr>
        <p:sp>
          <p:nvSpPr>
            <p:cNvPr id="71" name="矩形 70"/>
            <p:cNvSpPr/>
            <p:nvPr/>
          </p:nvSpPr>
          <p:spPr>
            <a:xfrm>
              <a:off x="6462713" y="2763412"/>
              <a:ext cx="3327636" cy="935641"/>
            </a:xfrm>
            <a:prstGeom prst="rect">
              <a:avLst/>
            </a:prstGeom>
          </p:spPr>
          <p:txBody>
            <a:bodyPr wrap="square">
              <a:spAutoFit/>
              <a:scene3d>
                <a:camera prst="orthographicFront"/>
                <a:lightRig rig="threePt" dir="t"/>
              </a:scene3d>
              <a:sp3d contourW="12700"/>
            </a:bodyPr>
            <a:lstStyle/>
            <a:p>
              <a:pPr algn="r" defTabSz="685165">
                <a:lnSpc>
                  <a:spcPct val="120000"/>
                </a:lnSpc>
              </a:pPr>
              <a:r>
                <a:rPr lang="zh-CN" altLang="en-US" sz="1100" dirty="0">
                  <a:solidFill>
                    <a:prstClr val="black">
                      <a:lumMod val="65000"/>
                      <a:lumOff val="35000"/>
                    </a:prstClr>
                  </a:solidFill>
                  <a:latin typeface="+mn-lt"/>
                  <a:ea typeface="+mn-ea"/>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7548375" y="2410788"/>
              <a:ext cx="2241976" cy="410369"/>
            </a:xfrm>
            <a:prstGeom prst="rect">
              <a:avLst/>
            </a:prstGeom>
          </p:spPr>
          <p:txBody>
            <a:bodyPr wrap="square">
              <a:spAutoFit/>
              <a:scene3d>
                <a:camera prst="orthographicFront"/>
                <a:lightRig rig="threePt" dir="t"/>
              </a:scene3d>
              <a:sp3d contourW="12700"/>
            </a:bodyPr>
            <a:lstStyle/>
            <a:p>
              <a:pPr>
                <a:defRPr/>
              </a:pPr>
              <a:r>
                <a:rPr lang="zh-CN" altLang="en-US" sz="1400" b="1" kern="0" dirty="0">
                  <a:solidFill>
                    <a:schemeClr val="tx1">
                      <a:lumMod val="75000"/>
                      <a:lumOff val="25000"/>
                    </a:schemeClr>
                  </a:solidFill>
                  <a:latin typeface="+mn-lt"/>
                  <a:ea typeface="+mn-ea"/>
                  <a:cs typeface="+mn-ea"/>
                  <a:sym typeface="+mn-lt"/>
                </a:rPr>
                <a:t>点击添加文本    </a:t>
              </a:r>
              <a:endParaRPr lang="en-US" altLang="zh-CN" sz="1400" b="1" kern="0" dirty="0">
                <a:solidFill>
                  <a:schemeClr val="tx1">
                    <a:lumMod val="75000"/>
                    <a:lumOff val="25000"/>
                  </a:schemeClr>
                </a:solidFill>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1000" fill="hold"/>
                                        <p:tgtEl>
                                          <p:spTgt spid="50"/>
                                        </p:tgtEl>
                                        <p:attrNameLst>
                                          <p:attrName>ppt_w</p:attrName>
                                        </p:attrNameLst>
                                      </p:cBhvr>
                                      <p:tavLst>
                                        <p:tav tm="0">
                                          <p:val>
                                            <p:fltVal val="0"/>
                                          </p:val>
                                        </p:tav>
                                        <p:tav tm="100000">
                                          <p:val>
                                            <p:strVal val="#ppt_w"/>
                                          </p:val>
                                        </p:tav>
                                      </p:tavLst>
                                    </p:anim>
                                    <p:anim calcmode="lin" valueType="num">
                                      <p:cBhvr>
                                        <p:cTn id="8" dur="1000" fill="hold"/>
                                        <p:tgtEl>
                                          <p:spTgt spid="50"/>
                                        </p:tgtEl>
                                        <p:attrNameLst>
                                          <p:attrName>ppt_h</p:attrName>
                                        </p:attrNameLst>
                                      </p:cBhvr>
                                      <p:tavLst>
                                        <p:tav tm="0">
                                          <p:val>
                                            <p:fltVal val="0"/>
                                          </p:val>
                                        </p:tav>
                                        <p:tav tm="100000">
                                          <p:val>
                                            <p:strVal val="#ppt_h"/>
                                          </p:val>
                                        </p:tav>
                                      </p:tavLst>
                                    </p:anim>
                                    <p:anim calcmode="lin" valueType="num">
                                      <p:cBhvr>
                                        <p:cTn id="9" dur="1000" fill="hold"/>
                                        <p:tgtEl>
                                          <p:spTgt spid="50"/>
                                        </p:tgtEl>
                                        <p:attrNameLst>
                                          <p:attrName>style.rotation</p:attrName>
                                        </p:attrNameLst>
                                      </p:cBhvr>
                                      <p:tavLst>
                                        <p:tav tm="0">
                                          <p:val>
                                            <p:fltVal val="90"/>
                                          </p:val>
                                        </p:tav>
                                        <p:tav tm="100000">
                                          <p:val>
                                            <p:fltVal val="0"/>
                                          </p:val>
                                        </p:tav>
                                      </p:tavLst>
                                    </p:anim>
                                    <p:animEffect transition="in" filter="fade">
                                      <p:cBhvr>
                                        <p:cTn id="10" dur="1000"/>
                                        <p:tgtEl>
                                          <p:spTgt spid="50"/>
                                        </p:tgtEl>
                                      </p:cBhvr>
                                    </p:animEffect>
                                  </p:childTnLst>
                                </p:cTn>
                              </p:par>
                            </p:childTnLst>
                          </p:cTn>
                        </p:par>
                        <p:par>
                          <p:cTn id="11" fill="hold">
                            <p:stCondLst>
                              <p:cond delay="1000"/>
                            </p:stCondLst>
                            <p:childTnLst>
                              <p:par>
                                <p:cTn id="12" presetID="12" presetClass="entr" presetSubtype="2"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p:tgtEl>
                                          <p:spTgt spid="67"/>
                                        </p:tgtEl>
                                        <p:attrNameLst>
                                          <p:attrName>ppt_x</p:attrName>
                                        </p:attrNameLst>
                                      </p:cBhvr>
                                      <p:tavLst>
                                        <p:tav tm="0">
                                          <p:val>
                                            <p:strVal val="#ppt_x+#ppt_w*1.125000"/>
                                          </p:val>
                                        </p:tav>
                                        <p:tav tm="100000">
                                          <p:val>
                                            <p:strVal val="#ppt_x"/>
                                          </p:val>
                                        </p:tav>
                                      </p:tavLst>
                                    </p:anim>
                                    <p:animEffect transition="in" filter="wipe(left)">
                                      <p:cBhvr>
                                        <p:cTn id="15" dur="500"/>
                                        <p:tgtEl>
                                          <p:spTgt spid="67"/>
                                        </p:tgtEl>
                                      </p:cBhvr>
                                    </p:animEffect>
                                  </p:childTnLst>
                                </p:cTn>
                              </p:par>
                              <p:par>
                                <p:cTn id="16" presetID="12" presetClass="entr" presetSubtype="2" fill="hold" nodeType="withEffect">
                                  <p:stCondLst>
                                    <p:cond delay="250"/>
                                  </p:stCondLst>
                                  <p:childTnLst>
                                    <p:set>
                                      <p:cBhvr>
                                        <p:cTn id="17" dur="1" fill="hold">
                                          <p:stCondLst>
                                            <p:cond delay="0"/>
                                          </p:stCondLst>
                                        </p:cTn>
                                        <p:tgtEl>
                                          <p:spTgt spid="70"/>
                                        </p:tgtEl>
                                        <p:attrNameLst>
                                          <p:attrName>style.visibility</p:attrName>
                                        </p:attrNameLst>
                                      </p:cBhvr>
                                      <p:to>
                                        <p:strVal val="visible"/>
                                      </p:to>
                                    </p:set>
                                    <p:anim calcmode="lin" valueType="num">
                                      <p:cBhvr additive="base">
                                        <p:cTn id="18" dur="500"/>
                                        <p:tgtEl>
                                          <p:spTgt spid="70"/>
                                        </p:tgtEl>
                                        <p:attrNameLst>
                                          <p:attrName>ppt_x</p:attrName>
                                        </p:attrNameLst>
                                      </p:cBhvr>
                                      <p:tavLst>
                                        <p:tav tm="0">
                                          <p:val>
                                            <p:strVal val="#ppt_x+#ppt_w*1.125000"/>
                                          </p:val>
                                        </p:tav>
                                        <p:tav tm="100000">
                                          <p:val>
                                            <p:strVal val="#ppt_x"/>
                                          </p:val>
                                        </p:tav>
                                      </p:tavLst>
                                    </p:anim>
                                    <p:animEffect transition="in" filter="wipe(left)">
                                      <p:cBhvr>
                                        <p:cTn id="19" dur="500"/>
                                        <p:tgtEl>
                                          <p:spTgt spid="70"/>
                                        </p:tgtEl>
                                      </p:cBhvr>
                                    </p:animEffect>
                                  </p:childTnLst>
                                </p:cTn>
                              </p:par>
                              <p:par>
                                <p:cTn id="20" presetID="12" presetClass="entr" presetSubtype="8" fill="hold" nodeType="withEffect">
                                  <p:stCondLst>
                                    <p:cond delay="50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p:tgtEl>
                                          <p:spTgt spid="61"/>
                                        </p:tgtEl>
                                        <p:attrNameLst>
                                          <p:attrName>ppt_x</p:attrName>
                                        </p:attrNameLst>
                                      </p:cBhvr>
                                      <p:tavLst>
                                        <p:tav tm="0">
                                          <p:val>
                                            <p:strVal val="#ppt_x-#ppt_w*1.125000"/>
                                          </p:val>
                                        </p:tav>
                                        <p:tav tm="100000">
                                          <p:val>
                                            <p:strVal val="#ppt_x"/>
                                          </p:val>
                                        </p:tav>
                                      </p:tavLst>
                                    </p:anim>
                                    <p:animEffect transition="in" filter="wipe(right)">
                                      <p:cBhvr>
                                        <p:cTn id="23" dur="500"/>
                                        <p:tgtEl>
                                          <p:spTgt spid="61"/>
                                        </p:tgtEl>
                                      </p:cBhvr>
                                    </p:animEffect>
                                  </p:childTnLst>
                                </p:cTn>
                              </p:par>
                              <p:par>
                                <p:cTn id="24" presetID="12" presetClass="entr" presetSubtype="8" fill="hold" nodeType="withEffect">
                                  <p:stCondLst>
                                    <p:cond delay="750"/>
                                  </p:stCondLst>
                                  <p:childTnLst>
                                    <p:set>
                                      <p:cBhvr>
                                        <p:cTn id="25" dur="1" fill="hold">
                                          <p:stCondLst>
                                            <p:cond delay="0"/>
                                          </p:stCondLst>
                                        </p:cTn>
                                        <p:tgtEl>
                                          <p:spTgt spid="64"/>
                                        </p:tgtEl>
                                        <p:attrNameLst>
                                          <p:attrName>style.visibility</p:attrName>
                                        </p:attrNameLst>
                                      </p:cBhvr>
                                      <p:to>
                                        <p:strVal val="visible"/>
                                      </p:to>
                                    </p:set>
                                    <p:anim calcmode="lin" valueType="num">
                                      <p:cBhvr additive="base">
                                        <p:cTn id="26" dur="500"/>
                                        <p:tgtEl>
                                          <p:spTgt spid="64"/>
                                        </p:tgtEl>
                                        <p:attrNameLst>
                                          <p:attrName>ppt_x</p:attrName>
                                        </p:attrNameLst>
                                      </p:cBhvr>
                                      <p:tavLst>
                                        <p:tav tm="0">
                                          <p:val>
                                            <p:strVal val="#ppt_x-#ppt_w*1.125000"/>
                                          </p:val>
                                        </p:tav>
                                        <p:tav tm="100000">
                                          <p:val>
                                            <p:strVal val="#ppt_x"/>
                                          </p:val>
                                        </p:tav>
                                      </p:tavLst>
                                    </p:anim>
                                    <p:animEffect transition="in" filter="wipe(right)">
                                      <p:cBhvr>
                                        <p:cTn id="2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8cd8c38-45ff-4801-921c-3515f19a90b8"/>
          <p:cNvGrpSpPr>
            <a:grpSpLocks noChangeAspect="1"/>
          </p:cNvGrpSpPr>
          <p:nvPr/>
        </p:nvGrpSpPr>
        <p:grpSpPr>
          <a:xfrm>
            <a:off x="539750" y="1379350"/>
            <a:ext cx="8091779" cy="2863457"/>
            <a:chOff x="719667" y="1839132"/>
            <a:chExt cx="10789039" cy="3817943"/>
          </a:xfrm>
        </p:grpSpPr>
        <p:grpSp>
          <p:nvGrpSpPr>
            <p:cNvPr id="4" name="Group 1"/>
            <p:cNvGrpSpPr/>
            <p:nvPr/>
          </p:nvGrpSpPr>
          <p:grpSpPr>
            <a:xfrm>
              <a:off x="4715384" y="1839132"/>
              <a:ext cx="3095624" cy="3817943"/>
              <a:chOff x="4715384" y="1839132"/>
              <a:chExt cx="3095624" cy="3817943"/>
            </a:xfrm>
          </p:grpSpPr>
          <p:grpSp>
            <p:nvGrpSpPr>
              <p:cNvPr id="42" name="Group 4"/>
              <p:cNvGrpSpPr/>
              <p:nvPr/>
            </p:nvGrpSpPr>
            <p:grpSpPr>
              <a:xfrm>
                <a:off x="4715384" y="4643694"/>
                <a:ext cx="3095624" cy="1013381"/>
                <a:chOff x="4889500" y="4559301"/>
                <a:chExt cx="2400300" cy="1392238"/>
              </a:xfrm>
            </p:grpSpPr>
            <p:sp>
              <p:nvSpPr>
                <p:cNvPr id="68" name="Freeform: Shape 5"/>
                <p:cNvSpPr/>
                <p:nvPr/>
              </p:nvSpPr>
              <p:spPr bwMode="auto">
                <a:xfrm>
                  <a:off x="5365750" y="4797426"/>
                  <a:ext cx="723900" cy="552450"/>
                </a:xfrm>
                <a:custGeom>
                  <a:avLst/>
                  <a:gdLst>
                    <a:gd name="T0" fmla="*/ 456 w 456"/>
                    <a:gd name="T1" fmla="*/ 0 h 348"/>
                    <a:gd name="T2" fmla="*/ 456 w 456"/>
                    <a:gd name="T3" fmla="*/ 123 h 348"/>
                    <a:gd name="T4" fmla="*/ 0 w 456"/>
                    <a:gd name="T5" fmla="*/ 348 h 348"/>
                    <a:gd name="T6" fmla="*/ 0 w 456"/>
                    <a:gd name="T7" fmla="*/ 229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23"/>
                      </a:lnTo>
                      <a:lnTo>
                        <a:pt x="0" y="348"/>
                      </a:lnTo>
                      <a:lnTo>
                        <a:pt x="0" y="229"/>
                      </a:lnTo>
                      <a:lnTo>
                        <a:pt x="456"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9" name="Freeform: Shape 6"/>
                <p:cNvSpPr/>
                <p:nvPr/>
              </p:nvSpPr>
              <p:spPr bwMode="auto">
                <a:xfrm>
                  <a:off x="4889500" y="4797426"/>
                  <a:ext cx="1922463" cy="1154113"/>
                </a:xfrm>
                <a:custGeom>
                  <a:avLst/>
                  <a:gdLst>
                    <a:gd name="T0" fmla="*/ 1211 w 1211"/>
                    <a:gd name="T1" fmla="*/ 229 h 727"/>
                    <a:gd name="T2" fmla="*/ 1211 w 1211"/>
                    <a:gd name="T3" fmla="*/ 348 h 727"/>
                    <a:gd name="T4" fmla="*/ 756 w 1211"/>
                    <a:gd name="T5" fmla="*/ 123 h 727"/>
                    <a:gd name="T6" fmla="*/ 756 w 1211"/>
                    <a:gd name="T7" fmla="*/ 0 h 727"/>
                    <a:gd name="T8" fmla="*/ 1211 w 1211"/>
                    <a:gd name="T9" fmla="*/ 229 h 727"/>
                    <a:gd name="T10" fmla="*/ 0 w 1211"/>
                    <a:gd name="T11" fmla="*/ 348 h 727"/>
                    <a:gd name="T12" fmla="*/ 756 w 1211"/>
                    <a:gd name="T13" fmla="*/ 727 h 727"/>
                    <a:gd name="T14" fmla="*/ 756 w 1211"/>
                    <a:gd name="T15" fmla="*/ 603 h 727"/>
                    <a:gd name="T16" fmla="*/ 0 w 1211"/>
                    <a:gd name="T17" fmla="*/ 229 h 727"/>
                    <a:gd name="T18" fmla="*/ 0 w 1211"/>
                    <a:gd name="T19" fmla="*/ 34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9"/>
                      </a:moveTo>
                      <a:lnTo>
                        <a:pt x="1211" y="348"/>
                      </a:lnTo>
                      <a:lnTo>
                        <a:pt x="756" y="123"/>
                      </a:lnTo>
                      <a:lnTo>
                        <a:pt x="756" y="0"/>
                      </a:lnTo>
                      <a:lnTo>
                        <a:pt x="1211" y="229"/>
                      </a:lnTo>
                      <a:close/>
                      <a:moveTo>
                        <a:pt x="0" y="348"/>
                      </a:moveTo>
                      <a:lnTo>
                        <a:pt x="756" y="727"/>
                      </a:lnTo>
                      <a:lnTo>
                        <a:pt x="756" y="603"/>
                      </a:lnTo>
                      <a:lnTo>
                        <a:pt x="0" y="229"/>
                      </a:lnTo>
                      <a:lnTo>
                        <a:pt x="0" y="348"/>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70" name="Freeform: Shape 7"/>
                <p:cNvSpPr/>
                <p:nvPr/>
              </p:nvSpPr>
              <p:spPr bwMode="auto">
                <a:xfrm>
                  <a:off x="6089650" y="5160963"/>
                  <a:ext cx="1200150" cy="790575"/>
                </a:xfrm>
                <a:custGeom>
                  <a:avLst/>
                  <a:gdLst>
                    <a:gd name="T0" fmla="*/ 756 w 756"/>
                    <a:gd name="T1" fmla="*/ 0 h 498"/>
                    <a:gd name="T2" fmla="*/ 756 w 756"/>
                    <a:gd name="T3" fmla="*/ 119 h 498"/>
                    <a:gd name="T4" fmla="*/ 0 w 756"/>
                    <a:gd name="T5" fmla="*/ 498 h 498"/>
                    <a:gd name="T6" fmla="*/ 0 w 756"/>
                    <a:gd name="T7" fmla="*/ 374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19"/>
                      </a:lnTo>
                      <a:lnTo>
                        <a:pt x="0" y="498"/>
                      </a:lnTo>
                      <a:lnTo>
                        <a:pt x="0" y="374"/>
                      </a:lnTo>
                      <a:lnTo>
                        <a:pt x="756"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71" name="Freeform: Shape 8"/>
                <p:cNvSpPr/>
                <p:nvPr/>
              </p:nvSpPr>
              <p:spPr bwMode="auto">
                <a:xfrm>
                  <a:off x="4889500" y="4559301"/>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4 h 753"/>
                    <a:gd name="T14" fmla="*/ 1211 w 1512"/>
                    <a:gd name="T15" fmla="*/ 379 h 753"/>
                    <a:gd name="T16" fmla="*/ 756 w 1512"/>
                    <a:gd name="T17" fmla="*/ 150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4"/>
                      </a:lnTo>
                      <a:lnTo>
                        <a:pt x="1211" y="379"/>
                      </a:lnTo>
                      <a:lnTo>
                        <a:pt x="756" y="150"/>
                      </a:lnTo>
                      <a:lnTo>
                        <a:pt x="300" y="379"/>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nvGrpSpPr>
              <p:cNvPr id="43" name="Group 9"/>
              <p:cNvGrpSpPr/>
              <p:nvPr/>
            </p:nvGrpSpPr>
            <p:grpSpPr>
              <a:xfrm>
                <a:off x="4715384" y="4085098"/>
                <a:ext cx="3095624" cy="1008762"/>
                <a:chOff x="4889500" y="3152776"/>
                <a:chExt cx="2400300" cy="1385888"/>
              </a:xfrm>
            </p:grpSpPr>
            <p:sp>
              <p:nvSpPr>
                <p:cNvPr id="64" name="Freeform: Shape 10"/>
                <p:cNvSpPr/>
                <p:nvPr/>
              </p:nvSpPr>
              <p:spPr bwMode="auto">
                <a:xfrm>
                  <a:off x="5365750" y="3390901"/>
                  <a:ext cx="723900" cy="552450"/>
                </a:xfrm>
                <a:custGeom>
                  <a:avLst/>
                  <a:gdLst>
                    <a:gd name="T0" fmla="*/ 456 w 456"/>
                    <a:gd name="T1" fmla="*/ 0 h 348"/>
                    <a:gd name="T2" fmla="*/ 456 w 456"/>
                    <a:gd name="T3" fmla="*/ 119 h 348"/>
                    <a:gd name="T4" fmla="*/ 0 w 456"/>
                    <a:gd name="T5" fmla="*/ 348 h 348"/>
                    <a:gd name="T6" fmla="*/ 0 w 456"/>
                    <a:gd name="T7" fmla="*/ 225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19"/>
                      </a:lnTo>
                      <a:lnTo>
                        <a:pt x="0" y="348"/>
                      </a:lnTo>
                      <a:lnTo>
                        <a:pt x="0" y="225"/>
                      </a:lnTo>
                      <a:lnTo>
                        <a:pt x="456"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5" name="Freeform: Shape 11"/>
                <p:cNvSpPr/>
                <p:nvPr/>
              </p:nvSpPr>
              <p:spPr bwMode="auto">
                <a:xfrm>
                  <a:off x="4889500" y="3390901"/>
                  <a:ext cx="1922463" cy="1147763"/>
                </a:xfrm>
                <a:custGeom>
                  <a:avLst/>
                  <a:gdLst>
                    <a:gd name="T0" fmla="*/ 1211 w 1211"/>
                    <a:gd name="T1" fmla="*/ 225 h 723"/>
                    <a:gd name="T2" fmla="*/ 1211 w 1211"/>
                    <a:gd name="T3" fmla="*/ 348 h 723"/>
                    <a:gd name="T4" fmla="*/ 756 w 1211"/>
                    <a:gd name="T5" fmla="*/ 119 h 723"/>
                    <a:gd name="T6" fmla="*/ 756 w 1211"/>
                    <a:gd name="T7" fmla="*/ 0 h 723"/>
                    <a:gd name="T8" fmla="*/ 1211 w 1211"/>
                    <a:gd name="T9" fmla="*/ 225 h 723"/>
                    <a:gd name="T10" fmla="*/ 0 w 1211"/>
                    <a:gd name="T11" fmla="*/ 348 h 723"/>
                    <a:gd name="T12" fmla="*/ 756 w 1211"/>
                    <a:gd name="T13" fmla="*/ 723 h 723"/>
                    <a:gd name="T14" fmla="*/ 756 w 1211"/>
                    <a:gd name="T15" fmla="*/ 599 h 723"/>
                    <a:gd name="T16" fmla="*/ 0 w 1211"/>
                    <a:gd name="T17" fmla="*/ 225 h 723"/>
                    <a:gd name="T18" fmla="*/ 0 w 1211"/>
                    <a:gd name="T19" fmla="*/ 348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3">
                      <a:moveTo>
                        <a:pt x="1211" y="225"/>
                      </a:moveTo>
                      <a:lnTo>
                        <a:pt x="1211" y="348"/>
                      </a:lnTo>
                      <a:lnTo>
                        <a:pt x="756" y="119"/>
                      </a:lnTo>
                      <a:lnTo>
                        <a:pt x="756" y="0"/>
                      </a:lnTo>
                      <a:lnTo>
                        <a:pt x="1211" y="225"/>
                      </a:lnTo>
                      <a:close/>
                      <a:moveTo>
                        <a:pt x="0" y="348"/>
                      </a:moveTo>
                      <a:lnTo>
                        <a:pt x="756" y="723"/>
                      </a:lnTo>
                      <a:lnTo>
                        <a:pt x="756" y="599"/>
                      </a:lnTo>
                      <a:lnTo>
                        <a:pt x="0" y="225"/>
                      </a:lnTo>
                      <a:lnTo>
                        <a:pt x="0" y="348"/>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6" name="Freeform: Shape 12"/>
                <p:cNvSpPr/>
                <p:nvPr/>
              </p:nvSpPr>
              <p:spPr bwMode="auto">
                <a:xfrm>
                  <a:off x="6089650" y="3748088"/>
                  <a:ext cx="1200150" cy="790575"/>
                </a:xfrm>
                <a:custGeom>
                  <a:avLst/>
                  <a:gdLst>
                    <a:gd name="T0" fmla="*/ 756 w 756"/>
                    <a:gd name="T1" fmla="*/ 0 h 498"/>
                    <a:gd name="T2" fmla="*/ 756 w 756"/>
                    <a:gd name="T3" fmla="*/ 123 h 498"/>
                    <a:gd name="T4" fmla="*/ 0 w 756"/>
                    <a:gd name="T5" fmla="*/ 498 h 498"/>
                    <a:gd name="T6" fmla="*/ 0 w 756"/>
                    <a:gd name="T7" fmla="*/ 374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4"/>
                      </a:lnTo>
                      <a:lnTo>
                        <a:pt x="756"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7" name="Freeform: Shape 13"/>
                <p:cNvSpPr/>
                <p:nvPr/>
              </p:nvSpPr>
              <p:spPr bwMode="auto">
                <a:xfrm>
                  <a:off x="4889500" y="3152776"/>
                  <a:ext cx="2400300" cy="1189038"/>
                </a:xfrm>
                <a:custGeom>
                  <a:avLst/>
                  <a:gdLst>
                    <a:gd name="T0" fmla="*/ 756 w 1512"/>
                    <a:gd name="T1" fmla="*/ 0 h 749"/>
                    <a:gd name="T2" fmla="*/ 1512 w 1512"/>
                    <a:gd name="T3" fmla="*/ 375 h 749"/>
                    <a:gd name="T4" fmla="*/ 756 w 1512"/>
                    <a:gd name="T5" fmla="*/ 749 h 749"/>
                    <a:gd name="T6" fmla="*/ 0 w 1512"/>
                    <a:gd name="T7" fmla="*/ 375 h 749"/>
                    <a:gd name="T8" fmla="*/ 756 w 1512"/>
                    <a:gd name="T9" fmla="*/ 0 h 749"/>
                    <a:gd name="T10" fmla="*/ 300 w 1512"/>
                    <a:gd name="T11" fmla="*/ 375 h 749"/>
                    <a:gd name="T12" fmla="*/ 756 w 1512"/>
                    <a:gd name="T13" fmla="*/ 604 h 749"/>
                    <a:gd name="T14" fmla="*/ 1211 w 1512"/>
                    <a:gd name="T15" fmla="*/ 375 h 749"/>
                    <a:gd name="T16" fmla="*/ 756 w 1512"/>
                    <a:gd name="T17" fmla="*/ 150 h 749"/>
                    <a:gd name="T18" fmla="*/ 300 w 1512"/>
                    <a:gd name="T19" fmla="*/ 375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49">
                      <a:moveTo>
                        <a:pt x="756" y="0"/>
                      </a:moveTo>
                      <a:lnTo>
                        <a:pt x="1512" y="375"/>
                      </a:lnTo>
                      <a:lnTo>
                        <a:pt x="756" y="749"/>
                      </a:lnTo>
                      <a:lnTo>
                        <a:pt x="0" y="375"/>
                      </a:lnTo>
                      <a:lnTo>
                        <a:pt x="756" y="0"/>
                      </a:lnTo>
                      <a:close/>
                      <a:moveTo>
                        <a:pt x="300" y="375"/>
                      </a:moveTo>
                      <a:lnTo>
                        <a:pt x="756" y="604"/>
                      </a:lnTo>
                      <a:lnTo>
                        <a:pt x="1211" y="375"/>
                      </a:lnTo>
                      <a:lnTo>
                        <a:pt x="756" y="150"/>
                      </a:lnTo>
                      <a:lnTo>
                        <a:pt x="300" y="375"/>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nvGrpSpPr>
              <p:cNvPr id="44" name="Group 14"/>
              <p:cNvGrpSpPr/>
              <p:nvPr/>
            </p:nvGrpSpPr>
            <p:grpSpPr>
              <a:xfrm>
                <a:off x="4715384" y="3521875"/>
                <a:ext cx="3095624" cy="1013381"/>
                <a:chOff x="4889500" y="4090988"/>
                <a:chExt cx="2400300" cy="1392238"/>
              </a:xfrm>
            </p:grpSpPr>
            <p:sp>
              <p:nvSpPr>
                <p:cNvPr id="60" name="Freeform: Shape 15"/>
                <p:cNvSpPr/>
                <p:nvPr/>
              </p:nvSpPr>
              <p:spPr bwMode="auto">
                <a:xfrm>
                  <a:off x="5365750" y="4329113"/>
                  <a:ext cx="723900" cy="552450"/>
                </a:xfrm>
                <a:custGeom>
                  <a:avLst/>
                  <a:gdLst>
                    <a:gd name="T0" fmla="*/ 456 w 456"/>
                    <a:gd name="T1" fmla="*/ 0 h 348"/>
                    <a:gd name="T2" fmla="*/ 456 w 456"/>
                    <a:gd name="T3" fmla="*/ 123 h 348"/>
                    <a:gd name="T4" fmla="*/ 0 w 456"/>
                    <a:gd name="T5" fmla="*/ 348 h 348"/>
                    <a:gd name="T6" fmla="*/ 0 w 456"/>
                    <a:gd name="T7" fmla="*/ 224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23"/>
                      </a:lnTo>
                      <a:lnTo>
                        <a:pt x="0" y="348"/>
                      </a:lnTo>
                      <a:lnTo>
                        <a:pt x="0" y="224"/>
                      </a:lnTo>
                      <a:lnTo>
                        <a:pt x="4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1" name="Freeform: Shape 16"/>
                <p:cNvSpPr/>
                <p:nvPr/>
              </p:nvSpPr>
              <p:spPr bwMode="auto">
                <a:xfrm>
                  <a:off x="4889500" y="4329113"/>
                  <a:ext cx="1922463" cy="1154113"/>
                </a:xfrm>
                <a:custGeom>
                  <a:avLst/>
                  <a:gdLst>
                    <a:gd name="T0" fmla="*/ 1211 w 1211"/>
                    <a:gd name="T1" fmla="*/ 224 h 727"/>
                    <a:gd name="T2" fmla="*/ 1211 w 1211"/>
                    <a:gd name="T3" fmla="*/ 348 h 727"/>
                    <a:gd name="T4" fmla="*/ 756 w 1211"/>
                    <a:gd name="T5" fmla="*/ 123 h 727"/>
                    <a:gd name="T6" fmla="*/ 756 w 1211"/>
                    <a:gd name="T7" fmla="*/ 0 h 727"/>
                    <a:gd name="T8" fmla="*/ 1211 w 1211"/>
                    <a:gd name="T9" fmla="*/ 224 h 727"/>
                    <a:gd name="T10" fmla="*/ 0 w 1211"/>
                    <a:gd name="T11" fmla="*/ 348 h 727"/>
                    <a:gd name="T12" fmla="*/ 756 w 1211"/>
                    <a:gd name="T13" fmla="*/ 727 h 727"/>
                    <a:gd name="T14" fmla="*/ 756 w 1211"/>
                    <a:gd name="T15" fmla="*/ 603 h 727"/>
                    <a:gd name="T16" fmla="*/ 0 w 1211"/>
                    <a:gd name="T17" fmla="*/ 224 h 727"/>
                    <a:gd name="T18" fmla="*/ 0 w 1211"/>
                    <a:gd name="T19" fmla="*/ 34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4"/>
                      </a:moveTo>
                      <a:lnTo>
                        <a:pt x="1211" y="348"/>
                      </a:lnTo>
                      <a:lnTo>
                        <a:pt x="756" y="123"/>
                      </a:lnTo>
                      <a:lnTo>
                        <a:pt x="756" y="0"/>
                      </a:lnTo>
                      <a:lnTo>
                        <a:pt x="1211" y="224"/>
                      </a:lnTo>
                      <a:close/>
                      <a:moveTo>
                        <a:pt x="0" y="348"/>
                      </a:moveTo>
                      <a:lnTo>
                        <a:pt x="756" y="727"/>
                      </a:lnTo>
                      <a:lnTo>
                        <a:pt x="756" y="603"/>
                      </a:lnTo>
                      <a:lnTo>
                        <a:pt x="0" y="224"/>
                      </a:lnTo>
                      <a:lnTo>
                        <a:pt x="0" y="348"/>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2" name="Freeform: Shape 17"/>
                <p:cNvSpPr/>
                <p:nvPr/>
              </p:nvSpPr>
              <p:spPr bwMode="auto">
                <a:xfrm>
                  <a:off x="6089650" y="4684713"/>
                  <a:ext cx="1200150" cy="798513"/>
                </a:xfrm>
                <a:custGeom>
                  <a:avLst/>
                  <a:gdLst>
                    <a:gd name="T0" fmla="*/ 756 w 756"/>
                    <a:gd name="T1" fmla="*/ 0 h 503"/>
                    <a:gd name="T2" fmla="*/ 756 w 756"/>
                    <a:gd name="T3" fmla="*/ 124 h 503"/>
                    <a:gd name="T4" fmla="*/ 0 w 756"/>
                    <a:gd name="T5" fmla="*/ 503 h 503"/>
                    <a:gd name="T6" fmla="*/ 0 w 756"/>
                    <a:gd name="T7" fmla="*/ 379 h 503"/>
                    <a:gd name="T8" fmla="*/ 756 w 756"/>
                    <a:gd name="T9" fmla="*/ 0 h 503"/>
                  </a:gdLst>
                  <a:ahLst/>
                  <a:cxnLst>
                    <a:cxn ang="0">
                      <a:pos x="T0" y="T1"/>
                    </a:cxn>
                    <a:cxn ang="0">
                      <a:pos x="T2" y="T3"/>
                    </a:cxn>
                    <a:cxn ang="0">
                      <a:pos x="T4" y="T5"/>
                    </a:cxn>
                    <a:cxn ang="0">
                      <a:pos x="T6" y="T7"/>
                    </a:cxn>
                    <a:cxn ang="0">
                      <a:pos x="T8" y="T9"/>
                    </a:cxn>
                  </a:cxnLst>
                  <a:rect l="0" t="0" r="r" b="b"/>
                  <a:pathLst>
                    <a:path w="756" h="503">
                      <a:moveTo>
                        <a:pt x="756" y="0"/>
                      </a:moveTo>
                      <a:lnTo>
                        <a:pt x="756" y="124"/>
                      </a:lnTo>
                      <a:lnTo>
                        <a:pt x="0" y="503"/>
                      </a:lnTo>
                      <a:lnTo>
                        <a:pt x="0" y="379"/>
                      </a:lnTo>
                      <a:lnTo>
                        <a:pt x="7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3" name="Freeform: Shape 18"/>
                <p:cNvSpPr/>
                <p:nvPr/>
              </p:nvSpPr>
              <p:spPr bwMode="auto">
                <a:xfrm>
                  <a:off x="4889500" y="4090988"/>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50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50"/>
                      </a:lnTo>
                      <a:lnTo>
                        <a:pt x="300" y="37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nvGrpSpPr>
              <p:cNvPr id="45" name="Group 19"/>
              <p:cNvGrpSpPr/>
              <p:nvPr/>
            </p:nvGrpSpPr>
            <p:grpSpPr>
              <a:xfrm>
                <a:off x="4715384" y="2958650"/>
                <a:ext cx="3095624" cy="1013381"/>
                <a:chOff x="4889500" y="2678113"/>
                <a:chExt cx="2400300" cy="1392238"/>
              </a:xfrm>
            </p:grpSpPr>
            <p:sp>
              <p:nvSpPr>
                <p:cNvPr id="56" name="Freeform: Shape 20"/>
                <p:cNvSpPr/>
                <p:nvPr/>
              </p:nvSpPr>
              <p:spPr bwMode="auto">
                <a:xfrm>
                  <a:off x="5365750" y="2916238"/>
                  <a:ext cx="723900" cy="558800"/>
                </a:xfrm>
                <a:custGeom>
                  <a:avLst/>
                  <a:gdLst>
                    <a:gd name="T0" fmla="*/ 456 w 456"/>
                    <a:gd name="T1" fmla="*/ 0 h 352"/>
                    <a:gd name="T2" fmla="*/ 456 w 456"/>
                    <a:gd name="T3" fmla="*/ 123 h 352"/>
                    <a:gd name="T4" fmla="*/ 0 w 456"/>
                    <a:gd name="T5" fmla="*/ 352 h 352"/>
                    <a:gd name="T6" fmla="*/ 0 w 456"/>
                    <a:gd name="T7" fmla="*/ 229 h 352"/>
                    <a:gd name="T8" fmla="*/ 456 w 456"/>
                    <a:gd name="T9" fmla="*/ 0 h 352"/>
                  </a:gdLst>
                  <a:ahLst/>
                  <a:cxnLst>
                    <a:cxn ang="0">
                      <a:pos x="T0" y="T1"/>
                    </a:cxn>
                    <a:cxn ang="0">
                      <a:pos x="T2" y="T3"/>
                    </a:cxn>
                    <a:cxn ang="0">
                      <a:pos x="T4" y="T5"/>
                    </a:cxn>
                    <a:cxn ang="0">
                      <a:pos x="T6" y="T7"/>
                    </a:cxn>
                    <a:cxn ang="0">
                      <a:pos x="T8" y="T9"/>
                    </a:cxn>
                  </a:cxnLst>
                  <a:rect l="0" t="0" r="r" b="b"/>
                  <a:pathLst>
                    <a:path w="456" h="352">
                      <a:moveTo>
                        <a:pt x="456" y="0"/>
                      </a:moveTo>
                      <a:lnTo>
                        <a:pt x="456" y="123"/>
                      </a:lnTo>
                      <a:lnTo>
                        <a:pt x="0" y="352"/>
                      </a:lnTo>
                      <a:lnTo>
                        <a:pt x="0" y="229"/>
                      </a:lnTo>
                      <a:lnTo>
                        <a:pt x="4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7" name="Freeform: Shape 21"/>
                <p:cNvSpPr/>
                <p:nvPr/>
              </p:nvSpPr>
              <p:spPr bwMode="auto">
                <a:xfrm>
                  <a:off x="4889500" y="2916238"/>
                  <a:ext cx="1922463" cy="1154113"/>
                </a:xfrm>
                <a:custGeom>
                  <a:avLst/>
                  <a:gdLst>
                    <a:gd name="T0" fmla="*/ 1211 w 1211"/>
                    <a:gd name="T1" fmla="*/ 229 h 727"/>
                    <a:gd name="T2" fmla="*/ 1211 w 1211"/>
                    <a:gd name="T3" fmla="*/ 352 h 727"/>
                    <a:gd name="T4" fmla="*/ 756 w 1211"/>
                    <a:gd name="T5" fmla="*/ 123 h 727"/>
                    <a:gd name="T6" fmla="*/ 756 w 1211"/>
                    <a:gd name="T7" fmla="*/ 0 h 727"/>
                    <a:gd name="T8" fmla="*/ 1211 w 1211"/>
                    <a:gd name="T9" fmla="*/ 229 h 727"/>
                    <a:gd name="T10" fmla="*/ 0 w 1211"/>
                    <a:gd name="T11" fmla="*/ 352 h 727"/>
                    <a:gd name="T12" fmla="*/ 756 w 1211"/>
                    <a:gd name="T13" fmla="*/ 727 h 727"/>
                    <a:gd name="T14" fmla="*/ 756 w 1211"/>
                    <a:gd name="T15" fmla="*/ 603 h 727"/>
                    <a:gd name="T16" fmla="*/ 0 w 1211"/>
                    <a:gd name="T17" fmla="*/ 229 h 727"/>
                    <a:gd name="T18" fmla="*/ 0 w 1211"/>
                    <a:gd name="T19" fmla="*/ 35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9"/>
                      </a:moveTo>
                      <a:lnTo>
                        <a:pt x="1211" y="352"/>
                      </a:lnTo>
                      <a:lnTo>
                        <a:pt x="756" y="123"/>
                      </a:lnTo>
                      <a:lnTo>
                        <a:pt x="756" y="0"/>
                      </a:lnTo>
                      <a:lnTo>
                        <a:pt x="1211" y="229"/>
                      </a:lnTo>
                      <a:close/>
                      <a:moveTo>
                        <a:pt x="0" y="352"/>
                      </a:moveTo>
                      <a:lnTo>
                        <a:pt x="756" y="727"/>
                      </a:lnTo>
                      <a:lnTo>
                        <a:pt x="756" y="603"/>
                      </a:lnTo>
                      <a:lnTo>
                        <a:pt x="0" y="229"/>
                      </a:lnTo>
                      <a:lnTo>
                        <a:pt x="0" y="352"/>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8" name="Freeform: Shape 22"/>
                <p:cNvSpPr/>
                <p:nvPr/>
              </p:nvSpPr>
              <p:spPr bwMode="auto">
                <a:xfrm>
                  <a:off x="6089650" y="3279776"/>
                  <a:ext cx="1200150" cy="790575"/>
                </a:xfrm>
                <a:custGeom>
                  <a:avLst/>
                  <a:gdLst>
                    <a:gd name="T0" fmla="*/ 756 w 756"/>
                    <a:gd name="T1" fmla="*/ 0 h 498"/>
                    <a:gd name="T2" fmla="*/ 756 w 756"/>
                    <a:gd name="T3" fmla="*/ 123 h 498"/>
                    <a:gd name="T4" fmla="*/ 0 w 756"/>
                    <a:gd name="T5" fmla="*/ 498 h 498"/>
                    <a:gd name="T6" fmla="*/ 0 w 756"/>
                    <a:gd name="T7" fmla="*/ 374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4"/>
                      </a:lnTo>
                      <a:lnTo>
                        <a:pt x="7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9" name="Freeform: Shape 23"/>
                <p:cNvSpPr/>
                <p:nvPr/>
              </p:nvSpPr>
              <p:spPr bwMode="auto">
                <a:xfrm>
                  <a:off x="4889500" y="2678113"/>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50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50"/>
                      </a:lnTo>
                      <a:lnTo>
                        <a:pt x="300" y="379"/>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nvGrpSpPr>
              <p:cNvPr id="46" name="Group 24"/>
              <p:cNvGrpSpPr/>
              <p:nvPr/>
            </p:nvGrpSpPr>
            <p:grpSpPr>
              <a:xfrm>
                <a:off x="4715384" y="2401209"/>
                <a:ext cx="3095624" cy="1007606"/>
                <a:chOff x="4889500" y="3622676"/>
                <a:chExt cx="2400300" cy="1384300"/>
              </a:xfrm>
            </p:grpSpPr>
            <p:sp>
              <p:nvSpPr>
                <p:cNvPr id="52" name="Freeform: Shape 25"/>
                <p:cNvSpPr/>
                <p:nvPr/>
              </p:nvSpPr>
              <p:spPr bwMode="auto">
                <a:xfrm>
                  <a:off x="5365750" y="3859213"/>
                  <a:ext cx="723900" cy="552450"/>
                </a:xfrm>
                <a:custGeom>
                  <a:avLst/>
                  <a:gdLst>
                    <a:gd name="T0" fmla="*/ 456 w 456"/>
                    <a:gd name="T1" fmla="*/ 0 h 348"/>
                    <a:gd name="T2" fmla="*/ 456 w 456"/>
                    <a:gd name="T3" fmla="*/ 119 h 348"/>
                    <a:gd name="T4" fmla="*/ 0 w 456"/>
                    <a:gd name="T5" fmla="*/ 348 h 348"/>
                    <a:gd name="T6" fmla="*/ 0 w 456"/>
                    <a:gd name="T7" fmla="*/ 225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19"/>
                      </a:lnTo>
                      <a:lnTo>
                        <a:pt x="0" y="348"/>
                      </a:lnTo>
                      <a:lnTo>
                        <a:pt x="0" y="225"/>
                      </a:lnTo>
                      <a:lnTo>
                        <a:pt x="4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3" name="Freeform: Shape 26"/>
                <p:cNvSpPr/>
                <p:nvPr/>
              </p:nvSpPr>
              <p:spPr bwMode="auto">
                <a:xfrm>
                  <a:off x="4889500" y="3859213"/>
                  <a:ext cx="1922463" cy="1147763"/>
                </a:xfrm>
                <a:custGeom>
                  <a:avLst/>
                  <a:gdLst>
                    <a:gd name="T0" fmla="*/ 1211 w 1211"/>
                    <a:gd name="T1" fmla="*/ 225 h 723"/>
                    <a:gd name="T2" fmla="*/ 1211 w 1211"/>
                    <a:gd name="T3" fmla="*/ 348 h 723"/>
                    <a:gd name="T4" fmla="*/ 756 w 1211"/>
                    <a:gd name="T5" fmla="*/ 119 h 723"/>
                    <a:gd name="T6" fmla="*/ 756 w 1211"/>
                    <a:gd name="T7" fmla="*/ 0 h 723"/>
                    <a:gd name="T8" fmla="*/ 1211 w 1211"/>
                    <a:gd name="T9" fmla="*/ 225 h 723"/>
                    <a:gd name="T10" fmla="*/ 0 w 1211"/>
                    <a:gd name="T11" fmla="*/ 348 h 723"/>
                    <a:gd name="T12" fmla="*/ 756 w 1211"/>
                    <a:gd name="T13" fmla="*/ 723 h 723"/>
                    <a:gd name="T14" fmla="*/ 756 w 1211"/>
                    <a:gd name="T15" fmla="*/ 604 h 723"/>
                    <a:gd name="T16" fmla="*/ 0 w 1211"/>
                    <a:gd name="T17" fmla="*/ 225 h 723"/>
                    <a:gd name="T18" fmla="*/ 0 w 1211"/>
                    <a:gd name="T19" fmla="*/ 348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3">
                      <a:moveTo>
                        <a:pt x="1211" y="225"/>
                      </a:moveTo>
                      <a:lnTo>
                        <a:pt x="1211" y="348"/>
                      </a:lnTo>
                      <a:lnTo>
                        <a:pt x="756" y="119"/>
                      </a:lnTo>
                      <a:lnTo>
                        <a:pt x="756" y="0"/>
                      </a:lnTo>
                      <a:lnTo>
                        <a:pt x="1211" y="225"/>
                      </a:lnTo>
                      <a:close/>
                      <a:moveTo>
                        <a:pt x="0" y="348"/>
                      </a:moveTo>
                      <a:lnTo>
                        <a:pt x="756" y="723"/>
                      </a:lnTo>
                      <a:lnTo>
                        <a:pt x="756" y="604"/>
                      </a:lnTo>
                      <a:lnTo>
                        <a:pt x="0" y="225"/>
                      </a:lnTo>
                      <a:lnTo>
                        <a:pt x="0" y="3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4" name="Freeform: Shape 27"/>
                <p:cNvSpPr/>
                <p:nvPr/>
              </p:nvSpPr>
              <p:spPr bwMode="auto">
                <a:xfrm>
                  <a:off x="6089650" y="4216401"/>
                  <a:ext cx="1200150" cy="790575"/>
                </a:xfrm>
                <a:custGeom>
                  <a:avLst/>
                  <a:gdLst>
                    <a:gd name="T0" fmla="*/ 756 w 756"/>
                    <a:gd name="T1" fmla="*/ 0 h 498"/>
                    <a:gd name="T2" fmla="*/ 756 w 756"/>
                    <a:gd name="T3" fmla="*/ 123 h 498"/>
                    <a:gd name="T4" fmla="*/ 0 w 756"/>
                    <a:gd name="T5" fmla="*/ 498 h 498"/>
                    <a:gd name="T6" fmla="*/ 0 w 756"/>
                    <a:gd name="T7" fmla="*/ 379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9"/>
                      </a:lnTo>
                      <a:lnTo>
                        <a:pt x="7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5" name="Freeform: Shape 28"/>
                <p:cNvSpPr/>
                <p:nvPr/>
              </p:nvSpPr>
              <p:spPr bwMode="auto">
                <a:xfrm>
                  <a:off x="4889500" y="3622676"/>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49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49"/>
                      </a:lnTo>
                      <a:lnTo>
                        <a:pt x="300" y="37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nvGrpSpPr>
              <p:cNvPr id="47" name="Group 29"/>
              <p:cNvGrpSpPr/>
              <p:nvPr/>
            </p:nvGrpSpPr>
            <p:grpSpPr>
              <a:xfrm>
                <a:off x="4715384" y="1839132"/>
                <a:ext cx="3095624" cy="1012225"/>
                <a:chOff x="4889500" y="2209801"/>
                <a:chExt cx="2400300" cy="1390650"/>
              </a:xfrm>
            </p:grpSpPr>
            <p:sp>
              <p:nvSpPr>
                <p:cNvPr id="48" name="Freeform: Shape 30"/>
                <p:cNvSpPr/>
                <p:nvPr/>
              </p:nvSpPr>
              <p:spPr bwMode="auto">
                <a:xfrm>
                  <a:off x="5365750" y="2446338"/>
                  <a:ext cx="723900" cy="554038"/>
                </a:xfrm>
                <a:custGeom>
                  <a:avLst/>
                  <a:gdLst>
                    <a:gd name="T0" fmla="*/ 456 w 456"/>
                    <a:gd name="T1" fmla="*/ 0 h 349"/>
                    <a:gd name="T2" fmla="*/ 456 w 456"/>
                    <a:gd name="T3" fmla="*/ 124 h 349"/>
                    <a:gd name="T4" fmla="*/ 0 w 456"/>
                    <a:gd name="T5" fmla="*/ 349 h 349"/>
                    <a:gd name="T6" fmla="*/ 0 w 456"/>
                    <a:gd name="T7" fmla="*/ 230 h 349"/>
                    <a:gd name="T8" fmla="*/ 456 w 456"/>
                    <a:gd name="T9" fmla="*/ 0 h 349"/>
                  </a:gdLst>
                  <a:ahLst/>
                  <a:cxnLst>
                    <a:cxn ang="0">
                      <a:pos x="T0" y="T1"/>
                    </a:cxn>
                    <a:cxn ang="0">
                      <a:pos x="T2" y="T3"/>
                    </a:cxn>
                    <a:cxn ang="0">
                      <a:pos x="T4" y="T5"/>
                    </a:cxn>
                    <a:cxn ang="0">
                      <a:pos x="T6" y="T7"/>
                    </a:cxn>
                    <a:cxn ang="0">
                      <a:pos x="T8" y="T9"/>
                    </a:cxn>
                  </a:cxnLst>
                  <a:rect l="0" t="0" r="r" b="b"/>
                  <a:pathLst>
                    <a:path w="456" h="349">
                      <a:moveTo>
                        <a:pt x="456" y="0"/>
                      </a:moveTo>
                      <a:lnTo>
                        <a:pt x="456" y="124"/>
                      </a:lnTo>
                      <a:lnTo>
                        <a:pt x="0" y="349"/>
                      </a:lnTo>
                      <a:lnTo>
                        <a:pt x="0" y="230"/>
                      </a:lnTo>
                      <a:lnTo>
                        <a:pt x="456" y="0"/>
                      </a:lnTo>
                      <a:close/>
                    </a:path>
                  </a:pathLst>
                </a:custGeom>
                <a:solidFill>
                  <a:schemeClr val="accent1">
                    <a:lumMod val="75000"/>
                  </a:schemeClr>
                </a:solidFill>
                <a:ln>
                  <a:noFill/>
                </a:ln>
              </p:spPr>
              <p:txBody>
                <a:bodyPr anchor="ctr"/>
                <a:lstStyle/>
                <a:p>
                  <a:pPr algn="ctr"/>
                  <a:endParaRPr>
                    <a:latin typeface="+mn-lt"/>
                    <a:ea typeface="+mn-ea"/>
                    <a:cs typeface="+mn-ea"/>
                    <a:sym typeface="+mn-lt"/>
                  </a:endParaRPr>
                </a:p>
              </p:txBody>
            </p:sp>
            <p:sp>
              <p:nvSpPr>
                <p:cNvPr id="49" name="Freeform: Shape 31"/>
                <p:cNvSpPr/>
                <p:nvPr/>
              </p:nvSpPr>
              <p:spPr bwMode="auto">
                <a:xfrm>
                  <a:off x="4889500" y="2446338"/>
                  <a:ext cx="1922463" cy="1154113"/>
                </a:xfrm>
                <a:custGeom>
                  <a:avLst/>
                  <a:gdLst>
                    <a:gd name="T0" fmla="*/ 1211 w 1211"/>
                    <a:gd name="T1" fmla="*/ 230 h 727"/>
                    <a:gd name="T2" fmla="*/ 1211 w 1211"/>
                    <a:gd name="T3" fmla="*/ 349 h 727"/>
                    <a:gd name="T4" fmla="*/ 756 w 1211"/>
                    <a:gd name="T5" fmla="*/ 124 h 727"/>
                    <a:gd name="T6" fmla="*/ 756 w 1211"/>
                    <a:gd name="T7" fmla="*/ 0 h 727"/>
                    <a:gd name="T8" fmla="*/ 1211 w 1211"/>
                    <a:gd name="T9" fmla="*/ 230 h 727"/>
                    <a:gd name="T10" fmla="*/ 0 w 1211"/>
                    <a:gd name="T11" fmla="*/ 349 h 727"/>
                    <a:gd name="T12" fmla="*/ 756 w 1211"/>
                    <a:gd name="T13" fmla="*/ 727 h 727"/>
                    <a:gd name="T14" fmla="*/ 756 w 1211"/>
                    <a:gd name="T15" fmla="*/ 604 h 727"/>
                    <a:gd name="T16" fmla="*/ 0 w 1211"/>
                    <a:gd name="T17" fmla="*/ 230 h 727"/>
                    <a:gd name="T18" fmla="*/ 0 w 1211"/>
                    <a:gd name="T19" fmla="*/ 349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30"/>
                      </a:moveTo>
                      <a:lnTo>
                        <a:pt x="1211" y="349"/>
                      </a:lnTo>
                      <a:lnTo>
                        <a:pt x="756" y="124"/>
                      </a:lnTo>
                      <a:lnTo>
                        <a:pt x="756" y="0"/>
                      </a:lnTo>
                      <a:lnTo>
                        <a:pt x="1211" y="230"/>
                      </a:lnTo>
                      <a:close/>
                      <a:moveTo>
                        <a:pt x="0" y="349"/>
                      </a:moveTo>
                      <a:lnTo>
                        <a:pt x="756" y="727"/>
                      </a:lnTo>
                      <a:lnTo>
                        <a:pt x="756" y="604"/>
                      </a:lnTo>
                      <a:lnTo>
                        <a:pt x="0" y="230"/>
                      </a:lnTo>
                      <a:lnTo>
                        <a:pt x="0" y="349"/>
                      </a:lnTo>
                      <a:close/>
                    </a:path>
                  </a:pathLst>
                </a:custGeom>
                <a:solidFill>
                  <a:schemeClr val="accent1">
                    <a:lumMod val="75000"/>
                  </a:schemeClr>
                </a:solidFill>
                <a:ln>
                  <a:noFill/>
                </a:ln>
              </p:spPr>
              <p:txBody>
                <a:bodyPr anchor="ctr"/>
                <a:lstStyle/>
                <a:p>
                  <a:pPr algn="ctr"/>
                  <a:endParaRPr>
                    <a:latin typeface="+mn-lt"/>
                    <a:ea typeface="+mn-ea"/>
                    <a:cs typeface="+mn-ea"/>
                    <a:sym typeface="+mn-lt"/>
                  </a:endParaRPr>
                </a:p>
              </p:txBody>
            </p:sp>
            <p:sp>
              <p:nvSpPr>
                <p:cNvPr id="50" name="Freeform: Shape 32"/>
                <p:cNvSpPr/>
                <p:nvPr/>
              </p:nvSpPr>
              <p:spPr bwMode="auto">
                <a:xfrm>
                  <a:off x="6089650" y="2811463"/>
                  <a:ext cx="1200150" cy="788988"/>
                </a:xfrm>
                <a:custGeom>
                  <a:avLst/>
                  <a:gdLst>
                    <a:gd name="T0" fmla="*/ 756 w 756"/>
                    <a:gd name="T1" fmla="*/ 0 h 497"/>
                    <a:gd name="T2" fmla="*/ 756 w 756"/>
                    <a:gd name="T3" fmla="*/ 119 h 497"/>
                    <a:gd name="T4" fmla="*/ 0 w 756"/>
                    <a:gd name="T5" fmla="*/ 497 h 497"/>
                    <a:gd name="T6" fmla="*/ 0 w 756"/>
                    <a:gd name="T7" fmla="*/ 374 h 497"/>
                    <a:gd name="T8" fmla="*/ 756 w 756"/>
                    <a:gd name="T9" fmla="*/ 0 h 497"/>
                  </a:gdLst>
                  <a:ahLst/>
                  <a:cxnLst>
                    <a:cxn ang="0">
                      <a:pos x="T0" y="T1"/>
                    </a:cxn>
                    <a:cxn ang="0">
                      <a:pos x="T2" y="T3"/>
                    </a:cxn>
                    <a:cxn ang="0">
                      <a:pos x="T4" y="T5"/>
                    </a:cxn>
                    <a:cxn ang="0">
                      <a:pos x="T6" y="T7"/>
                    </a:cxn>
                    <a:cxn ang="0">
                      <a:pos x="T8" y="T9"/>
                    </a:cxn>
                  </a:cxnLst>
                  <a:rect l="0" t="0" r="r" b="b"/>
                  <a:pathLst>
                    <a:path w="756" h="497">
                      <a:moveTo>
                        <a:pt x="756" y="0"/>
                      </a:moveTo>
                      <a:lnTo>
                        <a:pt x="756" y="119"/>
                      </a:lnTo>
                      <a:lnTo>
                        <a:pt x="0" y="497"/>
                      </a:lnTo>
                      <a:lnTo>
                        <a:pt x="0" y="374"/>
                      </a:lnTo>
                      <a:lnTo>
                        <a:pt x="756" y="0"/>
                      </a:lnTo>
                      <a:close/>
                    </a:path>
                  </a:pathLst>
                </a:custGeom>
                <a:solidFill>
                  <a:schemeClr val="accent1">
                    <a:lumMod val="75000"/>
                  </a:schemeClr>
                </a:solidFill>
                <a:ln>
                  <a:noFill/>
                </a:ln>
              </p:spPr>
              <p:txBody>
                <a:bodyPr anchor="ctr"/>
                <a:lstStyle/>
                <a:p>
                  <a:pPr algn="ctr"/>
                  <a:endParaRPr>
                    <a:latin typeface="+mn-lt"/>
                    <a:ea typeface="+mn-ea"/>
                    <a:cs typeface="+mn-ea"/>
                    <a:sym typeface="+mn-lt"/>
                  </a:endParaRPr>
                </a:p>
              </p:txBody>
            </p:sp>
            <p:sp>
              <p:nvSpPr>
                <p:cNvPr id="51" name="Freeform: Shape 33"/>
                <p:cNvSpPr/>
                <p:nvPr/>
              </p:nvSpPr>
              <p:spPr bwMode="auto">
                <a:xfrm>
                  <a:off x="4889500" y="2209801"/>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49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49"/>
                      </a:lnTo>
                      <a:lnTo>
                        <a:pt x="300" y="379"/>
                      </a:lnTo>
                      <a:close/>
                    </a:path>
                  </a:pathLst>
                </a:custGeom>
                <a:solidFill>
                  <a:schemeClr val="accent1"/>
                </a:solidFill>
                <a:ln>
                  <a:noFill/>
                </a:ln>
              </p:spPr>
              <p:txBody>
                <a:bodyPr anchor="ctr"/>
                <a:lstStyle/>
                <a:p>
                  <a:pPr algn="ctr"/>
                  <a:endParaRPr>
                    <a:latin typeface="+mn-lt"/>
                    <a:ea typeface="+mn-ea"/>
                    <a:cs typeface="+mn-ea"/>
                    <a:sym typeface="+mn-lt"/>
                  </a:endParaRPr>
                </a:p>
              </p:txBody>
            </p:sp>
          </p:grpSp>
        </p:grpSp>
        <p:cxnSp>
          <p:nvCxnSpPr>
            <p:cNvPr id="5" name="Straight Arrow Connector 34"/>
            <p:cNvCxnSpPr/>
            <p:nvPr/>
          </p:nvCxnSpPr>
          <p:spPr>
            <a:xfrm>
              <a:off x="7928659" y="5116716"/>
              <a:ext cx="432000" cy="0"/>
            </a:xfrm>
            <a:prstGeom prst="straightConnector1">
              <a:avLst/>
            </a:prstGeom>
            <a:ln w="12700">
              <a:solidFill>
                <a:schemeClr val="tx2">
                  <a:lumMod val="20000"/>
                  <a:lumOff val="80000"/>
                </a:schemeClr>
              </a:solidFill>
              <a:tailEnd type="diamond" w="sm" len="sm"/>
            </a:ln>
          </p:spPr>
          <p:style>
            <a:lnRef idx="1">
              <a:schemeClr val="accent1"/>
            </a:lnRef>
            <a:fillRef idx="0">
              <a:schemeClr val="accent1"/>
            </a:fillRef>
            <a:effectRef idx="0">
              <a:schemeClr val="accent1"/>
            </a:effectRef>
            <a:fontRef idx="minor">
              <a:schemeClr val="tx1"/>
            </a:fontRef>
          </p:style>
        </p:cxnSp>
        <p:grpSp>
          <p:nvGrpSpPr>
            <p:cNvPr id="6" name="Group 36"/>
            <p:cNvGrpSpPr/>
            <p:nvPr/>
          </p:nvGrpSpPr>
          <p:grpSpPr>
            <a:xfrm flipH="1">
              <a:off x="4302180" y="1927702"/>
              <a:ext cx="0" cy="783911"/>
              <a:chOff x="33075" y="-1"/>
              <a:chExt cx="3467961" cy="1461015"/>
            </a:xfrm>
          </p:grpSpPr>
          <p:sp>
            <p:nvSpPr>
              <p:cNvPr id="40" name="Straight Connector 37"/>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a:latin typeface="+mn-lt"/>
                  <a:ea typeface="+mn-ea"/>
                  <a:cs typeface="+mn-ea"/>
                  <a:sym typeface="+mn-lt"/>
                </a:endParaRPr>
              </a:p>
            </p:txBody>
          </p:sp>
          <p:sp>
            <p:nvSpPr>
              <p:cNvPr id="41" name="Straight Connector 38"/>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a:latin typeface="+mn-lt"/>
                  <a:ea typeface="+mn-ea"/>
                  <a:cs typeface="+mn-ea"/>
                  <a:sym typeface="+mn-lt"/>
                </a:endParaRPr>
              </a:p>
            </p:txBody>
          </p:sp>
        </p:grpSp>
        <p:grpSp>
          <p:nvGrpSpPr>
            <p:cNvPr id="7" name="Group 40"/>
            <p:cNvGrpSpPr/>
            <p:nvPr/>
          </p:nvGrpSpPr>
          <p:grpSpPr>
            <a:xfrm flipH="1">
              <a:off x="4302180" y="3059404"/>
              <a:ext cx="0" cy="783911"/>
              <a:chOff x="33075" y="-1"/>
              <a:chExt cx="3467961" cy="1461015"/>
            </a:xfrm>
          </p:grpSpPr>
          <p:sp>
            <p:nvSpPr>
              <p:cNvPr id="38" name="Straight Connector 41"/>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a:latin typeface="+mn-lt"/>
                  <a:ea typeface="+mn-ea"/>
                  <a:cs typeface="+mn-ea"/>
                  <a:sym typeface="+mn-lt"/>
                </a:endParaRPr>
              </a:p>
            </p:txBody>
          </p:sp>
          <p:sp>
            <p:nvSpPr>
              <p:cNvPr id="39" name="Straight Connector 42"/>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a:latin typeface="+mn-lt"/>
                  <a:ea typeface="+mn-ea"/>
                  <a:cs typeface="+mn-ea"/>
                  <a:sym typeface="+mn-lt"/>
                </a:endParaRPr>
              </a:p>
            </p:txBody>
          </p:sp>
        </p:grpSp>
        <p:grpSp>
          <p:nvGrpSpPr>
            <p:cNvPr id="8" name="Group 44"/>
            <p:cNvGrpSpPr/>
            <p:nvPr/>
          </p:nvGrpSpPr>
          <p:grpSpPr>
            <a:xfrm flipH="1">
              <a:off x="4302180" y="4164711"/>
              <a:ext cx="0" cy="783911"/>
              <a:chOff x="33075" y="-1"/>
              <a:chExt cx="3467961" cy="1461015"/>
            </a:xfrm>
          </p:grpSpPr>
          <p:sp>
            <p:nvSpPr>
              <p:cNvPr id="36" name="Straight Connector 45"/>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a:latin typeface="+mn-lt"/>
                  <a:ea typeface="+mn-ea"/>
                  <a:cs typeface="+mn-ea"/>
                  <a:sym typeface="+mn-lt"/>
                </a:endParaRPr>
              </a:p>
            </p:txBody>
          </p:sp>
          <p:sp>
            <p:nvSpPr>
              <p:cNvPr id="37" name="Straight Connector 46"/>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a:latin typeface="+mn-lt"/>
                  <a:ea typeface="+mn-ea"/>
                  <a:cs typeface="+mn-ea"/>
                  <a:sym typeface="+mn-lt"/>
                </a:endParaRPr>
              </a:p>
            </p:txBody>
          </p:sp>
        </p:grpSp>
        <p:grpSp>
          <p:nvGrpSpPr>
            <p:cNvPr id="9" name="Group 48"/>
            <p:cNvGrpSpPr/>
            <p:nvPr/>
          </p:nvGrpSpPr>
          <p:grpSpPr>
            <a:xfrm flipV="1">
              <a:off x="7923867" y="2490346"/>
              <a:ext cx="0" cy="783911"/>
              <a:chOff x="33075" y="-1"/>
              <a:chExt cx="3467961" cy="1461015"/>
            </a:xfrm>
          </p:grpSpPr>
          <p:sp>
            <p:nvSpPr>
              <p:cNvPr id="34" name="Straight Connector 49"/>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a:latin typeface="+mn-lt"/>
                  <a:ea typeface="+mn-ea"/>
                  <a:cs typeface="+mn-ea"/>
                  <a:sym typeface="+mn-lt"/>
                </a:endParaRPr>
              </a:p>
            </p:txBody>
          </p:sp>
          <p:sp>
            <p:nvSpPr>
              <p:cNvPr id="35" name="Straight Connector 50"/>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a:latin typeface="+mn-lt"/>
                  <a:ea typeface="+mn-ea"/>
                  <a:cs typeface="+mn-ea"/>
                  <a:sym typeface="+mn-lt"/>
                </a:endParaRPr>
              </a:p>
            </p:txBody>
          </p:sp>
        </p:grpSp>
        <p:grpSp>
          <p:nvGrpSpPr>
            <p:cNvPr id="10" name="Group 52"/>
            <p:cNvGrpSpPr/>
            <p:nvPr/>
          </p:nvGrpSpPr>
          <p:grpSpPr>
            <a:xfrm flipV="1">
              <a:off x="7923867" y="3595653"/>
              <a:ext cx="0" cy="783911"/>
              <a:chOff x="33075" y="-1"/>
              <a:chExt cx="3467961" cy="1461015"/>
            </a:xfrm>
          </p:grpSpPr>
          <p:sp>
            <p:nvSpPr>
              <p:cNvPr id="32" name="Straight Connector 53"/>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a:latin typeface="+mn-lt"/>
                  <a:ea typeface="+mn-ea"/>
                  <a:cs typeface="+mn-ea"/>
                  <a:sym typeface="+mn-lt"/>
                </a:endParaRPr>
              </a:p>
            </p:txBody>
          </p:sp>
          <p:sp>
            <p:nvSpPr>
              <p:cNvPr id="33" name="Straight Connector 54"/>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a:latin typeface="+mn-lt"/>
                  <a:ea typeface="+mn-ea"/>
                  <a:cs typeface="+mn-ea"/>
                  <a:sym typeface="+mn-lt"/>
                </a:endParaRPr>
              </a:p>
            </p:txBody>
          </p:sp>
        </p:grpSp>
        <p:grpSp>
          <p:nvGrpSpPr>
            <p:cNvPr id="11" name="Group 56"/>
            <p:cNvGrpSpPr/>
            <p:nvPr/>
          </p:nvGrpSpPr>
          <p:grpSpPr>
            <a:xfrm flipV="1">
              <a:off x="7965947" y="4723362"/>
              <a:ext cx="0" cy="783911"/>
              <a:chOff x="33075" y="-1"/>
              <a:chExt cx="3467961" cy="1461015"/>
            </a:xfrm>
          </p:grpSpPr>
          <p:sp>
            <p:nvSpPr>
              <p:cNvPr id="30" name="Straight Connector 57"/>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a:latin typeface="+mn-lt"/>
                  <a:ea typeface="+mn-ea"/>
                  <a:cs typeface="+mn-ea"/>
                  <a:sym typeface="+mn-lt"/>
                </a:endParaRPr>
              </a:p>
            </p:txBody>
          </p:sp>
          <p:sp>
            <p:nvSpPr>
              <p:cNvPr id="31" name="Straight Connector 58"/>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a:latin typeface="+mn-lt"/>
                  <a:ea typeface="+mn-ea"/>
                  <a:cs typeface="+mn-ea"/>
                  <a:sym typeface="+mn-lt"/>
                </a:endParaRPr>
              </a:p>
            </p:txBody>
          </p:sp>
        </p:grpSp>
        <p:grpSp>
          <p:nvGrpSpPr>
            <p:cNvPr id="12" name="Group 59"/>
            <p:cNvGrpSpPr/>
            <p:nvPr/>
          </p:nvGrpSpPr>
          <p:grpSpPr>
            <a:xfrm>
              <a:off x="719667" y="1921118"/>
              <a:ext cx="2766140" cy="767261"/>
              <a:chOff x="4012199" y="1347816"/>
              <a:chExt cx="2322052" cy="767261"/>
            </a:xfrm>
          </p:grpSpPr>
          <p:sp>
            <p:nvSpPr>
              <p:cNvPr id="28" name="TextBox 60"/>
              <p:cNvSpPr txBox="1"/>
              <p:nvPr/>
            </p:nvSpPr>
            <p:spPr>
              <a:xfrm>
                <a:off x="4012199" y="1594037"/>
                <a:ext cx="2322052" cy="521040"/>
              </a:xfrm>
              <a:prstGeom prst="rect">
                <a:avLst/>
              </a:prstGeom>
              <a:noFill/>
            </p:spPr>
            <p:txBody>
              <a:bodyPr wrap="square" lIns="0" tIns="0" rIns="0" bIns="0">
                <a:normAutofit fontScale="92500"/>
              </a:bodyPr>
              <a:lstStyle/>
              <a:p>
                <a:pPr algn="r">
                  <a:lnSpc>
                    <a:spcPct val="120000"/>
                  </a:lnSpc>
                </a:pPr>
                <a:r>
                  <a:rPr lang="zh-CN" altLang="en-US" sz="1100">
                    <a:latin typeface="+mn-lt"/>
                    <a:ea typeface="+mn-ea"/>
                    <a:cs typeface="+mn-ea"/>
                    <a:sym typeface="+mn-lt"/>
                  </a:rPr>
                  <a:t>此部分内容作为文字排版占位显示</a:t>
                </a:r>
                <a:br>
                  <a:rPr lang="zh-CN" altLang="en-US" sz="1100">
                    <a:latin typeface="+mn-lt"/>
                    <a:ea typeface="+mn-ea"/>
                    <a:cs typeface="+mn-ea"/>
                    <a:sym typeface="+mn-lt"/>
                  </a:rPr>
                </a:br>
                <a:r>
                  <a:rPr lang="zh-CN" altLang="en-US" sz="1100">
                    <a:latin typeface="+mn-lt"/>
                    <a:ea typeface="+mn-ea"/>
                    <a:cs typeface="+mn-ea"/>
                    <a:sym typeface="+mn-lt"/>
                  </a:rPr>
                  <a:t>（建议使用主题字体）</a:t>
                </a:r>
              </a:p>
            </p:txBody>
          </p:sp>
          <p:sp>
            <p:nvSpPr>
              <p:cNvPr id="29" name="TextBox 61"/>
              <p:cNvSpPr txBox="1"/>
              <p:nvPr/>
            </p:nvSpPr>
            <p:spPr>
              <a:xfrm>
                <a:off x="5300792" y="1347816"/>
                <a:ext cx="1033459" cy="246221"/>
              </a:xfrm>
              <a:prstGeom prst="rect">
                <a:avLst/>
              </a:prstGeom>
              <a:noFill/>
            </p:spPr>
            <p:txBody>
              <a:bodyPr wrap="none" lIns="0" tIns="0" rIns="0" bIns="0">
                <a:normAutofit fontScale="92500" lnSpcReduction="20000"/>
              </a:bodyPr>
              <a:lstStyle/>
              <a:p>
                <a:pPr algn="r"/>
                <a:r>
                  <a:rPr lang="zh-CN" altLang="en-US" sz="1600" b="1">
                    <a:solidFill>
                      <a:schemeClr val="accent1">
                        <a:lumMod val="100000"/>
                      </a:schemeClr>
                    </a:solidFill>
                    <a:latin typeface="+mn-lt"/>
                    <a:ea typeface="+mn-ea"/>
                    <a:cs typeface="+mn-ea"/>
                    <a:sym typeface="+mn-lt"/>
                  </a:rPr>
                  <a:t>标题文本预设</a:t>
                </a:r>
              </a:p>
            </p:txBody>
          </p:sp>
        </p:grpSp>
        <p:grpSp>
          <p:nvGrpSpPr>
            <p:cNvPr id="13" name="Group 62"/>
            <p:cNvGrpSpPr/>
            <p:nvPr/>
          </p:nvGrpSpPr>
          <p:grpSpPr>
            <a:xfrm>
              <a:off x="719667" y="3036371"/>
              <a:ext cx="2766140" cy="767261"/>
              <a:chOff x="4012199" y="1347816"/>
              <a:chExt cx="2322052" cy="767261"/>
            </a:xfrm>
          </p:grpSpPr>
          <p:sp>
            <p:nvSpPr>
              <p:cNvPr id="26" name="TextBox 63"/>
              <p:cNvSpPr txBox="1"/>
              <p:nvPr/>
            </p:nvSpPr>
            <p:spPr>
              <a:xfrm>
                <a:off x="4012199" y="1594037"/>
                <a:ext cx="2322052" cy="521040"/>
              </a:xfrm>
              <a:prstGeom prst="rect">
                <a:avLst/>
              </a:prstGeom>
              <a:noFill/>
            </p:spPr>
            <p:txBody>
              <a:bodyPr wrap="square" lIns="0" tIns="0" rIns="0" bIns="0">
                <a:normAutofit fontScale="92500"/>
              </a:bodyPr>
              <a:lstStyle/>
              <a:p>
                <a:pPr algn="r">
                  <a:lnSpc>
                    <a:spcPct val="120000"/>
                  </a:lnSpc>
                </a:pPr>
                <a:r>
                  <a:rPr lang="zh-CN" altLang="en-US" sz="1100">
                    <a:latin typeface="+mn-lt"/>
                    <a:ea typeface="+mn-ea"/>
                    <a:cs typeface="+mn-ea"/>
                    <a:sym typeface="+mn-lt"/>
                  </a:rPr>
                  <a:t>此部分内容作为文字排版占位显示</a:t>
                </a:r>
                <a:br>
                  <a:rPr lang="zh-CN" altLang="en-US" sz="1100">
                    <a:latin typeface="+mn-lt"/>
                    <a:ea typeface="+mn-ea"/>
                    <a:cs typeface="+mn-ea"/>
                    <a:sym typeface="+mn-lt"/>
                  </a:rPr>
                </a:br>
                <a:r>
                  <a:rPr lang="zh-CN" altLang="en-US" sz="1100">
                    <a:latin typeface="+mn-lt"/>
                    <a:ea typeface="+mn-ea"/>
                    <a:cs typeface="+mn-ea"/>
                    <a:sym typeface="+mn-lt"/>
                  </a:rPr>
                  <a:t>（建议使用主题字体）</a:t>
                </a:r>
              </a:p>
            </p:txBody>
          </p:sp>
          <p:sp>
            <p:nvSpPr>
              <p:cNvPr id="27" name="TextBox 64"/>
              <p:cNvSpPr txBox="1"/>
              <p:nvPr/>
            </p:nvSpPr>
            <p:spPr>
              <a:xfrm>
                <a:off x="5300792" y="1347816"/>
                <a:ext cx="1033459" cy="246221"/>
              </a:xfrm>
              <a:prstGeom prst="rect">
                <a:avLst/>
              </a:prstGeom>
              <a:noFill/>
            </p:spPr>
            <p:txBody>
              <a:bodyPr wrap="none" lIns="0" tIns="0" rIns="0" bIns="0">
                <a:normAutofit fontScale="92500" lnSpcReduction="20000"/>
              </a:bodyPr>
              <a:lstStyle/>
              <a:p>
                <a:pPr algn="r"/>
                <a:r>
                  <a:rPr lang="zh-CN" altLang="en-US" sz="1600" b="1">
                    <a:solidFill>
                      <a:schemeClr val="accent3">
                        <a:lumMod val="100000"/>
                      </a:schemeClr>
                    </a:solidFill>
                    <a:latin typeface="+mn-lt"/>
                    <a:ea typeface="+mn-ea"/>
                    <a:cs typeface="+mn-ea"/>
                    <a:sym typeface="+mn-lt"/>
                  </a:rPr>
                  <a:t>标题文本预设</a:t>
                </a:r>
              </a:p>
            </p:txBody>
          </p:sp>
        </p:grpSp>
        <p:grpSp>
          <p:nvGrpSpPr>
            <p:cNvPr id="14" name="Group 65"/>
            <p:cNvGrpSpPr/>
            <p:nvPr/>
          </p:nvGrpSpPr>
          <p:grpSpPr>
            <a:xfrm>
              <a:off x="719667" y="4151624"/>
              <a:ext cx="2766140" cy="767261"/>
              <a:chOff x="4012199" y="1347816"/>
              <a:chExt cx="2322052" cy="767261"/>
            </a:xfrm>
          </p:grpSpPr>
          <p:sp>
            <p:nvSpPr>
              <p:cNvPr id="24" name="TextBox 66"/>
              <p:cNvSpPr txBox="1"/>
              <p:nvPr/>
            </p:nvSpPr>
            <p:spPr>
              <a:xfrm>
                <a:off x="4012199" y="1594037"/>
                <a:ext cx="2322052" cy="521040"/>
              </a:xfrm>
              <a:prstGeom prst="rect">
                <a:avLst/>
              </a:prstGeom>
              <a:noFill/>
            </p:spPr>
            <p:txBody>
              <a:bodyPr wrap="square" lIns="0" tIns="0" rIns="0" bIns="0">
                <a:normAutofit fontScale="92500"/>
              </a:bodyPr>
              <a:lstStyle/>
              <a:p>
                <a:pPr algn="r">
                  <a:lnSpc>
                    <a:spcPct val="120000"/>
                  </a:lnSpc>
                </a:pPr>
                <a:r>
                  <a:rPr lang="zh-CN" altLang="en-US" sz="1100">
                    <a:latin typeface="+mn-lt"/>
                    <a:ea typeface="+mn-ea"/>
                    <a:cs typeface="+mn-ea"/>
                    <a:sym typeface="+mn-lt"/>
                  </a:rPr>
                  <a:t>此部分内容作为文字排版占位显示</a:t>
                </a:r>
                <a:br>
                  <a:rPr lang="zh-CN" altLang="en-US" sz="1100">
                    <a:latin typeface="+mn-lt"/>
                    <a:ea typeface="+mn-ea"/>
                    <a:cs typeface="+mn-ea"/>
                    <a:sym typeface="+mn-lt"/>
                  </a:rPr>
                </a:br>
                <a:r>
                  <a:rPr lang="zh-CN" altLang="en-US" sz="1100">
                    <a:latin typeface="+mn-lt"/>
                    <a:ea typeface="+mn-ea"/>
                    <a:cs typeface="+mn-ea"/>
                    <a:sym typeface="+mn-lt"/>
                  </a:rPr>
                  <a:t>（建议使用主题字体）</a:t>
                </a:r>
              </a:p>
            </p:txBody>
          </p:sp>
          <p:sp>
            <p:nvSpPr>
              <p:cNvPr id="25" name="TextBox 67"/>
              <p:cNvSpPr txBox="1"/>
              <p:nvPr/>
            </p:nvSpPr>
            <p:spPr>
              <a:xfrm>
                <a:off x="5300792" y="1347816"/>
                <a:ext cx="1033459" cy="246221"/>
              </a:xfrm>
              <a:prstGeom prst="rect">
                <a:avLst/>
              </a:prstGeom>
              <a:noFill/>
            </p:spPr>
            <p:txBody>
              <a:bodyPr wrap="none" lIns="0" tIns="0" rIns="0" bIns="0">
                <a:normAutofit fontScale="92500" lnSpcReduction="20000"/>
              </a:bodyPr>
              <a:lstStyle/>
              <a:p>
                <a:pPr algn="r"/>
                <a:r>
                  <a:rPr lang="zh-CN" altLang="en-US" sz="1600" b="1">
                    <a:solidFill>
                      <a:schemeClr val="accent5">
                        <a:lumMod val="100000"/>
                      </a:schemeClr>
                    </a:solidFill>
                    <a:latin typeface="+mn-lt"/>
                    <a:ea typeface="+mn-ea"/>
                    <a:cs typeface="+mn-ea"/>
                    <a:sym typeface="+mn-lt"/>
                  </a:rPr>
                  <a:t>标题文本预设</a:t>
                </a:r>
              </a:p>
            </p:txBody>
          </p:sp>
        </p:grpSp>
        <p:grpSp>
          <p:nvGrpSpPr>
            <p:cNvPr id="15" name="Group 68"/>
            <p:cNvGrpSpPr/>
            <p:nvPr/>
          </p:nvGrpSpPr>
          <p:grpSpPr>
            <a:xfrm>
              <a:off x="8708724" y="2364715"/>
              <a:ext cx="2766140" cy="767261"/>
              <a:chOff x="4012199" y="1347816"/>
              <a:chExt cx="2322052" cy="767261"/>
            </a:xfrm>
          </p:grpSpPr>
          <p:sp>
            <p:nvSpPr>
              <p:cNvPr id="22" name="TextBox 69"/>
              <p:cNvSpPr txBox="1"/>
              <p:nvPr/>
            </p:nvSpPr>
            <p:spPr>
              <a:xfrm>
                <a:off x="4012199" y="1594037"/>
                <a:ext cx="2322052" cy="521040"/>
              </a:xfrm>
              <a:prstGeom prst="rect">
                <a:avLst/>
              </a:prstGeom>
              <a:noFill/>
            </p:spPr>
            <p:txBody>
              <a:bodyPr wrap="square" lIns="0" tIns="0" rIns="0" bIns="0" anchor="ctr" anchorCtr="0">
                <a:normAutofit fontScale="92500"/>
              </a:bodyPr>
              <a:lstStyle/>
              <a:p>
                <a:pPr>
                  <a:lnSpc>
                    <a:spcPct val="120000"/>
                  </a:lnSpc>
                </a:pPr>
                <a:r>
                  <a:rPr lang="zh-CN" altLang="en-US" sz="1100">
                    <a:latin typeface="+mn-lt"/>
                    <a:ea typeface="+mn-ea"/>
                    <a:cs typeface="+mn-ea"/>
                    <a:sym typeface="+mn-lt"/>
                  </a:rPr>
                  <a:t>此部分内容作为文字排版占位显示</a:t>
                </a:r>
                <a:br>
                  <a:rPr lang="zh-CN" altLang="en-US" sz="1100">
                    <a:latin typeface="+mn-lt"/>
                    <a:ea typeface="+mn-ea"/>
                    <a:cs typeface="+mn-ea"/>
                    <a:sym typeface="+mn-lt"/>
                  </a:rPr>
                </a:br>
                <a:r>
                  <a:rPr lang="zh-CN" altLang="en-US" sz="1100">
                    <a:latin typeface="+mn-lt"/>
                    <a:ea typeface="+mn-ea"/>
                    <a:cs typeface="+mn-ea"/>
                    <a:sym typeface="+mn-lt"/>
                  </a:rPr>
                  <a:t>（建议使用主题字体）</a:t>
                </a:r>
              </a:p>
            </p:txBody>
          </p:sp>
          <p:sp>
            <p:nvSpPr>
              <p:cNvPr id="23" name="TextBox 70"/>
              <p:cNvSpPr txBox="1"/>
              <p:nvPr/>
            </p:nvSpPr>
            <p:spPr>
              <a:xfrm>
                <a:off x="4012199" y="1347816"/>
                <a:ext cx="1033459" cy="246221"/>
              </a:xfrm>
              <a:prstGeom prst="rect">
                <a:avLst/>
              </a:prstGeom>
              <a:noFill/>
            </p:spPr>
            <p:txBody>
              <a:bodyPr wrap="none" lIns="0" tIns="0" rIns="0" bIns="0" anchor="ctr" anchorCtr="0">
                <a:normAutofit fontScale="92500" lnSpcReduction="20000"/>
              </a:bodyPr>
              <a:lstStyle/>
              <a:p>
                <a:r>
                  <a:rPr lang="zh-CN" altLang="en-US" sz="1600" b="1">
                    <a:solidFill>
                      <a:schemeClr val="accent2"/>
                    </a:solidFill>
                    <a:latin typeface="+mn-lt"/>
                    <a:ea typeface="+mn-ea"/>
                    <a:cs typeface="+mn-ea"/>
                    <a:sym typeface="+mn-lt"/>
                  </a:rPr>
                  <a:t>标题文本预设</a:t>
                </a:r>
              </a:p>
            </p:txBody>
          </p:sp>
        </p:grpSp>
        <p:grpSp>
          <p:nvGrpSpPr>
            <p:cNvPr id="16" name="Group 71"/>
            <p:cNvGrpSpPr/>
            <p:nvPr/>
          </p:nvGrpSpPr>
          <p:grpSpPr>
            <a:xfrm>
              <a:off x="8708724" y="3552363"/>
              <a:ext cx="2766140" cy="767261"/>
              <a:chOff x="4012199" y="1347816"/>
              <a:chExt cx="2322052" cy="767261"/>
            </a:xfrm>
          </p:grpSpPr>
          <p:sp>
            <p:nvSpPr>
              <p:cNvPr id="20" name="TextBox 72"/>
              <p:cNvSpPr txBox="1"/>
              <p:nvPr/>
            </p:nvSpPr>
            <p:spPr>
              <a:xfrm>
                <a:off x="4012199" y="1594037"/>
                <a:ext cx="2322052" cy="521040"/>
              </a:xfrm>
              <a:prstGeom prst="rect">
                <a:avLst/>
              </a:prstGeom>
              <a:noFill/>
            </p:spPr>
            <p:txBody>
              <a:bodyPr wrap="square" lIns="0" tIns="0" rIns="0" bIns="0" anchor="ctr" anchorCtr="0">
                <a:normAutofit fontScale="92500"/>
              </a:bodyPr>
              <a:lstStyle/>
              <a:p>
                <a:pPr>
                  <a:lnSpc>
                    <a:spcPct val="120000"/>
                  </a:lnSpc>
                </a:pPr>
                <a:r>
                  <a:rPr lang="zh-CN" altLang="en-US" sz="1100">
                    <a:latin typeface="+mn-lt"/>
                    <a:ea typeface="+mn-ea"/>
                    <a:cs typeface="+mn-ea"/>
                    <a:sym typeface="+mn-lt"/>
                  </a:rPr>
                  <a:t>此部分内容作为文字排版占位显示</a:t>
                </a:r>
                <a:br>
                  <a:rPr lang="zh-CN" altLang="en-US" sz="1100">
                    <a:latin typeface="+mn-lt"/>
                    <a:ea typeface="+mn-ea"/>
                    <a:cs typeface="+mn-ea"/>
                    <a:sym typeface="+mn-lt"/>
                  </a:rPr>
                </a:br>
                <a:r>
                  <a:rPr lang="zh-CN" altLang="en-US" sz="1100">
                    <a:latin typeface="+mn-lt"/>
                    <a:ea typeface="+mn-ea"/>
                    <a:cs typeface="+mn-ea"/>
                    <a:sym typeface="+mn-lt"/>
                  </a:rPr>
                  <a:t>（建议使用主题字体）</a:t>
                </a:r>
              </a:p>
            </p:txBody>
          </p:sp>
          <p:sp>
            <p:nvSpPr>
              <p:cNvPr id="21" name="TextBox 73"/>
              <p:cNvSpPr txBox="1"/>
              <p:nvPr/>
            </p:nvSpPr>
            <p:spPr>
              <a:xfrm>
                <a:off x="4012199" y="1347816"/>
                <a:ext cx="1033459" cy="246221"/>
              </a:xfrm>
              <a:prstGeom prst="rect">
                <a:avLst/>
              </a:prstGeom>
              <a:noFill/>
            </p:spPr>
            <p:txBody>
              <a:bodyPr wrap="none" lIns="0" tIns="0" rIns="0" bIns="0" anchor="ctr" anchorCtr="0">
                <a:normAutofit fontScale="92500" lnSpcReduction="20000"/>
              </a:bodyPr>
              <a:lstStyle/>
              <a:p>
                <a:r>
                  <a:rPr lang="zh-CN" altLang="en-US" sz="1600" b="1">
                    <a:solidFill>
                      <a:schemeClr val="accent4">
                        <a:lumMod val="100000"/>
                      </a:schemeClr>
                    </a:solidFill>
                    <a:latin typeface="+mn-lt"/>
                    <a:ea typeface="+mn-ea"/>
                    <a:cs typeface="+mn-ea"/>
                    <a:sym typeface="+mn-lt"/>
                  </a:rPr>
                  <a:t>标题文本预设</a:t>
                </a:r>
              </a:p>
            </p:txBody>
          </p:sp>
        </p:grpSp>
        <p:grpSp>
          <p:nvGrpSpPr>
            <p:cNvPr id="17" name="Group 74"/>
            <p:cNvGrpSpPr/>
            <p:nvPr/>
          </p:nvGrpSpPr>
          <p:grpSpPr>
            <a:xfrm>
              <a:off x="8742566" y="4740011"/>
              <a:ext cx="2766140" cy="767261"/>
              <a:chOff x="4012199" y="1347816"/>
              <a:chExt cx="2322052" cy="767261"/>
            </a:xfrm>
          </p:grpSpPr>
          <p:sp>
            <p:nvSpPr>
              <p:cNvPr id="18" name="TextBox 75"/>
              <p:cNvSpPr txBox="1"/>
              <p:nvPr/>
            </p:nvSpPr>
            <p:spPr>
              <a:xfrm>
                <a:off x="4012199" y="1594037"/>
                <a:ext cx="2322052" cy="521040"/>
              </a:xfrm>
              <a:prstGeom prst="rect">
                <a:avLst/>
              </a:prstGeom>
              <a:noFill/>
            </p:spPr>
            <p:txBody>
              <a:bodyPr wrap="square" lIns="0" tIns="0" rIns="0" bIns="0" anchor="ctr" anchorCtr="0">
                <a:normAutofit fontScale="92500"/>
              </a:bodyPr>
              <a:lstStyle/>
              <a:p>
                <a:pPr>
                  <a:lnSpc>
                    <a:spcPct val="120000"/>
                  </a:lnSpc>
                </a:pPr>
                <a:r>
                  <a:rPr lang="zh-CN" altLang="en-US" sz="1100">
                    <a:latin typeface="+mn-lt"/>
                    <a:ea typeface="+mn-ea"/>
                    <a:cs typeface="+mn-ea"/>
                    <a:sym typeface="+mn-lt"/>
                  </a:rPr>
                  <a:t>此部分内容作为文字排版占位显示</a:t>
                </a:r>
                <a:br>
                  <a:rPr lang="zh-CN" altLang="en-US" sz="1100">
                    <a:latin typeface="+mn-lt"/>
                    <a:ea typeface="+mn-ea"/>
                    <a:cs typeface="+mn-ea"/>
                    <a:sym typeface="+mn-lt"/>
                  </a:rPr>
                </a:br>
                <a:r>
                  <a:rPr lang="zh-CN" altLang="en-US" sz="1100">
                    <a:latin typeface="+mn-lt"/>
                    <a:ea typeface="+mn-ea"/>
                    <a:cs typeface="+mn-ea"/>
                    <a:sym typeface="+mn-lt"/>
                  </a:rPr>
                  <a:t>（建议使用主题字体）</a:t>
                </a:r>
              </a:p>
            </p:txBody>
          </p:sp>
          <p:sp>
            <p:nvSpPr>
              <p:cNvPr id="19" name="TextBox 76"/>
              <p:cNvSpPr txBox="1"/>
              <p:nvPr/>
            </p:nvSpPr>
            <p:spPr>
              <a:xfrm>
                <a:off x="4012199" y="1347816"/>
                <a:ext cx="1033459" cy="246221"/>
              </a:xfrm>
              <a:prstGeom prst="rect">
                <a:avLst/>
              </a:prstGeom>
              <a:noFill/>
            </p:spPr>
            <p:txBody>
              <a:bodyPr wrap="none" lIns="0" tIns="0" rIns="0" bIns="0" anchor="ctr" anchorCtr="0">
                <a:normAutofit fontScale="92500" lnSpcReduction="20000"/>
              </a:bodyPr>
              <a:lstStyle/>
              <a:p>
                <a:r>
                  <a:rPr lang="zh-CN" altLang="en-US" sz="1600" b="1">
                    <a:solidFill>
                      <a:schemeClr val="accent6">
                        <a:lumMod val="100000"/>
                      </a:schemeClr>
                    </a:solidFill>
                    <a:latin typeface="+mn-lt"/>
                    <a:ea typeface="+mn-ea"/>
                    <a:cs typeface="+mn-ea"/>
                    <a:sym typeface="+mn-lt"/>
                  </a:rPr>
                  <a:t>标题文本预设</a:t>
                </a:r>
              </a:p>
            </p:txBody>
          </p:sp>
        </p:grpSp>
      </p:grpSp>
      <p:sp>
        <p:nvSpPr>
          <p:cNvPr id="72"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a:solidFill>
                  <a:schemeClr val="tx1">
                    <a:lumMod val="75000"/>
                    <a:lumOff val="25000"/>
                  </a:schemeClr>
                </a:solidFill>
                <a:latin typeface="+mn-lt"/>
                <a:ea typeface="+mn-ea"/>
                <a:cs typeface="+mn-ea"/>
                <a:sym typeface="+mn-lt"/>
              </a:rPr>
              <a:t>目标计划</a:t>
            </a: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strVal val="#ppt_w*0.70"/>
                                          </p:val>
                                        </p:tav>
                                        <p:tav tm="100000">
                                          <p:val>
                                            <p:strVal val="#ppt_w"/>
                                          </p:val>
                                        </p:tav>
                                      </p:tavLst>
                                    </p:anim>
                                    <p:anim calcmode="lin" valueType="num">
                                      <p:cBhvr>
                                        <p:cTn id="8" dur="1500" fill="hold"/>
                                        <p:tgtEl>
                                          <p:spTgt spid="3"/>
                                        </p:tgtEl>
                                        <p:attrNameLst>
                                          <p:attrName>ppt_h</p:attrName>
                                        </p:attrNameLst>
                                      </p:cBhvr>
                                      <p:tavLst>
                                        <p:tav tm="0">
                                          <p:val>
                                            <p:strVal val="#ppt_h"/>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a:solidFill>
                  <a:schemeClr val="tx1">
                    <a:lumMod val="75000"/>
                    <a:lumOff val="25000"/>
                  </a:schemeClr>
                </a:solidFill>
                <a:latin typeface="+mn-lt"/>
                <a:ea typeface="+mn-ea"/>
                <a:cs typeface="+mn-ea"/>
                <a:sym typeface="+mn-lt"/>
              </a:rPr>
              <a:t>目标计划</a:t>
            </a:r>
          </a:p>
        </p:txBody>
      </p:sp>
      <p:grpSp>
        <p:nvGrpSpPr>
          <p:cNvPr id="54" name="组合 53"/>
          <p:cNvGrpSpPr/>
          <p:nvPr/>
        </p:nvGrpSpPr>
        <p:grpSpPr>
          <a:xfrm>
            <a:off x="3067025" y="2139702"/>
            <a:ext cx="6082315" cy="3006486"/>
            <a:chOff x="4078023" y="2848424"/>
            <a:chExt cx="8113977" cy="4009576"/>
          </a:xfrm>
          <a:solidFill>
            <a:schemeClr val="tx2"/>
          </a:solidFill>
        </p:grpSpPr>
        <p:sp>
          <p:nvSpPr>
            <p:cNvPr id="55" name="Freeform 5"/>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chemeClr val="accent2"/>
            </a:solidFill>
            <a:ln>
              <a:noFill/>
            </a:ln>
          </p:spPr>
          <p:txBody>
            <a:bodyPr/>
            <a:lstStyle/>
            <a:p>
              <a:endParaRPr lang="zh-CN" altLang="en-US" sz="2100">
                <a:solidFill>
                  <a:schemeClr val="accent1"/>
                </a:solidFill>
                <a:latin typeface="+mn-lt"/>
                <a:ea typeface="+mn-ea"/>
                <a:cs typeface="+mn-ea"/>
                <a:sym typeface="+mn-lt"/>
              </a:endParaRPr>
            </a:p>
          </p:txBody>
        </p:sp>
        <p:sp>
          <p:nvSpPr>
            <p:cNvPr id="56" name="Freeform 6"/>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accent1"/>
            </a:solidFill>
            <a:ln>
              <a:noFill/>
            </a:ln>
          </p:spPr>
          <p:txBody>
            <a:bodyPr vert="horz" wrap="square" lIns="91440" tIns="45720" rIns="91440" bIns="45720" numCol="1" anchor="t" anchorCtr="0" compatLnSpc="1"/>
            <a:lstStyle/>
            <a:p>
              <a:endParaRPr lang="zh-CN" altLang="en-US" sz="2400">
                <a:solidFill>
                  <a:schemeClr val="accent1"/>
                </a:solidFill>
                <a:latin typeface="+mn-lt"/>
                <a:ea typeface="+mn-ea"/>
                <a:cs typeface="+mn-ea"/>
                <a:sym typeface="+mn-lt"/>
              </a:endParaRPr>
            </a:p>
          </p:txBody>
        </p:sp>
        <p:sp>
          <p:nvSpPr>
            <p:cNvPr id="57" name="Freeform 7"/>
            <p:cNvSpPr/>
            <p:nvPr/>
          </p:nvSpPr>
          <p:spPr bwMode="auto">
            <a:xfrm>
              <a:off x="11603652" y="2848424"/>
              <a:ext cx="588348" cy="4009575"/>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chemeClr val="accent1"/>
            </a:solidFill>
            <a:ln>
              <a:noFill/>
            </a:ln>
          </p:spPr>
          <p:txBody>
            <a:bodyPr vert="horz" wrap="square" lIns="91440" tIns="45720" rIns="91440" bIns="45720" numCol="1" anchor="t" anchorCtr="0" compatLnSpc="1"/>
            <a:lstStyle/>
            <a:p>
              <a:endParaRPr lang="zh-CN" altLang="en-US" sz="2400">
                <a:solidFill>
                  <a:schemeClr val="accent1"/>
                </a:solidFill>
                <a:latin typeface="+mn-lt"/>
                <a:ea typeface="+mn-ea"/>
                <a:cs typeface="+mn-ea"/>
                <a:sym typeface="+mn-lt"/>
              </a:endParaRPr>
            </a:p>
          </p:txBody>
        </p:sp>
        <p:sp>
          <p:nvSpPr>
            <p:cNvPr id="58" name="Freeform 8"/>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chemeClr val="accent2"/>
            </a:solidFill>
            <a:ln>
              <a:noFill/>
            </a:ln>
          </p:spPr>
          <p:txBody>
            <a:bodyPr/>
            <a:lstStyle/>
            <a:p>
              <a:endParaRPr lang="zh-CN" altLang="en-US" sz="2100">
                <a:solidFill>
                  <a:schemeClr val="accent1"/>
                </a:solidFill>
                <a:latin typeface="+mn-lt"/>
                <a:ea typeface="+mn-ea"/>
                <a:cs typeface="+mn-ea"/>
                <a:sym typeface="+mn-lt"/>
              </a:endParaRPr>
            </a:p>
          </p:txBody>
        </p:sp>
      </p:grpSp>
      <p:sp>
        <p:nvSpPr>
          <p:cNvPr id="59" name="Content Placeholder 2"/>
          <p:cNvSpPr txBox="1"/>
          <p:nvPr/>
        </p:nvSpPr>
        <p:spPr>
          <a:xfrm>
            <a:off x="767177" y="1386372"/>
            <a:ext cx="4020741" cy="1041364"/>
          </a:xfrm>
          <a:prstGeom prst="rect">
            <a:avLst/>
          </a:prstGeom>
        </p:spPr>
        <p:txBody>
          <a:bodyPr vert="horz" lIns="68483" tIns="34271" rIns="68483" bIns="3427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1">
                    <a:lumMod val="75000"/>
                    <a:lumOff val="25000"/>
                  </a:schemeClr>
                </a:solidFill>
                <a:cs typeface="+mn-ea"/>
                <a:sym typeface="+mn-lt"/>
              </a:rPr>
              <a:t>点击添加小标题</a:t>
            </a:r>
            <a:endParaRPr lang="en-US" altLang="zh-CN" sz="1600" b="1" dirty="0">
              <a:solidFill>
                <a:schemeClr val="tx1">
                  <a:lumMod val="75000"/>
                  <a:lumOff val="25000"/>
                </a:schemeClr>
              </a:solidFill>
              <a:cs typeface="+mn-ea"/>
              <a:sym typeface="+mn-lt"/>
            </a:endParaRPr>
          </a:p>
          <a:p>
            <a:pPr marL="0" indent="0">
              <a:lnSpc>
                <a:spcPct val="130000"/>
              </a:lnSpc>
              <a:buNone/>
            </a:pPr>
            <a:r>
              <a:rPr lang="zh-CN" altLang="en-US" sz="1000" dirty="0">
                <a:solidFill>
                  <a:schemeClr val="tx1">
                    <a:lumMod val="75000"/>
                    <a:lumOff val="25000"/>
                  </a:schemeClr>
                </a:solidFill>
                <a:cs typeface="+mn-ea"/>
                <a:sym typeface="+mn-lt"/>
              </a:rPr>
              <a:t>在此处添加详细描述文本，尽量与标题文本语言风格相符合，语言描述尽量简洁生动。在此处添加详细描述文本，尽量与标题文本语言风格相符合，语言描述尽量简洁生动。</a:t>
            </a:r>
            <a:endParaRPr lang="en-US" altLang="zh-CN" sz="1000" dirty="0">
              <a:solidFill>
                <a:schemeClr val="tx1">
                  <a:lumMod val="75000"/>
                  <a:lumOff val="25000"/>
                </a:schemeClr>
              </a:solidFill>
              <a:cs typeface="+mn-ea"/>
              <a:sym typeface="+mn-lt"/>
            </a:endParaRPr>
          </a:p>
        </p:txBody>
      </p:sp>
      <p:grpSp>
        <p:nvGrpSpPr>
          <p:cNvPr id="60" name="组合 59"/>
          <p:cNvGrpSpPr/>
          <p:nvPr/>
        </p:nvGrpSpPr>
        <p:grpSpPr>
          <a:xfrm>
            <a:off x="5294518" y="3325217"/>
            <a:ext cx="1592312" cy="748365"/>
            <a:chOff x="4982259" y="5322156"/>
            <a:chExt cx="2124188" cy="998051"/>
          </a:xfrm>
          <a:solidFill>
            <a:schemeClr val="tx1">
              <a:lumMod val="85000"/>
              <a:lumOff val="15000"/>
              <a:alpha val="35000"/>
            </a:schemeClr>
          </a:solidFill>
        </p:grpSpPr>
        <p:sp>
          <p:nvSpPr>
            <p:cNvPr id="61" name="Oval 13"/>
            <p:cNvSpPr>
              <a:spLocks noChangeArrowheads="1"/>
            </p:cNvSpPr>
            <p:nvPr/>
          </p:nvSpPr>
          <p:spPr bwMode="auto">
            <a:xfrm>
              <a:off x="4982259" y="5322156"/>
              <a:ext cx="189027" cy="191390"/>
            </a:xfrm>
            <a:prstGeom prst="ellipse">
              <a:avLst/>
            </a:prstGeom>
            <a:solidFill>
              <a:schemeClr val="accent1"/>
            </a:solidFill>
            <a:ln>
              <a:noFill/>
            </a:ln>
          </p:spPr>
          <p:txBody>
            <a:bodyPr/>
            <a:lstStyle/>
            <a:p>
              <a:endParaRPr lang="zh-CN" altLang="en-US" sz="2100">
                <a:solidFill>
                  <a:schemeClr val="accent1"/>
                </a:solidFill>
                <a:latin typeface="+mn-lt"/>
                <a:ea typeface="+mn-ea"/>
                <a:cs typeface="+mn-ea"/>
                <a:sym typeface="+mn-lt"/>
              </a:endParaRPr>
            </a:p>
          </p:txBody>
        </p:sp>
        <p:cxnSp>
          <p:nvCxnSpPr>
            <p:cNvPr id="62" name="直接连接符 61"/>
            <p:cNvCxnSpPr/>
            <p:nvPr/>
          </p:nvCxnSpPr>
          <p:spPr>
            <a:xfrm flipH="1" flipV="1">
              <a:off x="6358759" y="5417851"/>
              <a:ext cx="747688" cy="9023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61" idx="6"/>
            </p:cNvCxnSpPr>
            <p:nvPr/>
          </p:nvCxnSpPr>
          <p:spPr>
            <a:xfrm flipH="1">
              <a:off x="5171286" y="5417851"/>
              <a:ext cx="1187474" cy="0"/>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3682258" y="3988391"/>
            <a:ext cx="1592312" cy="748365"/>
            <a:chOff x="4982259" y="5322156"/>
            <a:chExt cx="2124188" cy="998051"/>
          </a:xfrm>
          <a:solidFill>
            <a:schemeClr val="tx1">
              <a:lumMod val="85000"/>
              <a:lumOff val="15000"/>
              <a:alpha val="35000"/>
            </a:schemeClr>
          </a:solidFill>
        </p:grpSpPr>
        <p:sp>
          <p:nvSpPr>
            <p:cNvPr id="65" name="Oval 13"/>
            <p:cNvSpPr>
              <a:spLocks noChangeArrowheads="1"/>
            </p:cNvSpPr>
            <p:nvPr/>
          </p:nvSpPr>
          <p:spPr bwMode="auto">
            <a:xfrm>
              <a:off x="4982259" y="5322156"/>
              <a:ext cx="189027" cy="191390"/>
            </a:xfrm>
            <a:prstGeom prst="ellipse">
              <a:avLst/>
            </a:prstGeom>
            <a:solidFill>
              <a:schemeClr val="accent2"/>
            </a:solidFill>
            <a:ln>
              <a:noFill/>
            </a:ln>
          </p:spPr>
          <p:txBody>
            <a:bodyPr/>
            <a:lstStyle/>
            <a:p>
              <a:endParaRPr lang="zh-CN" altLang="en-US" sz="2100">
                <a:solidFill>
                  <a:schemeClr val="accent1"/>
                </a:solidFill>
                <a:latin typeface="+mn-lt"/>
                <a:ea typeface="+mn-ea"/>
                <a:cs typeface="+mn-ea"/>
                <a:sym typeface="+mn-lt"/>
              </a:endParaRPr>
            </a:p>
          </p:txBody>
        </p:sp>
        <p:cxnSp>
          <p:nvCxnSpPr>
            <p:cNvPr id="66" name="直接连接符 65"/>
            <p:cNvCxnSpPr/>
            <p:nvPr/>
          </p:nvCxnSpPr>
          <p:spPr>
            <a:xfrm flipH="1" flipV="1">
              <a:off x="6358759" y="5417851"/>
              <a:ext cx="747688" cy="9023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5" idx="6"/>
            </p:cNvCxnSpPr>
            <p:nvPr/>
          </p:nvCxnSpPr>
          <p:spPr>
            <a:xfrm flipH="1">
              <a:off x="5171286" y="5417851"/>
              <a:ext cx="1187474" cy="0"/>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473014" y="2576852"/>
            <a:ext cx="1592312" cy="748365"/>
            <a:chOff x="4982259" y="5322156"/>
            <a:chExt cx="2124188" cy="998051"/>
          </a:xfrm>
          <a:solidFill>
            <a:schemeClr val="tx1">
              <a:lumMod val="85000"/>
              <a:lumOff val="15000"/>
              <a:alpha val="35000"/>
            </a:schemeClr>
          </a:solidFill>
        </p:grpSpPr>
        <p:sp>
          <p:nvSpPr>
            <p:cNvPr id="69" name="Oval 13"/>
            <p:cNvSpPr>
              <a:spLocks noChangeArrowheads="1"/>
            </p:cNvSpPr>
            <p:nvPr/>
          </p:nvSpPr>
          <p:spPr bwMode="auto">
            <a:xfrm>
              <a:off x="4982259" y="5322156"/>
              <a:ext cx="189027" cy="191390"/>
            </a:xfrm>
            <a:prstGeom prst="ellipse">
              <a:avLst/>
            </a:prstGeom>
            <a:solidFill>
              <a:schemeClr val="accent2"/>
            </a:solidFill>
            <a:ln>
              <a:noFill/>
            </a:ln>
          </p:spPr>
          <p:txBody>
            <a:bodyPr/>
            <a:lstStyle/>
            <a:p>
              <a:endParaRPr lang="zh-CN" altLang="en-US" sz="2100">
                <a:solidFill>
                  <a:schemeClr val="accent1"/>
                </a:solidFill>
                <a:latin typeface="+mn-lt"/>
                <a:ea typeface="+mn-ea"/>
                <a:cs typeface="+mn-ea"/>
                <a:sym typeface="+mn-lt"/>
              </a:endParaRPr>
            </a:p>
          </p:txBody>
        </p:sp>
        <p:cxnSp>
          <p:nvCxnSpPr>
            <p:cNvPr id="70" name="直接连接符 69"/>
            <p:cNvCxnSpPr/>
            <p:nvPr/>
          </p:nvCxnSpPr>
          <p:spPr>
            <a:xfrm flipH="1" flipV="1">
              <a:off x="6358759" y="5417851"/>
              <a:ext cx="747688" cy="9023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69" idx="6"/>
            </p:cNvCxnSpPr>
            <p:nvPr/>
          </p:nvCxnSpPr>
          <p:spPr>
            <a:xfrm flipH="1">
              <a:off x="5171286" y="5417851"/>
              <a:ext cx="1187474" cy="0"/>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7254304" y="1823747"/>
            <a:ext cx="1592312" cy="748365"/>
            <a:chOff x="4982259" y="5322156"/>
            <a:chExt cx="2124188" cy="998051"/>
          </a:xfrm>
          <a:solidFill>
            <a:schemeClr val="tx1">
              <a:lumMod val="85000"/>
              <a:lumOff val="15000"/>
              <a:alpha val="35000"/>
            </a:schemeClr>
          </a:solidFill>
        </p:grpSpPr>
        <p:sp>
          <p:nvSpPr>
            <p:cNvPr id="73" name="Oval 13"/>
            <p:cNvSpPr>
              <a:spLocks noChangeArrowheads="1"/>
            </p:cNvSpPr>
            <p:nvPr/>
          </p:nvSpPr>
          <p:spPr bwMode="auto">
            <a:xfrm>
              <a:off x="4982259" y="5322156"/>
              <a:ext cx="189027" cy="191390"/>
            </a:xfrm>
            <a:prstGeom prst="ellipse">
              <a:avLst/>
            </a:prstGeom>
            <a:solidFill>
              <a:schemeClr val="accent1"/>
            </a:solidFill>
            <a:ln>
              <a:noFill/>
            </a:ln>
          </p:spPr>
          <p:txBody>
            <a:bodyPr/>
            <a:lstStyle/>
            <a:p>
              <a:endParaRPr lang="zh-CN" altLang="en-US" sz="2100">
                <a:solidFill>
                  <a:schemeClr val="accent1"/>
                </a:solidFill>
                <a:latin typeface="+mn-lt"/>
                <a:ea typeface="+mn-ea"/>
                <a:cs typeface="+mn-ea"/>
                <a:sym typeface="+mn-lt"/>
              </a:endParaRPr>
            </a:p>
          </p:txBody>
        </p:sp>
        <p:cxnSp>
          <p:nvCxnSpPr>
            <p:cNvPr id="74" name="直接连接符 73"/>
            <p:cNvCxnSpPr/>
            <p:nvPr/>
          </p:nvCxnSpPr>
          <p:spPr>
            <a:xfrm flipH="1" flipV="1">
              <a:off x="6358759" y="5417851"/>
              <a:ext cx="747688" cy="9023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73" idx="6"/>
            </p:cNvCxnSpPr>
            <p:nvPr/>
          </p:nvCxnSpPr>
          <p:spPr>
            <a:xfrm flipH="1">
              <a:off x="5171286" y="5417851"/>
              <a:ext cx="1187474" cy="0"/>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6" name="文本框 12"/>
          <p:cNvSpPr txBox="1"/>
          <p:nvPr/>
        </p:nvSpPr>
        <p:spPr>
          <a:xfrm>
            <a:off x="2242983" y="3886988"/>
            <a:ext cx="1404976" cy="315435"/>
          </a:xfrm>
          <a:prstGeom prst="rect">
            <a:avLst/>
          </a:prstGeom>
          <a:noFill/>
        </p:spPr>
        <p:txBody>
          <a:bodyPr wrap="square" lIns="68483" tIns="34271" rIns="68483" bIns="34271"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b="1" dirty="0">
                <a:solidFill>
                  <a:schemeClr val="tx1">
                    <a:lumMod val="75000"/>
                    <a:lumOff val="25000"/>
                  </a:schemeClr>
                </a:solidFill>
                <a:latin typeface="+mn-lt"/>
                <a:ea typeface="+mn-ea"/>
                <a:cs typeface="+mn-ea"/>
                <a:sym typeface="+mn-lt"/>
              </a:rPr>
              <a:t>点击添加内容</a:t>
            </a:r>
          </a:p>
        </p:txBody>
      </p:sp>
      <p:sp>
        <p:nvSpPr>
          <p:cNvPr id="77" name="文本框 12"/>
          <p:cNvSpPr txBox="1"/>
          <p:nvPr/>
        </p:nvSpPr>
        <p:spPr>
          <a:xfrm>
            <a:off x="3854997" y="3246968"/>
            <a:ext cx="1404976" cy="315435"/>
          </a:xfrm>
          <a:prstGeom prst="rect">
            <a:avLst/>
          </a:prstGeom>
          <a:noFill/>
        </p:spPr>
        <p:txBody>
          <a:bodyPr wrap="square" lIns="68483" tIns="34271" rIns="68483" bIns="34271"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b="1" dirty="0">
                <a:solidFill>
                  <a:schemeClr val="tx1">
                    <a:lumMod val="75000"/>
                    <a:lumOff val="25000"/>
                  </a:schemeClr>
                </a:solidFill>
                <a:latin typeface="+mn-lt"/>
                <a:ea typeface="+mn-ea"/>
                <a:cs typeface="+mn-ea"/>
                <a:sym typeface="+mn-lt"/>
              </a:rPr>
              <a:t>点击添加内容</a:t>
            </a:r>
          </a:p>
        </p:txBody>
      </p:sp>
      <p:sp>
        <p:nvSpPr>
          <p:cNvPr id="78" name="文本框 12"/>
          <p:cNvSpPr txBox="1"/>
          <p:nvPr/>
        </p:nvSpPr>
        <p:spPr>
          <a:xfrm>
            <a:off x="5032536" y="2498603"/>
            <a:ext cx="1404976" cy="315435"/>
          </a:xfrm>
          <a:prstGeom prst="rect">
            <a:avLst/>
          </a:prstGeom>
          <a:noFill/>
        </p:spPr>
        <p:txBody>
          <a:bodyPr wrap="square" lIns="68483" tIns="34271" rIns="68483" bIns="34271"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b="1" dirty="0">
                <a:solidFill>
                  <a:schemeClr val="tx1">
                    <a:lumMod val="75000"/>
                    <a:lumOff val="25000"/>
                  </a:schemeClr>
                </a:solidFill>
                <a:latin typeface="+mn-lt"/>
                <a:ea typeface="+mn-ea"/>
                <a:cs typeface="+mn-ea"/>
                <a:sym typeface="+mn-lt"/>
              </a:rPr>
              <a:t>点击添加内容</a:t>
            </a:r>
          </a:p>
        </p:txBody>
      </p:sp>
      <p:sp>
        <p:nvSpPr>
          <p:cNvPr id="79" name="文本框 12"/>
          <p:cNvSpPr txBox="1"/>
          <p:nvPr/>
        </p:nvSpPr>
        <p:spPr>
          <a:xfrm>
            <a:off x="5832921" y="1708853"/>
            <a:ext cx="1404976" cy="315435"/>
          </a:xfrm>
          <a:prstGeom prst="rect">
            <a:avLst/>
          </a:prstGeom>
          <a:noFill/>
        </p:spPr>
        <p:txBody>
          <a:bodyPr wrap="square" lIns="68483" tIns="34271" rIns="68483" bIns="3427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cs typeface="+mn-ea"/>
                <a:sym typeface="+mn-lt"/>
              </a:rPr>
              <a:t>点击添加内容</a:t>
            </a: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right)">
                                      <p:cBhvr>
                                        <p:cTn id="11" dur="500"/>
                                        <p:tgtEl>
                                          <p:spTgt spid="6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left)">
                                      <p:cBhvr>
                                        <p:cTn id="15" dur="500"/>
                                        <p:tgtEl>
                                          <p:spTgt spid="7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righ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left)">
                                      <p:cBhvr>
                                        <p:cTn id="23" dur="500"/>
                                        <p:tgtEl>
                                          <p:spTgt spid="7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right)">
                                      <p:cBhvr>
                                        <p:cTn id="27" dur="500"/>
                                        <p:tgtEl>
                                          <p:spTgt spid="6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wipe(left)">
                                      <p:cBhvr>
                                        <p:cTn id="31" dur="500"/>
                                        <p:tgtEl>
                                          <p:spTgt spid="78"/>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wipe(right)">
                                      <p:cBhvr>
                                        <p:cTn id="35" dur="500"/>
                                        <p:tgtEl>
                                          <p:spTgt spid="7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left)">
                                      <p:cBhvr>
                                        <p:cTn id="39" dur="500"/>
                                        <p:tgtEl>
                                          <p:spTgt spid="79"/>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1000"/>
                                        <p:tgtEl>
                                          <p:spTgt spid="59"/>
                                        </p:tgtEl>
                                      </p:cBhvr>
                                    </p:animEffect>
                                    <p:anim calcmode="lin" valueType="num">
                                      <p:cBhvr>
                                        <p:cTn id="44" dur="1000" fill="hold"/>
                                        <p:tgtEl>
                                          <p:spTgt spid="59"/>
                                        </p:tgtEl>
                                        <p:attrNameLst>
                                          <p:attrName>ppt_x</p:attrName>
                                        </p:attrNameLst>
                                      </p:cBhvr>
                                      <p:tavLst>
                                        <p:tav tm="0">
                                          <p:val>
                                            <p:strVal val="#ppt_x"/>
                                          </p:val>
                                        </p:tav>
                                        <p:tav tm="100000">
                                          <p:val>
                                            <p:strVal val="#ppt_x"/>
                                          </p:val>
                                        </p:tav>
                                      </p:tavLst>
                                    </p:anim>
                                    <p:anim calcmode="lin" valueType="num">
                                      <p:cBhvr>
                                        <p:cTn id="4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76" grpId="0"/>
      <p:bldP spid="77" grpId="0"/>
      <p:bldP spid="78"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2"/>
          <p:cNvSpPr/>
          <p:nvPr/>
        </p:nvSpPr>
        <p:spPr bwMode="auto">
          <a:xfrm>
            <a:off x="4130376" y="3441616"/>
            <a:ext cx="778640" cy="956838"/>
          </a:xfrm>
          <a:custGeom>
            <a:avLst/>
            <a:gdLst>
              <a:gd name="T0" fmla="*/ 586 w 586"/>
              <a:gd name="T1" fmla="*/ 155 h 966"/>
              <a:gd name="T2" fmla="*/ 0 w 586"/>
              <a:gd name="T3" fmla="*/ 0 h 966"/>
              <a:gd name="T4" fmla="*/ 586 w 586"/>
              <a:gd name="T5" fmla="*/ 966 h 966"/>
              <a:gd name="T6" fmla="*/ 586 w 586"/>
              <a:gd name="T7" fmla="*/ 155 h 966"/>
              <a:gd name="connsiteX0" fmla="*/ 19010 w 19010"/>
              <a:gd name="connsiteY0" fmla="*/ 3054 h 11449"/>
              <a:gd name="connsiteX1" fmla="*/ 0 w 19010"/>
              <a:gd name="connsiteY1" fmla="*/ 0 h 11449"/>
              <a:gd name="connsiteX2" fmla="*/ 19010 w 19010"/>
              <a:gd name="connsiteY2" fmla="*/ 11449 h 11449"/>
              <a:gd name="connsiteX3" fmla="*/ 19010 w 19010"/>
              <a:gd name="connsiteY3" fmla="*/ 3054 h 11449"/>
              <a:gd name="connsiteX0-1" fmla="*/ 11160 w 11160"/>
              <a:gd name="connsiteY0-2" fmla="*/ 2433 h 10828"/>
              <a:gd name="connsiteX1-3" fmla="*/ 0 w 11160"/>
              <a:gd name="connsiteY1-4" fmla="*/ 0 h 10828"/>
              <a:gd name="connsiteX2-5" fmla="*/ 11160 w 11160"/>
              <a:gd name="connsiteY2-6" fmla="*/ 10828 h 10828"/>
              <a:gd name="connsiteX3-7" fmla="*/ 11160 w 11160"/>
              <a:gd name="connsiteY3-8" fmla="*/ 2433 h 10828"/>
              <a:gd name="connsiteX0-9" fmla="*/ 11160 w 11160"/>
              <a:gd name="connsiteY0-10" fmla="*/ 2433 h 7226"/>
              <a:gd name="connsiteX1-11" fmla="*/ 0 w 11160"/>
              <a:gd name="connsiteY1-12" fmla="*/ 0 h 7226"/>
              <a:gd name="connsiteX2-13" fmla="*/ 11160 w 11160"/>
              <a:gd name="connsiteY2-14" fmla="*/ 7226 h 7226"/>
              <a:gd name="connsiteX3-15" fmla="*/ 11160 w 11160"/>
              <a:gd name="connsiteY3-16" fmla="*/ 2433 h 7226"/>
              <a:gd name="connsiteX0-17" fmla="*/ 10000 w 10000"/>
              <a:gd name="connsiteY0-18" fmla="*/ 3367 h 11513"/>
              <a:gd name="connsiteX1-19" fmla="*/ 0 w 10000"/>
              <a:gd name="connsiteY1-20" fmla="*/ 0 h 11513"/>
              <a:gd name="connsiteX2-21" fmla="*/ 9927 w 10000"/>
              <a:gd name="connsiteY2-22" fmla="*/ 11513 h 11513"/>
              <a:gd name="connsiteX3-23" fmla="*/ 10000 w 10000"/>
              <a:gd name="connsiteY3-24" fmla="*/ 3367 h 11513"/>
            </a:gdLst>
            <a:ahLst/>
            <a:cxnLst>
              <a:cxn ang="0">
                <a:pos x="connsiteX0-1" y="connsiteY0-2"/>
              </a:cxn>
              <a:cxn ang="0">
                <a:pos x="connsiteX1-3" y="connsiteY1-4"/>
              </a:cxn>
              <a:cxn ang="0">
                <a:pos x="connsiteX2-5" y="connsiteY2-6"/>
              </a:cxn>
              <a:cxn ang="0">
                <a:pos x="connsiteX3-7" y="connsiteY3-8"/>
              </a:cxn>
            </a:cxnLst>
            <a:rect l="l" t="t" r="r" b="b"/>
            <a:pathLst>
              <a:path w="10000" h="11513">
                <a:moveTo>
                  <a:pt x="10000" y="3367"/>
                </a:moveTo>
                <a:lnTo>
                  <a:pt x="0" y="0"/>
                </a:lnTo>
                <a:lnTo>
                  <a:pt x="9927" y="11513"/>
                </a:lnTo>
                <a:cubicBezTo>
                  <a:pt x="9951" y="8798"/>
                  <a:pt x="9976" y="6082"/>
                  <a:pt x="10000" y="3367"/>
                </a:cubicBezTo>
                <a:close/>
              </a:path>
            </a:pathLst>
          </a:custGeom>
          <a:solidFill>
            <a:schemeClr val="accent5"/>
          </a:solidFill>
          <a:ln w="57150">
            <a:solidFill>
              <a:schemeClr val="bg1"/>
            </a:solidFill>
          </a:ln>
        </p:spPr>
        <p:txBody>
          <a:bodyPr anchor="ctr"/>
          <a:lstStyle/>
          <a:p>
            <a:pPr algn="ctr"/>
            <a:endParaRPr>
              <a:latin typeface="+mn-lt"/>
              <a:ea typeface="+mn-ea"/>
              <a:cs typeface="+mn-ea"/>
              <a:sym typeface="+mn-lt"/>
            </a:endParaRPr>
          </a:p>
        </p:txBody>
      </p:sp>
      <p:sp>
        <p:nvSpPr>
          <p:cNvPr id="5" name="Freeform: Shape 3"/>
          <p:cNvSpPr/>
          <p:nvPr/>
        </p:nvSpPr>
        <p:spPr bwMode="auto">
          <a:xfrm>
            <a:off x="4452240" y="1058618"/>
            <a:ext cx="1040606" cy="1371600"/>
          </a:xfrm>
          <a:custGeom>
            <a:avLst/>
            <a:gdLst>
              <a:gd name="T0" fmla="*/ 0 w 874"/>
              <a:gd name="T1" fmla="*/ 0 h 1152"/>
              <a:gd name="T2" fmla="*/ 874 w 874"/>
              <a:gd name="T3" fmla="*/ 507 h 1152"/>
              <a:gd name="T4" fmla="*/ 0 w 874"/>
              <a:gd name="T5" fmla="*/ 1152 h 1152"/>
              <a:gd name="T6" fmla="*/ 0 w 874"/>
              <a:gd name="T7" fmla="*/ 0 h 1152"/>
            </a:gdLst>
            <a:ahLst/>
            <a:cxnLst>
              <a:cxn ang="0">
                <a:pos x="T0" y="T1"/>
              </a:cxn>
              <a:cxn ang="0">
                <a:pos x="T2" y="T3"/>
              </a:cxn>
              <a:cxn ang="0">
                <a:pos x="T4" y="T5"/>
              </a:cxn>
              <a:cxn ang="0">
                <a:pos x="T6" y="T7"/>
              </a:cxn>
            </a:cxnLst>
            <a:rect l="0" t="0" r="r" b="b"/>
            <a:pathLst>
              <a:path w="874" h="1152">
                <a:moveTo>
                  <a:pt x="0" y="0"/>
                </a:moveTo>
                <a:lnTo>
                  <a:pt x="874" y="507"/>
                </a:lnTo>
                <a:lnTo>
                  <a:pt x="0" y="1152"/>
                </a:lnTo>
                <a:lnTo>
                  <a:pt x="0" y="0"/>
                </a:lnTo>
                <a:close/>
              </a:path>
            </a:pathLst>
          </a:custGeom>
          <a:solidFill>
            <a:schemeClr val="accent1"/>
          </a:solidFill>
          <a:ln w="57150">
            <a:solidFill>
              <a:schemeClr val="bg1"/>
            </a:solidFill>
          </a:ln>
        </p:spPr>
        <p:txBody>
          <a:bodyPr anchor="ctr"/>
          <a:lstStyle/>
          <a:p>
            <a:pPr algn="ctr"/>
            <a:endParaRPr>
              <a:latin typeface="+mn-lt"/>
              <a:ea typeface="+mn-ea"/>
              <a:cs typeface="+mn-ea"/>
              <a:sym typeface="+mn-lt"/>
            </a:endParaRPr>
          </a:p>
        </p:txBody>
      </p:sp>
      <p:sp>
        <p:nvSpPr>
          <p:cNvPr id="6" name="Freeform: Shape 4"/>
          <p:cNvSpPr/>
          <p:nvPr/>
        </p:nvSpPr>
        <p:spPr bwMode="auto">
          <a:xfrm>
            <a:off x="3356865" y="1662264"/>
            <a:ext cx="2135981" cy="1181100"/>
          </a:xfrm>
          <a:custGeom>
            <a:avLst/>
            <a:gdLst>
              <a:gd name="T0" fmla="*/ 1500 w 1794"/>
              <a:gd name="T1" fmla="*/ 992 h 992"/>
              <a:gd name="T2" fmla="*/ 1794 w 1794"/>
              <a:gd name="T3" fmla="*/ 0 h 992"/>
              <a:gd name="T4" fmla="*/ 0 w 1794"/>
              <a:gd name="T5" fmla="*/ 493 h 992"/>
              <a:gd name="T6" fmla="*/ 1500 w 1794"/>
              <a:gd name="T7" fmla="*/ 992 h 992"/>
            </a:gdLst>
            <a:ahLst/>
            <a:cxnLst>
              <a:cxn ang="0">
                <a:pos x="T0" y="T1"/>
              </a:cxn>
              <a:cxn ang="0">
                <a:pos x="T2" y="T3"/>
              </a:cxn>
              <a:cxn ang="0">
                <a:pos x="T4" y="T5"/>
              </a:cxn>
              <a:cxn ang="0">
                <a:pos x="T6" y="T7"/>
              </a:cxn>
            </a:cxnLst>
            <a:rect l="0" t="0" r="r" b="b"/>
            <a:pathLst>
              <a:path w="1794" h="992">
                <a:moveTo>
                  <a:pt x="1500" y="992"/>
                </a:moveTo>
                <a:lnTo>
                  <a:pt x="1794" y="0"/>
                </a:lnTo>
                <a:lnTo>
                  <a:pt x="0" y="493"/>
                </a:lnTo>
                <a:lnTo>
                  <a:pt x="1500" y="992"/>
                </a:lnTo>
                <a:close/>
              </a:path>
            </a:pathLst>
          </a:custGeom>
          <a:solidFill>
            <a:schemeClr val="accent2"/>
          </a:solidFill>
          <a:ln w="57150">
            <a:solidFill>
              <a:schemeClr val="bg1"/>
            </a:solidFill>
          </a:ln>
        </p:spPr>
        <p:txBody>
          <a:bodyPr anchor="ctr"/>
          <a:lstStyle/>
          <a:p>
            <a:pPr algn="ctr"/>
            <a:endParaRPr>
              <a:latin typeface="+mn-lt"/>
              <a:ea typeface="+mn-ea"/>
              <a:cs typeface="+mn-ea"/>
              <a:sym typeface="+mn-lt"/>
            </a:endParaRPr>
          </a:p>
        </p:txBody>
      </p:sp>
      <p:sp>
        <p:nvSpPr>
          <p:cNvPr id="7" name="Freeform: Shape 5"/>
          <p:cNvSpPr/>
          <p:nvPr/>
        </p:nvSpPr>
        <p:spPr bwMode="auto">
          <a:xfrm>
            <a:off x="3156840" y="2639768"/>
            <a:ext cx="2575322" cy="1091431"/>
          </a:xfrm>
          <a:custGeom>
            <a:avLst/>
            <a:gdLst>
              <a:gd name="T0" fmla="*/ 1628 w 2163"/>
              <a:gd name="T1" fmla="*/ 858 h 858"/>
              <a:gd name="T2" fmla="*/ 2163 w 2163"/>
              <a:gd name="T3" fmla="*/ 0 h 858"/>
              <a:gd name="T4" fmla="*/ 0 w 2163"/>
              <a:gd name="T5" fmla="*/ 426 h 858"/>
              <a:gd name="T6" fmla="*/ 1628 w 2163"/>
              <a:gd name="T7" fmla="*/ 858 h 858"/>
              <a:gd name="connsiteX0" fmla="*/ 6787 w 10000"/>
              <a:gd name="connsiteY0" fmla="*/ 10684 h 10684"/>
              <a:gd name="connsiteX1" fmla="*/ 10000 w 10000"/>
              <a:gd name="connsiteY1" fmla="*/ 0 h 10684"/>
              <a:gd name="connsiteX2" fmla="*/ 0 w 10000"/>
              <a:gd name="connsiteY2" fmla="*/ 4965 h 10684"/>
              <a:gd name="connsiteX3" fmla="*/ 6787 w 10000"/>
              <a:gd name="connsiteY3" fmla="*/ 10684 h 10684"/>
            </a:gdLst>
            <a:ahLst/>
            <a:cxnLst>
              <a:cxn ang="0">
                <a:pos x="connsiteX0" y="connsiteY0"/>
              </a:cxn>
              <a:cxn ang="0">
                <a:pos x="connsiteX1" y="connsiteY1"/>
              </a:cxn>
              <a:cxn ang="0">
                <a:pos x="connsiteX2" y="connsiteY2"/>
              </a:cxn>
              <a:cxn ang="0">
                <a:pos x="connsiteX3" y="connsiteY3"/>
              </a:cxn>
            </a:cxnLst>
            <a:rect l="l" t="t" r="r" b="b"/>
            <a:pathLst>
              <a:path w="10000" h="10684">
                <a:moveTo>
                  <a:pt x="6787" y="10684"/>
                </a:moveTo>
                <a:lnTo>
                  <a:pt x="10000" y="0"/>
                </a:lnTo>
                <a:lnTo>
                  <a:pt x="0" y="4965"/>
                </a:lnTo>
                <a:lnTo>
                  <a:pt x="6787" y="10684"/>
                </a:lnTo>
                <a:close/>
              </a:path>
            </a:pathLst>
          </a:custGeom>
          <a:solidFill>
            <a:schemeClr val="accent4"/>
          </a:solidFill>
          <a:ln w="57150">
            <a:solidFill>
              <a:schemeClr val="bg1"/>
            </a:solidFill>
          </a:ln>
        </p:spPr>
        <p:txBody>
          <a:bodyPr anchor="ctr"/>
          <a:lstStyle/>
          <a:p>
            <a:pPr algn="ctr"/>
            <a:endParaRPr>
              <a:latin typeface="+mn-lt"/>
              <a:ea typeface="+mn-ea"/>
              <a:cs typeface="+mn-ea"/>
              <a:sym typeface="+mn-lt"/>
            </a:endParaRPr>
          </a:p>
        </p:txBody>
      </p:sp>
      <p:sp>
        <p:nvSpPr>
          <p:cNvPr id="8" name="Freeform: Shape 6"/>
          <p:cNvSpPr/>
          <p:nvPr/>
        </p:nvSpPr>
        <p:spPr bwMode="auto">
          <a:xfrm>
            <a:off x="3065161" y="2249243"/>
            <a:ext cx="2667000" cy="1309687"/>
          </a:xfrm>
          <a:custGeom>
            <a:avLst/>
            <a:gdLst>
              <a:gd name="T0" fmla="*/ 2240 w 2240"/>
              <a:gd name="T1" fmla="*/ 328 h 1100"/>
              <a:gd name="T2" fmla="*/ 0 w 2240"/>
              <a:gd name="T3" fmla="*/ 1100 h 1100"/>
              <a:gd name="T4" fmla="*/ 245 w 2240"/>
              <a:gd name="T5" fmla="*/ 0 h 1100"/>
              <a:gd name="T6" fmla="*/ 2240 w 2240"/>
              <a:gd name="T7" fmla="*/ 328 h 1100"/>
            </a:gdLst>
            <a:ahLst/>
            <a:cxnLst>
              <a:cxn ang="0">
                <a:pos x="T0" y="T1"/>
              </a:cxn>
              <a:cxn ang="0">
                <a:pos x="T2" y="T3"/>
              </a:cxn>
              <a:cxn ang="0">
                <a:pos x="T4" y="T5"/>
              </a:cxn>
              <a:cxn ang="0">
                <a:pos x="T6" y="T7"/>
              </a:cxn>
            </a:cxnLst>
            <a:rect l="0" t="0" r="r" b="b"/>
            <a:pathLst>
              <a:path w="2240" h="1100">
                <a:moveTo>
                  <a:pt x="2240" y="328"/>
                </a:moveTo>
                <a:lnTo>
                  <a:pt x="0" y="1100"/>
                </a:lnTo>
                <a:lnTo>
                  <a:pt x="245" y="0"/>
                </a:lnTo>
                <a:lnTo>
                  <a:pt x="2240" y="328"/>
                </a:lnTo>
                <a:close/>
              </a:path>
            </a:pathLst>
          </a:custGeom>
          <a:solidFill>
            <a:schemeClr val="accent3"/>
          </a:solidFill>
          <a:ln w="57150">
            <a:solidFill>
              <a:schemeClr val="bg1"/>
            </a:solidFill>
          </a:ln>
        </p:spPr>
        <p:txBody>
          <a:bodyPr anchor="ctr"/>
          <a:lstStyle/>
          <a:p>
            <a:pPr algn="ctr"/>
            <a:endParaRPr>
              <a:latin typeface="+mn-lt"/>
              <a:ea typeface="+mn-ea"/>
              <a:cs typeface="+mn-ea"/>
              <a:sym typeface="+mn-lt"/>
            </a:endParaRPr>
          </a:p>
        </p:txBody>
      </p:sp>
      <p:sp>
        <p:nvSpPr>
          <p:cNvPr id="9" name="Freeform: Shape 24"/>
          <p:cNvSpPr/>
          <p:nvPr/>
        </p:nvSpPr>
        <p:spPr bwMode="auto">
          <a:xfrm>
            <a:off x="3549020" y="2573606"/>
            <a:ext cx="412226" cy="412226"/>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0" name="Freeform: Shape 25"/>
          <p:cNvSpPr/>
          <p:nvPr/>
        </p:nvSpPr>
        <p:spPr bwMode="auto">
          <a:xfrm>
            <a:off x="4572000" y="1360698"/>
            <a:ext cx="412226" cy="41222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1" name="Freeform: Shape 26"/>
          <p:cNvSpPr/>
          <p:nvPr/>
        </p:nvSpPr>
        <p:spPr bwMode="auto">
          <a:xfrm>
            <a:off x="4702903" y="1953464"/>
            <a:ext cx="412226" cy="41222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2" name="Freeform: Shape 27"/>
          <p:cNvSpPr/>
          <p:nvPr/>
        </p:nvSpPr>
        <p:spPr bwMode="auto">
          <a:xfrm>
            <a:off x="4567226" y="3111183"/>
            <a:ext cx="417000" cy="417000"/>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a:latin typeface="+mn-lt"/>
              <a:ea typeface="+mn-ea"/>
              <a:cs typeface="+mn-ea"/>
              <a:sym typeface="+mn-lt"/>
            </a:endParaRPr>
          </a:p>
        </p:txBody>
      </p:sp>
      <p:grpSp>
        <p:nvGrpSpPr>
          <p:cNvPr id="13" name="Group 34"/>
          <p:cNvGrpSpPr/>
          <p:nvPr/>
        </p:nvGrpSpPr>
        <p:grpSpPr>
          <a:xfrm>
            <a:off x="1917438" y="1318504"/>
            <a:ext cx="2534920" cy="592455"/>
            <a:chOff x="332367" y="1808820"/>
            <a:chExt cx="3379893" cy="789940"/>
          </a:xfrm>
        </p:grpSpPr>
        <p:sp>
          <p:nvSpPr>
            <p:cNvPr id="23" name="TextBox 35"/>
            <p:cNvSpPr txBox="1"/>
            <p:nvPr/>
          </p:nvSpPr>
          <p:spPr bwMode="auto">
            <a:xfrm>
              <a:off x="1522148" y="1808820"/>
              <a:ext cx="2189954" cy="328231"/>
            </a:xfrm>
            <a:prstGeom prst="rect">
              <a:avLst/>
            </a:prstGeom>
            <a:noFill/>
            <a:ln w="9525">
              <a:noFill/>
              <a:miter lim="800000"/>
            </a:ln>
          </p:spPr>
          <p:txBody>
            <a:bodyPr wrap="none" lIns="0" tIns="0" rIns="540000" bIns="0" anchor="t" anchorCtr="0">
              <a:normAutofit fontScale="92500" lnSpcReduction="20000"/>
              <a:scene3d>
                <a:camera prst="orthographicFront"/>
                <a:lightRig rig="threePt" dir="t"/>
              </a:scene3d>
              <a:sp3d>
                <a:bevelT w="0" h="0"/>
              </a:sp3d>
            </a:bodyPr>
            <a:lstStyle/>
            <a:p>
              <a:pPr marL="0" lvl="1" algn="r"/>
              <a:r>
                <a:rPr lang="zh-CN" altLang="en-US" sz="2135" b="1">
                  <a:solidFill>
                    <a:schemeClr val="accent1"/>
                  </a:solidFill>
                  <a:latin typeface="+mn-lt"/>
                  <a:ea typeface="+mn-ea"/>
                  <a:cs typeface="+mn-ea"/>
                  <a:sym typeface="+mn-lt"/>
                </a:rPr>
                <a:t>标题文本预设</a:t>
              </a:r>
            </a:p>
          </p:txBody>
        </p:sp>
        <p:sp>
          <p:nvSpPr>
            <p:cNvPr id="24" name="TextBox 36"/>
            <p:cNvSpPr txBox="1"/>
            <p:nvPr/>
          </p:nvSpPr>
          <p:spPr bwMode="auto">
            <a:xfrm>
              <a:off x="332367" y="2137327"/>
              <a:ext cx="3379893" cy="461433"/>
            </a:xfrm>
            <a:prstGeom prst="rect">
              <a:avLst/>
            </a:prstGeom>
            <a:noFill/>
            <a:ln w="9525">
              <a:noFill/>
              <a:miter lim="800000"/>
            </a:ln>
          </p:spPr>
          <p:txBody>
            <a:bodyPr wrap="square" lIns="0" tIns="0" rIns="540000" bIns="0" anchor="t" anchorCtr="0">
              <a:noAutofit/>
              <a:scene3d>
                <a:camera prst="orthographicFront"/>
                <a:lightRig rig="threePt" dir="t"/>
              </a:scene3d>
              <a:sp3d>
                <a:bevelT w="0" h="0"/>
              </a:sp3d>
            </a:bodyPr>
            <a:lstStyle/>
            <a:p>
              <a:pPr algn="r">
                <a:lnSpc>
                  <a:spcPct val="120000"/>
                </a:lnSpc>
                <a:defRPr/>
              </a:pPr>
              <a:r>
                <a:rPr lang="zh-CN" altLang="en-US" sz="900" dirty="0">
                  <a:solidFill>
                    <a:schemeClr val="tx1"/>
                  </a:solidFill>
                  <a:latin typeface="+mn-lt"/>
                  <a:ea typeface="+mn-ea"/>
                  <a:cs typeface="+mn-ea"/>
                  <a:sym typeface="+mn-lt"/>
                </a:rPr>
                <a:t>此部分内容作为文字排版占位显示 </a:t>
              </a:r>
              <a:br>
                <a:rPr lang="zh-CN" altLang="en-US" sz="900" dirty="0">
                  <a:solidFill>
                    <a:schemeClr val="tx1"/>
                  </a:solidFill>
                  <a:latin typeface="+mn-lt"/>
                  <a:ea typeface="+mn-ea"/>
                  <a:cs typeface="+mn-ea"/>
                  <a:sym typeface="+mn-lt"/>
                </a:rPr>
              </a:br>
              <a:r>
                <a:rPr lang="zh-CN" altLang="en-US" sz="900" dirty="0">
                  <a:solidFill>
                    <a:schemeClr val="tx1"/>
                  </a:solidFill>
                  <a:latin typeface="+mn-lt"/>
                  <a:ea typeface="+mn-ea"/>
                  <a:cs typeface="+mn-ea"/>
                  <a:sym typeface="+mn-lt"/>
                </a:rPr>
                <a:t>（建议使用主题字体）</a:t>
              </a:r>
            </a:p>
          </p:txBody>
        </p:sp>
      </p:grpSp>
      <p:grpSp>
        <p:nvGrpSpPr>
          <p:cNvPr id="14" name="Group 41"/>
          <p:cNvGrpSpPr/>
          <p:nvPr/>
        </p:nvGrpSpPr>
        <p:grpSpPr>
          <a:xfrm>
            <a:off x="5492846" y="1865148"/>
            <a:ext cx="2693670" cy="592455"/>
            <a:chOff x="8436262" y="1808820"/>
            <a:chExt cx="3591560" cy="789940"/>
          </a:xfrm>
        </p:grpSpPr>
        <p:sp>
          <p:nvSpPr>
            <p:cNvPr id="21" name="TextBox 42"/>
            <p:cNvSpPr txBox="1"/>
            <p:nvPr/>
          </p:nvSpPr>
          <p:spPr bwMode="auto">
            <a:xfrm>
              <a:off x="8436262" y="1808820"/>
              <a:ext cx="2189954" cy="328231"/>
            </a:xfrm>
            <a:prstGeom prst="rect">
              <a:avLst/>
            </a:prstGeom>
            <a:noFill/>
            <a:ln w="9525">
              <a:noFill/>
              <a:miter lim="800000"/>
            </a:ln>
          </p:spPr>
          <p:txBody>
            <a:bodyPr wrap="none" lIns="540000" tIns="0" rIns="0" bIns="0" anchor="t" anchorCtr="0">
              <a:normAutofit fontScale="92500" lnSpcReduction="20000"/>
              <a:scene3d>
                <a:camera prst="orthographicFront"/>
                <a:lightRig rig="threePt" dir="t"/>
              </a:scene3d>
              <a:sp3d>
                <a:bevelT w="0" h="0"/>
              </a:sp3d>
            </a:bodyPr>
            <a:lstStyle/>
            <a:p>
              <a:pPr marL="0" lvl="1"/>
              <a:r>
                <a:rPr lang="zh-CN" altLang="en-US" sz="2135" b="1">
                  <a:solidFill>
                    <a:schemeClr val="accent2"/>
                  </a:solidFill>
                  <a:latin typeface="+mn-lt"/>
                  <a:ea typeface="+mn-ea"/>
                  <a:cs typeface="+mn-ea"/>
                  <a:sym typeface="+mn-lt"/>
                </a:rPr>
                <a:t>标题文本预设</a:t>
              </a:r>
            </a:p>
          </p:txBody>
        </p:sp>
        <p:sp>
          <p:nvSpPr>
            <p:cNvPr id="22" name="TextBox 43"/>
            <p:cNvSpPr txBox="1"/>
            <p:nvPr/>
          </p:nvSpPr>
          <p:spPr bwMode="auto">
            <a:xfrm>
              <a:off x="8436262" y="2137327"/>
              <a:ext cx="3591560" cy="461433"/>
            </a:xfrm>
            <a:prstGeom prst="rect">
              <a:avLst/>
            </a:prstGeom>
            <a:noFill/>
            <a:ln w="9525">
              <a:noFill/>
              <a:miter lim="800000"/>
            </a:ln>
          </p:spPr>
          <p:txBody>
            <a:bodyPr wrap="square" lIns="540000" tIns="0" rIns="0" bIns="0" anchor="t" anchorCtr="0">
              <a:noAutofit/>
              <a:scene3d>
                <a:camera prst="orthographicFront"/>
                <a:lightRig rig="threePt" dir="t"/>
              </a:scene3d>
              <a:sp3d>
                <a:bevelT w="0" h="0"/>
              </a:sp3d>
            </a:bodyPr>
            <a:lstStyle/>
            <a:p>
              <a:pPr algn="l">
                <a:lnSpc>
                  <a:spcPct val="120000"/>
                </a:lnSpc>
                <a:defRPr/>
              </a:pPr>
              <a:r>
                <a:rPr lang="zh-CN" altLang="en-US" sz="900">
                  <a:solidFill>
                    <a:schemeClr val="tx1"/>
                  </a:solidFill>
                  <a:latin typeface="+mn-lt"/>
                  <a:ea typeface="+mn-ea"/>
                  <a:cs typeface="+mn-ea"/>
                  <a:sym typeface="+mn-lt"/>
                </a:rPr>
                <a:t>此部分内容作为文字排版占位显示 </a:t>
              </a:r>
              <a:br>
                <a:rPr lang="zh-CN" altLang="en-US" sz="900">
                  <a:solidFill>
                    <a:schemeClr val="tx1"/>
                  </a:solidFill>
                  <a:latin typeface="+mn-lt"/>
                  <a:ea typeface="+mn-ea"/>
                  <a:cs typeface="+mn-ea"/>
                  <a:sym typeface="+mn-lt"/>
                </a:rPr>
              </a:br>
              <a:r>
                <a:rPr lang="zh-CN" altLang="en-US" sz="900">
                  <a:solidFill>
                    <a:schemeClr val="tx1"/>
                  </a:solidFill>
                  <a:latin typeface="+mn-lt"/>
                  <a:ea typeface="+mn-ea"/>
                  <a:cs typeface="+mn-ea"/>
                  <a:sym typeface="+mn-lt"/>
                </a:rPr>
                <a:t>（建议使用主题字体）</a:t>
              </a:r>
            </a:p>
          </p:txBody>
        </p:sp>
      </p:grpSp>
      <p:grpSp>
        <p:nvGrpSpPr>
          <p:cNvPr id="15" name="Group 44"/>
          <p:cNvGrpSpPr/>
          <p:nvPr/>
        </p:nvGrpSpPr>
        <p:grpSpPr>
          <a:xfrm>
            <a:off x="651153" y="2543282"/>
            <a:ext cx="2414008" cy="592422"/>
            <a:chOff x="930114" y="1808820"/>
            <a:chExt cx="2781989" cy="789896"/>
          </a:xfrm>
        </p:grpSpPr>
        <p:sp>
          <p:nvSpPr>
            <p:cNvPr id="19" name="TextBox 45"/>
            <p:cNvSpPr txBox="1"/>
            <p:nvPr/>
          </p:nvSpPr>
          <p:spPr bwMode="auto">
            <a:xfrm>
              <a:off x="1819267" y="1808820"/>
              <a:ext cx="1892835" cy="328231"/>
            </a:xfrm>
            <a:prstGeom prst="rect">
              <a:avLst/>
            </a:prstGeom>
            <a:noFill/>
            <a:ln w="9525">
              <a:noFill/>
              <a:miter lim="800000"/>
            </a:ln>
          </p:spPr>
          <p:txBody>
            <a:bodyPr wrap="none" lIns="0" tIns="0" rIns="540000" bIns="0" anchor="t" anchorCtr="0">
              <a:normAutofit fontScale="92500" lnSpcReduction="20000"/>
              <a:scene3d>
                <a:camera prst="orthographicFront"/>
                <a:lightRig rig="threePt" dir="t"/>
              </a:scene3d>
              <a:sp3d>
                <a:bevelT w="0" h="0"/>
              </a:sp3d>
            </a:bodyPr>
            <a:lstStyle/>
            <a:p>
              <a:pPr marL="0" lvl="1" algn="r"/>
              <a:r>
                <a:rPr lang="zh-CN" altLang="en-US" sz="2135" b="1">
                  <a:solidFill>
                    <a:schemeClr val="accent3">
                      <a:lumMod val="100000"/>
                    </a:schemeClr>
                  </a:solidFill>
                  <a:latin typeface="+mn-lt"/>
                  <a:ea typeface="+mn-ea"/>
                  <a:cs typeface="+mn-ea"/>
                  <a:sym typeface="+mn-lt"/>
                </a:rPr>
                <a:t>标题文本预设</a:t>
              </a:r>
            </a:p>
          </p:txBody>
        </p:sp>
        <p:sp>
          <p:nvSpPr>
            <p:cNvPr id="20" name="TextBox 46"/>
            <p:cNvSpPr txBox="1"/>
            <p:nvPr/>
          </p:nvSpPr>
          <p:spPr bwMode="auto">
            <a:xfrm>
              <a:off x="930114" y="2137051"/>
              <a:ext cx="2781989" cy="461665"/>
            </a:xfrm>
            <a:prstGeom prst="rect">
              <a:avLst/>
            </a:prstGeom>
            <a:noFill/>
            <a:ln w="9525">
              <a:noFill/>
              <a:miter lim="800000"/>
            </a:ln>
          </p:spPr>
          <p:txBody>
            <a:bodyPr wrap="square" lIns="0" tIns="0" rIns="540000" bIns="0" anchor="t" anchorCtr="0">
              <a:noAutofit/>
              <a:scene3d>
                <a:camera prst="orthographicFront"/>
                <a:lightRig rig="threePt" dir="t"/>
              </a:scene3d>
              <a:sp3d>
                <a:bevelT w="0" h="0"/>
              </a:sp3d>
            </a:bodyPr>
            <a:lstStyle/>
            <a:p>
              <a:pPr algn="r">
                <a:lnSpc>
                  <a:spcPct val="120000"/>
                </a:lnSpc>
                <a:defRPr/>
              </a:pPr>
              <a:r>
                <a:rPr lang="zh-CN" altLang="en-US" sz="900">
                  <a:solidFill>
                    <a:schemeClr val="tx1"/>
                  </a:solidFill>
                  <a:latin typeface="+mn-lt"/>
                  <a:ea typeface="+mn-ea"/>
                  <a:cs typeface="+mn-ea"/>
                  <a:sym typeface="+mn-lt"/>
                </a:rPr>
                <a:t>此部分内容作为文字排版占位显示 </a:t>
              </a:r>
              <a:br>
                <a:rPr lang="zh-CN" altLang="en-US" sz="900">
                  <a:solidFill>
                    <a:schemeClr val="tx1"/>
                  </a:solidFill>
                  <a:latin typeface="+mn-lt"/>
                  <a:ea typeface="+mn-ea"/>
                  <a:cs typeface="+mn-ea"/>
                  <a:sym typeface="+mn-lt"/>
                </a:rPr>
              </a:br>
              <a:r>
                <a:rPr lang="zh-CN" altLang="en-US" sz="900">
                  <a:solidFill>
                    <a:schemeClr val="tx1"/>
                  </a:solidFill>
                  <a:latin typeface="+mn-lt"/>
                  <a:ea typeface="+mn-ea"/>
                  <a:cs typeface="+mn-ea"/>
                  <a:sym typeface="+mn-lt"/>
                </a:rPr>
                <a:t>（建议使用主题字体）</a:t>
              </a:r>
            </a:p>
          </p:txBody>
        </p:sp>
      </p:grpSp>
      <p:grpSp>
        <p:nvGrpSpPr>
          <p:cNvPr id="16" name="Group 47"/>
          <p:cNvGrpSpPr/>
          <p:nvPr/>
        </p:nvGrpSpPr>
        <p:grpSpPr>
          <a:xfrm>
            <a:off x="5732161" y="2972701"/>
            <a:ext cx="2734310" cy="592455"/>
            <a:chOff x="8436262" y="1808820"/>
            <a:chExt cx="3645746" cy="789940"/>
          </a:xfrm>
        </p:grpSpPr>
        <p:sp>
          <p:nvSpPr>
            <p:cNvPr id="17" name="TextBox 48"/>
            <p:cNvSpPr txBox="1"/>
            <p:nvPr/>
          </p:nvSpPr>
          <p:spPr bwMode="auto">
            <a:xfrm>
              <a:off x="8436262" y="1808820"/>
              <a:ext cx="2189954" cy="328231"/>
            </a:xfrm>
            <a:prstGeom prst="rect">
              <a:avLst/>
            </a:prstGeom>
            <a:noFill/>
            <a:ln w="9525">
              <a:noFill/>
              <a:miter lim="800000"/>
            </a:ln>
          </p:spPr>
          <p:txBody>
            <a:bodyPr wrap="none" lIns="540000" tIns="0" rIns="0" bIns="0" anchor="t" anchorCtr="0">
              <a:normAutofit fontScale="92500" lnSpcReduction="20000"/>
              <a:scene3d>
                <a:camera prst="orthographicFront"/>
                <a:lightRig rig="threePt" dir="t"/>
              </a:scene3d>
              <a:sp3d>
                <a:bevelT w="0" h="0"/>
              </a:sp3d>
            </a:bodyPr>
            <a:lstStyle/>
            <a:p>
              <a:pPr marL="0" lvl="1"/>
              <a:r>
                <a:rPr lang="zh-CN" altLang="en-US" sz="2135" b="1">
                  <a:solidFill>
                    <a:schemeClr val="accent4">
                      <a:lumMod val="100000"/>
                    </a:schemeClr>
                  </a:solidFill>
                  <a:latin typeface="+mn-lt"/>
                  <a:ea typeface="+mn-ea"/>
                  <a:cs typeface="+mn-ea"/>
                  <a:sym typeface="+mn-lt"/>
                </a:rPr>
                <a:t>标题文本预设</a:t>
              </a:r>
            </a:p>
          </p:txBody>
        </p:sp>
        <p:sp>
          <p:nvSpPr>
            <p:cNvPr id="18" name="TextBox 49"/>
            <p:cNvSpPr txBox="1"/>
            <p:nvPr/>
          </p:nvSpPr>
          <p:spPr bwMode="auto">
            <a:xfrm>
              <a:off x="8436262" y="2137327"/>
              <a:ext cx="3645746" cy="461433"/>
            </a:xfrm>
            <a:prstGeom prst="rect">
              <a:avLst/>
            </a:prstGeom>
            <a:noFill/>
            <a:ln w="9525">
              <a:noFill/>
              <a:miter lim="800000"/>
            </a:ln>
          </p:spPr>
          <p:txBody>
            <a:bodyPr wrap="square" lIns="540000" tIns="0" rIns="0" bIns="0" anchor="t" anchorCtr="0">
              <a:noAutofit/>
              <a:scene3d>
                <a:camera prst="orthographicFront"/>
                <a:lightRig rig="threePt" dir="t"/>
              </a:scene3d>
              <a:sp3d>
                <a:bevelT w="0" h="0"/>
              </a:sp3d>
            </a:bodyPr>
            <a:lstStyle/>
            <a:p>
              <a:pPr algn="l">
                <a:lnSpc>
                  <a:spcPct val="120000"/>
                </a:lnSpc>
                <a:defRPr/>
              </a:pPr>
              <a:r>
                <a:rPr lang="zh-CN" altLang="en-US" sz="900">
                  <a:solidFill>
                    <a:schemeClr val="tx1"/>
                  </a:solidFill>
                  <a:latin typeface="+mn-lt"/>
                  <a:ea typeface="+mn-ea"/>
                  <a:cs typeface="+mn-ea"/>
                  <a:sym typeface="+mn-lt"/>
                </a:rPr>
                <a:t>此部分内容作为文字排版占位显示 </a:t>
              </a:r>
              <a:br>
                <a:rPr lang="zh-CN" altLang="en-US" sz="900">
                  <a:solidFill>
                    <a:schemeClr val="tx1"/>
                  </a:solidFill>
                  <a:latin typeface="+mn-lt"/>
                  <a:ea typeface="+mn-ea"/>
                  <a:cs typeface="+mn-ea"/>
                  <a:sym typeface="+mn-lt"/>
                </a:rPr>
              </a:br>
              <a:r>
                <a:rPr lang="zh-CN" altLang="en-US" sz="900">
                  <a:solidFill>
                    <a:schemeClr val="tx1"/>
                  </a:solidFill>
                  <a:latin typeface="+mn-lt"/>
                  <a:ea typeface="+mn-ea"/>
                  <a:cs typeface="+mn-ea"/>
                  <a:sym typeface="+mn-lt"/>
                </a:rPr>
                <a:t>（建议使用主题字体）</a:t>
              </a:r>
            </a:p>
          </p:txBody>
        </p:sp>
      </p:grpSp>
      <p:sp>
        <p:nvSpPr>
          <p:cNvPr id="26"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a:solidFill>
                  <a:schemeClr val="tx1">
                    <a:lumMod val="75000"/>
                    <a:lumOff val="25000"/>
                  </a:schemeClr>
                </a:solidFill>
                <a:latin typeface="+mn-lt"/>
                <a:ea typeface="+mn-ea"/>
                <a:cs typeface="+mn-ea"/>
                <a:sym typeface="+mn-lt"/>
              </a:rPr>
              <a:t>目标计划</a:t>
            </a: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style.rotation</p:attrName>
                                        </p:attrNameLst>
                                      </p:cBhvr>
                                      <p:tavLst>
                                        <p:tav tm="0">
                                          <p:val>
                                            <p:fltVal val="90"/>
                                          </p:val>
                                        </p:tav>
                                        <p:tav tm="100000">
                                          <p:val>
                                            <p:fltVal val="0"/>
                                          </p:val>
                                        </p:tav>
                                      </p:tavLst>
                                    </p:anim>
                                    <p:animEffect transition="in" filter="fade">
                                      <p:cBhvr>
                                        <p:cTn id="40" dur="1000"/>
                                        <p:tgtEl>
                                          <p:spTgt spid="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fltVal val="0"/>
                                          </p:val>
                                        </p:tav>
                                        <p:tav tm="100000">
                                          <p:val>
                                            <p:strVal val="#ppt_w"/>
                                          </p:val>
                                        </p:tav>
                                      </p:tavLst>
                                    </p:anim>
                                    <p:anim calcmode="lin" valueType="num">
                                      <p:cBhvr>
                                        <p:cTn id="44" dur="1000" fill="hold"/>
                                        <p:tgtEl>
                                          <p:spTgt spid="10"/>
                                        </p:tgtEl>
                                        <p:attrNameLst>
                                          <p:attrName>ppt_h</p:attrName>
                                        </p:attrNameLst>
                                      </p:cBhvr>
                                      <p:tavLst>
                                        <p:tav tm="0">
                                          <p:val>
                                            <p:fltVal val="0"/>
                                          </p:val>
                                        </p:tav>
                                        <p:tav tm="100000">
                                          <p:val>
                                            <p:strVal val="#ppt_h"/>
                                          </p:val>
                                        </p:tav>
                                      </p:tavLst>
                                    </p:anim>
                                    <p:anim calcmode="lin" valueType="num">
                                      <p:cBhvr>
                                        <p:cTn id="45" dur="1000" fill="hold"/>
                                        <p:tgtEl>
                                          <p:spTgt spid="10"/>
                                        </p:tgtEl>
                                        <p:attrNameLst>
                                          <p:attrName>style.rotation</p:attrName>
                                        </p:attrNameLst>
                                      </p:cBhvr>
                                      <p:tavLst>
                                        <p:tav tm="0">
                                          <p:val>
                                            <p:fltVal val="90"/>
                                          </p:val>
                                        </p:tav>
                                        <p:tav tm="100000">
                                          <p:val>
                                            <p:fltVal val="0"/>
                                          </p:val>
                                        </p:tav>
                                      </p:tavLst>
                                    </p:anim>
                                    <p:animEffect transition="in" filter="fade">
                                      <p:cBhvr>
                                        <p:cTn id="46" dur="1000"/>
                                        <p:tgtEl>
                                          <p:spTgt spid="10"/>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1000" fill="hold"/>
                                        <p:tgtEl>
                                          <p:spTgt spid="12"/>
                                        </p:tgtEl>
                                        <p:attrNameLst>
                                          <p:attrName>ppt_w</p:attrName>
                                        </p:attrNameLst>
                                      </p:cBhvr>
                                      <p:tavLst>
                                        <p:tav tm="0">
                                          <p:val>
                                            <p:fltVal val="0"/>
                                          </p:val>
                                        </p:tav>
                                        <p:tav tm="100000">
                                          <p:val>
                                            <p:strVal val="#ppt_w"/>
                                          </p:val>
                                        </p:tav>
                                      </p:tavLst>
                                    </p:anim>
                                    <p:anim calcmode="lin" valueType="num">
                                      <p:cBhvr>
                                        <p:cTn id="56" dur="1000" fill="hold"/>
                                        <p:tgtEl>
                                          <p:spTgt spid="12"/>
                                        </p:tgtEl>
                                        <p:attrNameLst>
                                          <p:attrName>ppt_h</p:attrName>
                                        </p:attrNameLst>
                                      </p:cBhvr>
                                      <p:tavLst>
                                        <p:tav tm="0">
                                          <p:val>
                                            <p:fltVal val="0"/>
                                          </p:val>
                                        </p:tav>
                                        <p:tav tm="100000">
                                          <p:val>
                                            <p:strVal val="#ppt_h"/>
                                          </p:val>
                                        </p:tav>
                                      </p:tavLst>
                                    </p:anim>
                                    <p:anim calcmode="lin" valueType="num">
                                      <p:cBhvr>
                                        <p:cTn id="57" dur="1000" fill="hold"/>
                                        <p:tgtEl>
                                          <p:spTgt spid="12"/>
                                        </p:tgtEl>
                                        <p:attrNameLst>
                                          <p:attrName>style.rotation</p:attrName>
                                        </p:attrNameLst>
                                      </p:cBhvr>
                                      <p:tavLst>
                                        <p:tav tm="0">
                                          <p:val>
                                            <p:fltVal val="90"/>
                                          </p:val>
                                        </p:tav>
                                        <p:tav tm="100000">
                                          <p:val>
                                            <p:fltVal val="0"/>
                                          </p:val>
                                        </p:tav>
                                      </p:tavLst>
                                    </p:anim>
                                    <p:animEffect transition="in" filter="fade">
                                      <p:cBhvr>
                                        <p:cTn id="58" dur="10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1000"/>
                                        <p:tgtEl>
                                          <p:spTgt spid="16"/>
                                        </p:tgtEl>
                                      </p:cBhvr>
                                    </p:animEffect>
                                    <p:anim calcmode="lin" valueType="num">
                                      <p:cBhvr>
                                        <p:cTn id="79" dur="1000" fill="hold"/>
                                        <p:tgtEl>
                                          <p:spTgt spid="16"/>
                                        </p:tgtEl>
                                        <p:attrNameLst>
                                          <p:attrName>ppt_x</p:attrName>
                                        </p:attrNameLst>
                                      </p:cBhvr>
                                      <p:tavLst>
                                        <p:tav tm="0">
                                          <p:val>
                                            <p:strVal val="#ppt_x"/>
                                          </p:val>
                                        </p:tav>
                                        <p:tav tm="100000">
                                          <p:val>
                                            <p:strVal val="#ppt_x"/>
                                          </p:val>
                                        </p:tav>
                                      </p:tavLst>
                                    </p:anim>
                                    <p:anim calcmode="lin" valueType="num">
                                      <p:cBhvr>
                                        <p:cTn id="8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5162297" y="3571"/>
            <a:ext cx="3662363" cy="5139930"/>
            <a:chOff x="5162297" y="3571"/>
            <a:chExt cx="3662363" cy="5139930"/>
          </a:xfrm>
        </p:grpSpPr>
        <p:sp>
          <p:nvSpPr>
            <p:cNvPr id="4" name="Freeform 184"/>
            <p:cNvSpPr>
              <a:spLocks noEditPoints="1"/>
            </p:cNvSpPr>
            <p:nvPr/>
          </p:nvSpPr>
          <p:spPr bwMode="auto">
            <a:xfrm>
              <a:off x="5162297" y="740568"/>
              <a:ext cx="3662363" cy="3655220"/>
            </a:xfrm>
            <a:custGeom>
              <a:avLst/>
              <a:gdLst>
                <a:gd name="T0" fmla="*/ 547 w 3074"/>
                <a:gd name="T1" fmla="*/ 546 h 3073"/>
                <a:gd name="T2" fmla="*/ 547 w 3074"/>
                <a:gd name="T3" fmla="*/ 2526 h 3073"/>
                <a:gd name="T4" fmla="*/ 2527 w 3074"/>
                <a:gd name="T5" fmla="*/ 2526 h 3073"/>
                <a:gd name="T6" fmla="*/ 2527 w 3074"/>
                <a:gd name="T7" fmla="*/ 546 h 3073"/>
                <a:gd name="T8" fmla="*/ 547 w 3074"/>
                <a:gd name="T9" fmla="*/ 546 h 3073"/>
                <a:gd name="T10" fmla="*/ 2103 w 3074"/>
                <a:gd name="T11" fmla="*/ 2102 h 3073"/>
                <a:gd name="T12" fmla="*/ 971 w 3074"/>
                <a:gd name="T13" fmla="*/ 2102 h 3073"/>
                <a:gd name="T14" fmla="*/ 971 w 3074"/>
                <a:gd name="T15" fmla="*/ 971 h 3073"/>
                <a:gd name="T16" fmla="*/ 2103 w 3074"/>
                <a:gd name="T17" fmla="*/ 971 h 3073"/>
                <a:gd name="T18" fmla="*/ 2103 w 3074"/>
                <a:gd name="T19" fmla="*/ 2102 h 3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4" h="3073">
                  <a:moveTo>
                    <a:pt x="547" y="546"/>
                  </a:moveTo>
                  <a:cubicBezTo>
                    <a:pt x="0" y="1093"/>
                    <a:pt x="0" y="1979"/>
                    <a:pt x="547" y="2526"/>
                  </a:cubicBezTo>
                  <a:cubicBezTo>
                    <a:pt x="1094" y="3073"/>
                    <a:pt x="1980" y="3073"/>
                    <a:pt x="2527" y="2526"/>
                  </a:cubicBezTo>
                  <a:cubicBezTo>
                    <a:pt x="3074" y="1979"/>
                    <a:pt x="3074" y="1093"/>
                    <a:pt x="2527" y="546"/>
                  </a:cubicBezTo>
                  <a:cubicBezTo>
                    <a:pt x="1980" y="0"/>
                    <a:pt x="1094" y="0"/>
                    <a:pt x="547" y="546"/>
                  </a:cubicBezTo>
                  <a:close/>
                  <a:moveTo>
                    <a:pt x="2103" y="2102"/>
                  </a:moveTo>
                  <a:cubicBezTo>
                    <a:pt x="1790" y="2414"/>
                    <a:pt x="1284" y="2414"/>
                    <a:pt x="971" y="2102"/>
                  </a:cubicBezTo>
                  <a:cubicBezTo>
                    <a:pt x="659" y="1789"/>
                    <a:pt x="659" y="1283"/>
                    <a:pt x="971" y="971"/>
                  </a:cubicBezTo>
                  <a:cubicBezTo>
                    <a:pt x="1284" y="658"/>
                    <a:pt x="1790" y="658"/>
                    <a:pt x="2103" y="971"/>
                  </a:cubicBezTo>
                  <a:cubicBezTo>
                    <a:pt x="2415" y="1283"/>
                    <a:pt x="2415" y="1789"/>
                    <a:pt x="2103" y="2102"/>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5" name="Freeform 185"/>
            <p:cNvSpPr/>
            <p:nvPr/>
          </p:nvSpPr>
          <p:spPr bwMode="auto">
            <a:xfrm>
              <a:off x="5812378" y="3571"/>
              <a:ext cx="2401491" cy="1894285"/>
            </a:xfrm>
            <a:custGeom>
              <a:avLst/>
              <a:gdLst>
                <a:gd name="T0" fmla="*/ 424 w 2017"/>
                <a:gd name="T1" fmla="*/ 1591 h 1591"/>
                <a:gd name="T2" fmla="*/ 0 w 2017"/>
                <a:gd name="T3" fmla="*/ 1167 h 1591"/>
                <a:gd name="T4" fmla="*/ 1167 w 2017"/>
                <a:gd name="T5" fmla="*/ 0 h 1591"/>
                <a:gd name="T6" fmla="*/ 2017 w 2017"/>
                <a:gd name="T7" fmla="*/ 0 h 1591"/>
                <a:gd name="T8" fmla="*/ 424 w 2017"/>
                <a:gd name="T9" fmla="*/ 1591 h 1591"/>
              </a:gdLst>
              <a:ahLst/>
              <a:cxnLst>
                <a:cxn ang="0">
                  <a:pos x="T0" y="T1"/>
                </a:cxn>
                <a:cxn ang="0">
                  <a:pos x="T2" y="T3"/>
                </a:cxn>
                <a:cxn ang="0">
                  <a:pos x="T4" y="T5"/>
                </a:cxn>
                <a:cxn ang="0">
                  <a:pos x="T6" y="T7"/>
                </a:cxn>
                <a:cxn ang="0">
                  <a:pos x="T8" y="T9"/>
                </a:cxn>
              </a:cxnLst>
              <a:rect l="0" t="0" r="r" b="b"/>
              <a:pathLst>
                <a:path w="2017" h="1591">
                  <a:moveTo>
                    <a:pt x="424" y="1591"/>
                  </a:moveTo>
                  <a:lnTo>
                    <a:pt x="0" y="1167"/>
                  </a:lnTo>
                  <a:lnTo>
                    <a:pt x="1167" y="0"/>
                  </a:lnTo>
                  <a:lnTo>
                    <a:pt x="2017" y="0"/>
                  </a:lnTo>
                  <a:lnTo>
                    <a:pt x="424" y="1591"/>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6" name="Freeform 186"/>
            <p:cNvSpPr/>
            <p:nvPr/>
          </p:nvSpPr>
          <p:spPr bwMode="auto">
            <a:xfrm>
              <a:off x="5763563" y="3249216"/>
              <a:ext cx="2401491" cy="1894285"/>
            </a:xfrm>
            <a:custGeom>
              <a:avLst/>
              <a:gdLst>
                <a:gd name="T0" fmla="*/ 0 w 2017"/>
                <a:gd name="T1" fmla="*/ 1591 h 1591"/>
                <a:gd name="T2" fmla="*/ 1592 w 2017"/>
                <a:gd name="T3" fmla="*/ 0 h 1591"/>
                <a:gd name="T4" fmla="*/ 2017 w 2017"/>
                <a:gd name="T5" fmla="*/ 424 h 1591"/>
                <a:gd name="T6" fmla="*/ 848 w 2017"/>
                <a:gd name="T7" fmla="*/ 1591 h 1591"/>
                <a:gd name="T8" fmla="*/ 0 w 2017"/>
                <a:gd name="T9" fmla="*/ 1591 h 1591"/>
              </a:gdLst>
              <a:ahLst/>
              <a:cxnLst>
                <a:cxn ang="0">
                  <a:pos x="T0" y="T1"/>
                </a:cxn>
                <a:cxn ang="0">
                  <a:pos x="T2" y="T3"/>
                </a:cxn>
                <a:cxn ang="0">
                  <a:pos x="T4" y="T5"/>
                </a:cxn>
                <a:cxn ang="0">
                  <a:pos x="T6" y="T7"/>
                </a:cxn>
                <a:cxn ang="0">
                  <a:pos x="T8" y="T9"/>
                </a:cxn>
              </a:cxnLst>
              <a:rect l="0" t="0" r="r" b="b"/>
              <a:pathLst>
                <a:path w="2017" h="1591">
                  <a:moveTo>
                    <a:pt x="0" y="1591"/>
                  </a:moveTo>
                  <a:lnTo>
                    <a:pt x="1592" y="0"/>
                  </a:lnTo>
                  <a:lnTo>
                    <a:pt x="2017" y="424"/>
                  </a:lnTo>
                  <a:lnTo>
                    <a:pt x="848" y="1591"/>
                  </a:lnTo>
                  <a:lnTo>
                    <a:pt x="0" y="1591"/>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18" name="Oval 17"/>
            <p:cNvSpPr>
              <a:spLocks noChangeArrowheads="1"/>
            </p:cNvSpPr>
            <p:nvPr/>
          </p:nvSpPr>
          <p:spPr bwMode="auto">
            <a:xfrm>
              <a:off x="5478680" y="1227129"/>
              <a:ext cx="2827120" cy="2630684"/>
            </a:xfrm>
            <a:prstGeom prst="ellipse">
              <a:avLst/>
            </a:prstGeom>
            <a:blipFill>
              <a:blip r:embed="rId5"/>
              <a:stretch>
                <a:fillRect/>
              </a:stretch>
            </a:blip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grpSp>
      <p:sp>
        <p:nvSpPr>
          <p:cNvPr id="2" name="Freeform 183"/>
          <p:cNvSpPr/>
          <p:nvPr/>
        </p:nvSpPr>
        <p:spPr bwMode="auto">
          <a:xfrm>
            <a:off x="-28662" y="10716"/>
            <a:ext cx="6629402" cy="5144692"/>
          </a:xfrm>
          <a:custGeom>
            <a:avLst/>
            <a:gdLst>
              <a:gd name="T0" fmla="*/ 4930 w 5565"/>
              <a:gd name="T1" fmla="*/ 3739 h 4320"/>
              <a:gd name="T2" fmla="*/ 4620 w 5565"/>
              <a:gd name="T3" fmla="*/ 3490 h 4320"/>
              <a:gd name="T4" fmla="*/ 4620 w 5565"/>
              <a:gd name="T5" fmla="*/ 945 h 4320"/>
              <a:gd name="T6" fmla="*/ 4633 w 5565"/>
              <a:gd name="T7" fmla="*/ 932 h 4320"/>
              <a:gd name="T8" fmla="*/ 4633 w 5565"/>
              <a:gd name="T9" fmla="*/ 932 h 4320"/>
              <a:gd name="T10" fmla="*/ 5565 w 5565"/>
              <a:gd name="T11" fmla="*/ 0 h 4320"/>
              <a:gd name="T12" fmla="*/ 0 w 5565"/>
              <a:gd name="T13" fmla="*/ 0 h 4320"/>
              <a:gd name="T14" fmla="*/ 0 w 5565"/>
              <a:gd name="T15" fmla="*/ 4320 h 4320"/>
              <a:gd name="T16" fmla="*/ 4349 w 5565"/>
              <a:gd name="T17" fmla="*/ 4320 h 4320"/>
              <a:gd name="T18" fmla="*/ 4930 w 5565"/>
              <a:gd name="T19" fmla="*/ 373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5" h="4320">
                <a:moveTo>
                  <a:pt x="4930" y="3739"/>
                </a:moveTo>
                <a:cubicBezTo>
                  <a:pt x="4820" y="3669"/>
                  <a:pt x="4716" y="3586"/>
                  <a:pt x="4620" y="3490"/>
                </a:cubicBezTo>
                <a:cubicBezTo>
                  <a:pt x="3917" y="2787"/>
                  <a:pt x="3917" y="1648"/>
                  <a:pt x="4620" y="945"/>
                </a:cubicBezTo>
                <a:cubicBezTo>
                  <a:pt x="4624" y="940"/>
                  <a:pt x="4629" y="936"/>
                  <a:pt x="4633" y="932"/>
                </a:cubicBezTo>
                <a:cubicBezTo>
                  <a:pt x="4633" y="932"/>
                  <a:pt x="4633" y="932"/>
                  <a:pt x="4633" y="932"/>
                </a:cubicBezTo>
                <a:cubicBezTo>
                  <a:pt x="5565" y="0"/>
                  <a:pt x="5565" y="0"/>
                  <a:pt x="5565" y="0"/>
                </a:cubicBezTo>
                <a:cubicBezTo>
                  <a:pt x="0" y="0"/>
                  <a:pt x="0" y="0"/>
                  <a:pt x="0" y="0"/>
                </a:cubicBezTo>
                <a:cubicBezTo>
                  <a:pt x="0" y="4320"/>
                  <a:pt x="0" y="4320"/>
                  <a:pt x="0" y="4320"/>
                </a:cubicBezTo>
                <a:cubicBezTo>
                  <a:pt x="4349" y="4320"/>
                  <a:pt x="4349" y="4320"/>
                  <a:pt x="4349" y="4320"/>
                </a:cubicBezTo>
                <a:lnTo>
                  <a:pt x="4930" y="3739"/>
                </a:lnTo>
                <a:close/>
              </a:path>
            </a:pathLst>
          </a:custGeom>
          <a:blipFill>
            <a:blip r:embed="rId6">
              <a:extLst>
                <a:ext uri="{BEBA8EAE-BF5A-486C-A8C5-ECC9F3942E4B}">
                  <a14:imgProps xmlns:a14="http://schemas.microsoft.com/office/drawing/2010/main">
                    <a14:imgLayer r:embed="rId7">
                      <a14:imgEffect>
                        <a14:brightnessContrast contrast="-40000"/>
                      </a14:imgEffect>
                      <a14:imgEffect>
                        <a14:sharpenSoften amount="50000"/>
                      </a14:imgEffect>
                    </a14:imgLayer>
                  </a14:imgProps>
                </a:ext>
              </a:extLst>
            </a:blip>
            <a:srcRect/>
            <a:stretch>
              <a:fillRect l="-27453" r="-10621"/>
            </a:stretch>
          </a:blip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3" name="Freeform 183"/>
          <p:cNvSpPr/>
          <p:nvPr/>
        </p:nvSpPr>
        <p:spPr bwMode="auto">
          <a:xfrm>
            <a:off x="-36512" y="-20538"/>
            <a:ext cx="6629402" cy="5173778"/>
          </a:xfrm>
          <a:custGeom>
            <a:avLst/>
            <a:gdLst>
              <a:gd name="T0" fmla="*/ 4930 w 5565"/>
              <a:gd name="T1" fmla="*/ 3739 h 4320"/>
              <a:gd name="T2" fmla="*/ 4620 w 5565"/>
              <a:gd name="T3" fmla="*/ 3490 h 4320"/>
              <a:gd name="T4" fmla="*/ 4620 w 5565"/>
              <a:gd name="T5" fmla="*/ 945 h 4320"/>
              <a:gd name="T6" fmla="*/ 4633 w 5565"/>
              <a:gd name="T7" fmla="*/ 932 h 4320"/>
              <a:gd name="T8" fmla="*/ 4633 w 5565"/>
              <a:gd name="T9" fmla="*/ 932 h 4320"/>
              <a:gd name="T10" fmla="*/ 5565 w 5565"/>
              <a:gd name="T11" fmla="*/ 0 h 4320"/>
              <a:gd name="T12" fmla="*/ 0 w 5565"/>
              <a:gd name="T13" fmla="*/ 0 h 4320"/>
              <a:gd name="T14" fmla="*/ 0 w 5565"/>
              <a:gd name="T15" fmla="*/ 4320 h 4320"/>
              <a:gd name="T16" fmla="*/ 4349 w 5565"/>
              <a:gd name="T17" fmla="*/ 4320 h 4320"/>
              <a:gd name="T18" fmla="*/ 4930 w 5565"/>
              <a:gd name="T19" fmla="*/ 373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5" h="4320">
                <a:moveTo>
                  <a:pt x="4930" y="3739"/>
                </a:moveTo>
                <a:cubicBezTo>
                  <a:pt x="4820" y="3669"/>
                  <a:pt x="4716" y="3586"/>
                  <a:pt x="4620" y="3490"/>
                </a:cubicBezTo>
                <a:cubicBezTo>
                  <a:pt x="3917" y="2787"/>
                  <a:pt x="3917" y="1648"/>
                  <a:pt x="4620" y="945"/>
                </a:cubicBezTo>
                <a:cubicBezTo>
                  <a:pt x="4624" y="940"/>
                  <a:pt x="4629" y="936"/>
                  <a:pt x="4633" y="932"/>
                </a:cubicBezTo>
                <a:cubicBezTo>
                  <a:pt x="4633" y="932"/>
                  <a:pt x="4633" y="932"/>
                  <a:pt x="4633" y="932"/>
                </a:cubicBezTo>
                <a:cubicBezTo>
                  <a:pt x="5565" y="0"/>
                  <a:pt x="5565" y="0"/>
                  <a:pt x="5565" y="0"/>
                </a:cubicBezTo>
                <a:cubicBezTo>
                  <a:pt x="0" y="0"/>
                  <a:pt x="0" y="0"/>
                  <a:pt x="0" y="0"/>
                </a:cubicBezTo>
                <a:cubicBezTo>
                  <a:pt x="0" y="4320"/>
                  <a:pt x="0" y="4320"/>
                  <a:pt x="0" y="4320"/>
                </a:cubicBezTo>
                <a:cubicBezTo>
                  <a:pt x="4349" y="4320"/>
                  <a:pt x="4349" y="4320"/>
                  <a:pt x="4349" y="4320"/>
                </a:cubicBezTo>
                <a:lnTo>
                  <a:pt x="4930" y="3739"/>
                </a:lnTo>
                <a:close/>
              </a:path>
            </a:pathLst>
          </a:custGeom>
          <a:solidFill>
            <a:schemeClr val="accent1">
              <a:alpha val="80000"/>
            </a:schemeClr>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7" name="文本占位符 6"/>
          <p:cNvSpPr txBox="1"/>
          <p:nvPr/>
        </p:nvSpPr>
        <p:spPr>
          <a:xfrm>
            <a:off x="783400" y="3348234"/>
            <a:ext cx="3284544" cy="303636"/>
          </a:xfrm>
          <a:prstGeom prst="rect">
            <a:avLst/>
          </a:prstGeom>
        </p:spPr>
        <p:txBody>
          <a:bodyPr>
            <a:no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400" b="1" dirty="0" smtClean="0">
                <a:solidFill>
                  <a:schemeClr val="bg1"/>
                </a:solidFill>
                <a:effectLst>
                  <a:outerShdw blurRad="38100" dist="38100" dir="2700000" algn="tl">
                    <a:srgbClr val="000000">
                      <a:alpha val="43137"/>
                    </a:srgbClr>
                  </a:outerShdw>
                </a:effectLst>
                <a:ea typeface="+mn-ea"/>
                <a:cs typeface="+mn-ea"/>
                <a:sym typeface="+mn-lt"/>
              </a:rPr>
              <a:t>专业：市场营销</a:t>
            </a:r>
            <a:endParaRPr lang="en-US" altLang="en-US" sz="2400" b="1" dirty="0">
              <a:solidFill>
                <a:schemeClr val="bg1"/>
              </a:solidFill>
              <a:effectLst>
                <a:outerShdw blurRad="38100" dist="38100" dir="2700000" algn="tl">
                  <a:srgbClr val="000000">
                    <a:alpha val="43137"/>
                  </a:srgbClr>
                </a:outerShdw>
              </a:effectLst>
              <a:ea typeface="+mn-ea"/>
              <a:cs typeface="+mn-ea"/>
              <a:sym typeface="+mn-lt"/>
            </a:endParaRPr>
          </a:p>
        </p:txBody>
      </p:sp>
      <p:sp>
        <p:nvSpPr>
          <p:cNvPr id="8" name="文本占位符 5"/>
          <p:cNvSpPr txBox="1"/>
          <p:nvPr/>
        </p:nvSpPr>
        <p:spPr>
          <a:xfrm>
            <a:off x="783399" y="2777203"/>
            <a:ext cx="3284544" cy="303636"/>
          </a:xfrm>
          <a:prstGeom prst="rect">
            <a:avLst/>
          </a:prstGeom>
        </p:spPr>
        <p:txBody>
          <a:bodyPr>
            <a:no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400" b="1" dirty="0" smtClean="0">
                <a:solidFill>
                  <a:schemeClr val="bg1"/>
                </a:solidFill>
                <a:effectLst>
                  <a:outerShdw blurRad="38100" dist="38100" dir="2700000" algn="tl">
                    <a:srgbClr val="000000">
                      <a:alpha val="43137"/>
                    </a:srgbClr>
                  </a:outerShdw>
                </a:effectLst>
                <a:ea typeface="+mn-ea"/>
                <a:cs typeface="+mn-ea"/>
                <a:sym typeface="+mn-lt"/>
              </a:rPr>
              <a:t>学生：代用名</a:t>
            </a:r>
            <a:endParaRPr lang="en-US" altLang="zh-CN" sz="2400" b="1" dirty="0" smtClean="0">
              <a:solidFill>
                <a:schemeClr val="bg1"/>
              </a:solidFill>
              <a:effectLst>
                <a:outerShdw blurRad="38100" dist="38100" dir="2700000" algn="tl">
                  <a:srgbClr val="000000">
                    <a:alpha val="43137"/>
                  </a:srgbClr>
                </a:outerShdw>
              </a:effectLst>
              <a:ea typeface="+mn-ea"/>
              <a:cs typeface="+mn-ea"/>
              <a:sym typeface="+mn-lt"/>
            </a:endParaRPr>
          </a:p>
        </p:txBody>
      </p:sp>
      <p:sp>
        <p:nvSpPr>
          <p:cNvPr id="16" name="PA_文本框 5"/>
          <p:cNvSpPr txBox="1"/>
          <p:nvPr>
            <p:custDataLst>
              <p:tags r:id="rId1"/>
            </p:custDataLst>
          </p:nvPr>
        </p:nvSpPr>
        <p:spPr>
          <a:xfrm>
            <a:off x="668277" y="1954019"/>
            <a:ext cx="3627147" cy="807913"/>
          </a:xfrm>
          <a:prstGeom prst="rect">
            <a:avLst/>
          </a:prstGeom>
          <a:noFill/>
        </p:spPr>
        <p:txBody>
          <a:bodyPr wrap="none" lIns="68580" tIns="34290" rIns="68580" bIns="34290" rtlCol="0">
            <a:spAutoFit/>
          </a:bodyPr>
          <a:lstStyle/>
          <a:p>
            <a:pPr algn="ctr"/>
            <a:r>
              <a:rPr lang="en-US" altLang="zh-CN" sz="4800" b="1" dirty="0" smtClean="0">
                <a:solidFill>
                  <a:schemeClr val="bg1"/>
                </a:solidFill>
                <a:latin typeface="+mn-lt"/>
                <a:ea typeface="+mn-ea"/>
                <a:cs typeface="+mn-ea"/>
                <a:sym typeface="+mn-lt"/>
              </a:rPr>
              <a:t>THANK YOU</a:t>
            </a:r>
            <a:endParaRPr lang="zh-CN" altLang="en-US" sz="4800" b="1" dirty="0">
              <a:solidFill>
                <a:schemeClr val="bg1"/>
              </a:solidFill>
              <a:latin typeface="+mn-lt"/>
              <a:ea typeface="+mn-ea"/>
              <a:cs typeface="+mn-ea"/>
              <a:sym typeface="+mn-lt"/>
            </a:endParaRPr>
          </a:p>
        </p:txBody>
      </p:sp>
      <p:sp>
        <p:nvSpPr>
          <p:cNvPr id="17" name="PA_文本框 5"/>
          <p:cNvSpPr txBox="1"/>
          <p:nvPr>
            <p:custDataLst>
              <p:tags r:id="rId2"/>
            </p:custDataLst>
          </p:nvPr>
        </p:nvSpPr>
        <p:spPr>
          <a:xfrm>
            <a:off x="678567" y="1166867"/>
            <a:ext cx="3062377" cy="900246"/>
          </a:xfrm>
          <a:prstGeom prst="rect">
            <a:avLst/>
          </a:prstGeom>
          <a:noFill/>
        </p:spPr>
        <p:txBody>
          <a:bodyPr wrap="none" lIns="68580" tIns="34290" rIns="68580" bIns="34290" rtlCol="0">
            <a:spAutoFit/>
          </a:bodyPr>
          <a:lstStyle/>
          <a:p>
            <a:pPr algn="ctr"/>
            <a:r>
              <a:rPr lang="zh-CN" altLang="en-US" sz="5400" b="1" spc="300" dirty="0" smtClean="0">
                <a:solidFill>
                  <a:schemeClr val="bg1"/>
                </a:solidFill>
                <a:latin typeface="+mn-lt"/>
                <a:ea typeface="+mn-ea"/>
                <a:cs typeface="+mn-ea"/>
                <a:sym typeface="+mn-lt"/>
              </a:rPr>
              <a:t>感谢观看</a:t>
            </a:r>
            <a:endParaRPr lang="zh-CN" altLang="en-US" sz="5400" b="1" spc="300" dirty="0">
              <a:solidFill>
                <a:schemeClr val="bg1"/>
              </a:solidFill>
              <a:latin typeface="+mn-lt"/>
              <a:ea typeface="+mn-ea"/>
              <a:cs typeface="+mn-ea"/>
              <a:sym typeface="+mn-lt"/>
            </a:endParaRPr>
          </a:p>
        </p:txBody>
      </p:sp>
      <p:pic>
        <p:nvPicPr>
          <p:cNvPr id="21" name="Picture 2" descr="E:\PPT改稿\未标46题-1 副本.png"/>
          <p:cNvPicPr>
            <a:picLocks noChangeAspect="1" noChangeArrowheads="1"/>
          </p:cNvPicPr>
          <p:nvPr/>
        </p:nvPicPr>
        <p:blipFill>
          <a:blip r:embed="rId8"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854784" y="4233652"/>
            <a:ext cx="972108"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7"/>
                                        </p:tgtEl>
                                        <p:attrNameLst>
                                          <p:attrName>ppt_y</p:attrName>
                                        </p:attrNameLst>
                                      </p:cBhvr>
                                      <p:tavLst>
                                        <p:tav tm="0">
                                          <p:val>
                                            <p:strVal val="#ppt_y"/>
                                          </p:val>
                                        </p:tav>
                                        <p:tav tm="100000">
                                          <p:val>
                                            <p:strVal val="#ppt_y"/>
                                          </p:val>
                                        </p:tav>
                                      </p:tavLst>
                                    </p:anim>
                                    <p:anim calcmode="lin" valueType="num">
                                      <p:cBhvr>
                                        <p:cTn id="18"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7"/>
                                        </p:tgtEl>
                                      </p:cBhvr>
                                    </p:animEffect>
                                  </p:childTnLst>
                                </p:cTn>
                              </p:par>
                            </p:childTnLst>
                          </p:cTn>
                        </p:par>
                        <p:par>
                          <p:cTn id="21" fill="hold">
                            <p:stCondLst>
                              <p:cond delay="31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
                                        </p:tgtEl>
                                        <p:attrNameLst>
                                          <p:attrName>ppt_y</p:attrName>
                                        </p:attrNameLst>
                                      </p:cBhvr>
                                      <p:tavLst>
                                        <p:tav tm="0">
                                          <p:val>
                                            <p:strVal val="#ppt_y"/>
                                          </p:val>
                                        </p:tav>
                                        <p:tav tm="100000">
                                          <p:val>
                                            <p:strVal val="#ppt_y"/>
                                          </p:val>
                                        </p:tav>
                                      </p:tavLst>
                                    </p:anim>
                                    <p:anim calcmode="lin" valueType="num">
                                      <p:cBhvr>
                                        <p:cTn id="2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
                                        </p:tgtEl>
                                      </p:cBhvr>
                                    </p:animEffect>
                                  </p:childTnLst>
                                </p:cTn>
                              </p:par>
                            </p:childTnLst>
                          </p:cTn>
                        </p:par>
                        <p:par>
                          <p:cTn id="29" fill="hold">
                            <p:stCondLst>
                              <p:cond delay="405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750"/>
                                        <p:tgtEl>
                                          <p:spTgt spid="8"/>
                                        </p:tgtEl>
                                      </p:cBhvr>
                                    </p:animEffect>
                                    <p:anim calcmode="lin" valueType="num">
                                      <p:cBhvr>
                                        <p:cTn id="38" dur="750" fill="hold"/>
                                        <p:tgtEl>
                                          <p:spTgt spid="8"/>
                                        </p:tgtEl>
                                        <p:attrNameLst>
                                          <p:attrName>ppt_x</p:attrName>
                                        </p:attrNameLst>
                                      </p:cBhvr>
                                      <p:tavLst>
                                        <p:tav tm="0">
                                          <p:val>
                                            <p:strVal val="#ppt_x"/>
                                          </p:val>
                                        </p:tav>
                                        <p:tav tm="100000">
                                          <p:val>
                                            <p:strVal val="#ppt_x"/>
                                          </p:val>
                                        </p:tav>
                                      </p:tavLst>
                                    </p:anim>
                                    <p:anim calcmode="lin" valueType="num">
                                      <p:cBhvr>
                                        <p:cTn id="3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17320" y="1766490"/>
            <a:ext cx="767637" cy="667432"/>
          </a:xfrm>
          <a:prstGeom prst="rect">
            <a:avLst/>
          </a:prstGeom>
          <a:noFill/>
          <a:ln w="117475">
            <a:noFill/>
          </a:ln>
        </p:spPr>
        <p:txBody>
          <a:bodyPr wrap="none" lIns="68580" tIns="34290" rIns="68580" bIns="34290" rtlCol="0">
            <a:prstTxWarp prst="textPlain">
              <a:avLst/>
            </a:prstTxWarp>
            <a:spAutoFit/>
          </a:bodyPr>
          <a:lstStyle/>
          <a:p>
            <a:r>
              <a:rPr lang="en-US" altLang="zh-CN" spc="75" dirty="0">
                <a:solidFill>
                  <a:schemeClr val="bg2">
                    <a:lumMod val="25000"/>
                  </a:schemeClr>
                </a:solidFill>
                <a:latin typeface="+mn-lt"/>
                <a:ea typeface="+mn-ea"/>
                <a:cs typeface="+mn-ea"/>
                <a:sym typeface="+mn-lt"/>
              </a:rPr>
              <a:t>01</a:t>
            </a:r>
            <a:endParaRPr lang="zh-CN" altLang="en-US" spc="75" dirty="0">
              <a:solidFill>
                <a:schemeClr val="bg2">
                  <a:lumMod val="25000"/>
                </a:schemeClr>
              </a:solidFill>
              <a:latin typeface="+mn-lt"/>
              <a:ea typeface="+mn-ea"/>
              <a:cs typeface="+mn-ea"/>
              <a:sym typeface="+mn-lt"/>
            </a:endParaRPr>
          </a:p>
        </p:txBody>
      </p:sp>
      <p:sp>
        <p:nvSpPr>
          <p:cNvPr id="7" name="TextBox 33"/>
          <p:cNvSpPr txBox="1"/>
          <p:nvPr/>
        </p:nvSpPr>
        <p:spPr>
          <a:xfrm>
            <a:off x="3744549"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8" name="TextBox 34"/>
          <p:cNvSpPr txBox="1"/>
          <p:nvPr/>
        </p:nvSpPr>
        <p:spPr>
          <a:xfrm>
            <a:off x="5357655"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0" name="TextBox 11"/>
          <p:cNvSpPr txBox="1"/>
          <p:nvPr/>
        </p:nvSpPr>
        <p:spPr>
          <a:xfrm>
            <a:off x="3744549"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1" name="TextBox 11"/>
          <p:cNvSpPr txBox="1"/>
          <p:nvPr/>
        </p:nvSpPr>
        <p:spPr>
          <a:xfrm>
            <a:off x="5357655"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2" name="PA_文本框 5"/>
          <p:cNvSpPr txBox="1"/>
          <p:nvPr>
            <p:custDataLst>
              <p:tags r:id="rId1"/>
            </p:custDataLst>
          </p:nvPr>
        </p:nvSpPr>
        <p:spPr>
          <a:xfrm>
            <a:off x="3701471" y="1502694"/>
            <a:ext cx="3678841" cy="1015663"/>
          </a:xfrm>
          <a:prstGeom prst="rect">
            <a:avLst/>
          </a:prstGeom>
          <a:noFill/>
        </p:spPr>
        <p:txBody>
          <a:bodyPr wrap="square" rtlCol="0">
            <a:spAutoFit/>
          </a:bodyPr>
          <a:lstStyle/>
          <a:p>
            <a:r>
              <a:rPr lang="zh-CN" altLang="en-US" sz="6000" dirty="0" smtClean="0">
                <a:solidFill>
                  <a:schemeClr val="tx1">
                    <a:lumMod val="75000"/>
                    <a:lumOff val="25000"/>
                  </a:schemeClr>
                </a:solidFill>
                <a:latin typeface="+mn-lt"/>
                <a:ea typeface="+mn-ea"/>
                <a:cs typeface="+mn-ea"/>
                <a:sym typeface="+mn-lt"/>
              </a:rPr>
              <a:t>有关与我</a:t>
            </a:r>
            <a:endParaRPr lang="zh-CN" altLang="en-US" sz="6000" dirty="0">
              <a:solidFill>
                <a:schemeClr val="tx1">
                  <a:lumMod val="75000"/>
                  <a:lumOff val="25000"/>
                </a:schemeClr>
              </a:solidFill>
              <a:latin typeface="+mn-lt"/>
              <a:ea typeface="+mn-ea"/>
              <a:cs typeface="+mn-ea"/>
              <a:sym typeface="+mn-lt"/>
            </a:endParaRPr>
          </a:p>
        </p:txBody>
      </p:sp>
      <p:pic>
        <p:nvPicPr>
          <p:cNvPr id="2050" name="Picture 2" descr="E:\PPT改稿\未标46题-1 副本.png"/>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092280" y="3723878"/>
            <a:ext cx="1404156" cy="93610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9671" y="0"/>
            <a:ext cx="3453927" cy="5164038"/>
            <a:chOff x="-19671" y="0"/>
            <a:chExt cx="3453927" cy="5164038"/>
          </a:xfrm>
        </p:grpSpPr>
        <p:sp>
          <p:nvSpPr>
            <p:cNvPr id="14" name="任意多边形: 形状 25"/>
            <p:cNvSpPr/>
            <p:nvPr/>
          </p:nvSpPr>
          <p:spPr>
            <a:xfrm>
              <a:off x="-837" y="0"/>
              <a:ext cx="2879393" cy="5143500"/>
            </a:xfrm>
            <a:custGeom>
              <a:avLst/>
              <a:gdLst>
                <a:gd name="connsiteX0" fmla="*/ 3801822 w 3801822"/>
                <a:gd name="connsiteY0" fmla="*/ 3929387 h 6858000"/>
                <a:gd name="connsiteX1" fmla="*/ 3801822 w 3801822"/>
                <a:gd name="connsiteY1" fmla="*/ 6858000 h 6858000"/>
                <a:gd name="connsiteX2" fmla="*/ 3801821 w 3801822"/>
                <a:gd name="connsiteY2" fmla="*/ 6858000 h 6858000"/>
                <a:gd name="connsiteX3" fmla="*/ 3801821 w 3801822"/>
                <a:gd name="connsiteY3" fmla="*/ 3929388 h 6858000"/>
                <a:gd name="connsiteX4" fmla="*/ 0 w 3801822"/>
                <a:gd name="connsiteY4" fmla="*/ 0 h 6858000"/>
                <a:gd name="connsiteX5" fmla="*/ 3716816 w 3801822"/>
                <a:gd name="connsiteY5" fmla="*/ 0 h 6858000"/>
                <a:gd name="connsiteX6" fmla="*/ 2533077 w 3801822"/>
                <a:gd name="connsiteY6" fmla="*/ 1183739 h 6858000"/>
                <a:gd name="connsiteX7" fmla="*/ 2533251 w 3801822"/>
                <a:gd name="connsiteY7" fmla="*/ 1183913 h 6858000"/>
                <a:gd name="connsiteX8" fmla="*/ 2051745 w 3801822"/>
                <a:gd name="connsiteY8" fmla="*/ 1665419 h 6858000"/>
                <a:gd name="connsiteX9" fmla="*/ 2039750 w 3801822"/>
                <a:gd name="connsiteY9" fmla="*/ 1674389 h 6858000"/>
                <a:gd name="connsiteX10" fmla="*/ 1520866 w 3801822"/>
                <a:gd name="connsiteY10" fmla="*/ 2774658 h 6858000"/>
                <a:gd name="connsiteX11" fmla="*/ 2659372 w 3801822"/>
                <a:gd name="connsiteY11" fmla="*/ 4171558 h 6858000"/>
                <a:gd name="connsiteX12" fmla="*/ 2693060 w 3801822"/>
                <a:gd name="connsiteY12" fmla="*/ 4176699 h 6858000"/>
                <a:gd name="connsiteX13" fmla="*/ 1897153 w 3801822"/>
                <a:gd name="connsiteY13" fmla="*/ 4972106 h 6858000"/>
                <a:gd name="connsiteX14" fmla="*/ 1899655 w 3801822"/>
                <a:gd name="connsiteY14" fmla="*/ 4972106 h 6858000"/>
                <a:gd name="connsiteX15" fmla="*/ 1614028 w 3801822"/>
                <a:gd name="connsiteY15" fmla="*/ 5257554 h 6858000"/>
                <a:gd name="connsiteX16" fmla="*/ 1606987 w 3801822"/>
                <a:gd name="connsiteY16" fmla="*/ 5250530 h 6858000"/>
                <a:gd name="connsiteX17" fmla="*/ 0 w 3801822"/>
                <a:gd name="connsiteY17" fmla="*/ 68565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01822" h="6858000">
                  <a:moveTo>
                    <a:pt x="3801822" y="3929387"/>
                  </a:moveTo>
                  <a:lnTo>
                    <a:pt x="3801822" y="6858000"/>
                  </a:lnTo>
                  <a:lnTo>
                    <a:pt x="3801821" y="6858000"/>
                  </a:lnTo>
                  <a:lnTo>
                    <a:pt x="3801821" y="3929388"/>
                  </a:lnTo>
                  <a:close/>
                  <a:moveTo>
                    <a:pt x="0" y="0"/>
                  </a:moveTo>
                  <a:lnTo>
                    <a:pt x="3716816" y="0"/>
                  </a:lnTo>
                  <a:lnTo>
                    <a:pt x="2533077" y="1183739"/>
                  </a:lnTo>
                  <a:lnTo>
                    <a:pt x="2533251" y="1183913"/>
                  </a:lnTo>
                  <a:lnTo>
                    <a:pt x="2051745" y="1665419"/>
                  </a:lnTo>
                  <a:lnTo>
                    <a:pt x="2039750" y="1674389"/>
                  </a:lnTo>
                  <a:cubicBezTo>
                    <a:pt x="1722854" y="1935914"/>
                    <a:pt x="1520866" y="2331698"/>
                    <a:pt x="1520866" y="2774658"/>
                  </a:cubicBezTo>
                  <a:cubicBezTo>
                    <a:pt x="1520866" y="3463708"/>
                    <a:pt x="2009628" y="4038601"/>
                    <a:pt x="2659372" y="4171558"/>
                  </a:cubicBezTo>
                  <a:lnTo>
                    <a:pt x="2693060" y="4176699"/>
                  </a:lnTo>
                  <a:lnTo>
                    <a:pt x="1897153" y="4972106"/>
                  </a:lnTo>
                  <a:lnTo>
                    <a:pt x="1899655" y="4972106"/>
                  </a:lnTo>
                  <a:lnTo>
                    <a:pt x="1614028" y="5257554"/>
                  </a:lnTo>
                  <a:lnTo>
                    <a:pt x="1606987" y="5250530"/>
                  </a:lnTo>
                  <a:lnTo>
                    <a:pt x="0" y="6856508"/>
                  </a:lnTo>
                  <a:close/>
                </a:path>
              </a:pathLst>
            </a:custGeom>
            <a:blipFill dpi="0" rotWithShape="1">
              <a:blip r:embed="rId5">
                <a:extLst>
                  <a:ext uri="{BEBA8EAE-BF5A-486C-A8C5-ECC9F3942E4B}">
                    <a14:imgProps xmlns:a14="http://schemas.microsoft.com/office/drawing/2010/main">
                      <a14:imgLayer r:embed="rId6">
                        <a14:imgEffect>
                          <a14:brightnessContrast contrast="-40000"/>
                        </a14:imgEffect>
                        <a14:imgEffect>
                          <a14:sharpenSoften amount="50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5" name="Freeform 184"/>
            <p:cNvSpPr>
              <a:spLocks noEditPoints="1"/>
            </p:cNvSpPr>
            <p:nvPr/>
          </p:nvSpPr>
          <p:spPr bwMode="auto">
            <a:xfrm>
              <a:off x="1044568" y="911037"/>
              <a:ext cx="2340089" cy="2335525"/>
            </a:xfrm>
            <a:custGeom>
              <a:avLst/>
              <a:gdLst>
                <a:gd name="T0" fmla="*/ 547 w 3074"/>
                <a:gd name="T1" fmla="*/ 546 h 3073"/>
                <a:gd name="T2" fmla="*/ 547 w 3074"/>
                <a:gd name="T3" fmla="*/ 2526 h 3073"/>
                <a:gd name="T4" fmla="*/ 2527 w 3074"/>
                <a:gd name="T5" fmla="*/ 2526 h 3073"/>
                <a:gd name="T6" fmla="*/ 2527 w 3074"/>
                <a:gd name="T7" fmla="*/ 546 h 3073"/>
                <a:gd name="T8" fmla="*/ 547 w 3074"/>
                <a:gd name="T9" fmla="*/ 546 h 3073"/>
                <a:gd name="T10" fmla="*/ 2103 w 3074"/>
                <a:gd name="T11" fmla="*/ 2102 h 3073"/>
                <a:gd name="T12" fmla="*/ 971 w 3074"/>
                <a:gd name="T13" fmla="*/ 2102 h 3073"/>
                <a:gd name="T14" fmla="*/ 971 w 3074"/>
                <a:gd name="T15" fmla="*/ 971 h 3073"/>
                <a:gd name="T16" fmla="*/ 2103 w 3074"/>
                <a:gd name="T17" fmla="*/ 971 h 3073"/>
                <a:gd name="T18" fmla="*/ 2103 w 3074"/>
                <a:gd name="T19" fmla="*/ 2102 h 3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4" h="3073">
                  <a:moveTo>
                    <a:pt x="547" y="546"/>
                  </a:moveTo>
                  <a:cubicBezTo>
                    <a:pt x="0" y="1093"/>
                    <a:pt x="0" y="1979"/>
                    <a:pt x="547" y="2526"/>
                  </a:cubicBezTo>
                  <a:cubicBezTo>
                    <a:pt x="1094" y="3073"/>
                    <a:pt x="1980" y="3073"/>
                    <a:pt x="2527" y="2526"/>
                  </a:cubicBezTo>
                  <a:cubicBezTo>
                    <a:pt x="3074" y="1979"/>
                    <a:pt x="3074" y="1093"/>
                    <a:pt x="2527" y="546"/>
                  </a:cubicBezTo>
                  <a:cubicBezTo>
                    <a:pt x="1980" y="0"/>
                    <a:pt x="1094" y="0"/>
                    <a:pt x="547" y="546"/>
                  </a:cubicBezTo>
                  <a:close/>
                  <a:moveTo>
                    <a:pt x="2103" y="2102"/>
                  </a:moveTo>
                  <a:cubicBezTo>
                    <a:pt x="1790" y="2414"/>
                    <a:pt x="1284" y="2414"/>
                    <a:pt x="971" y="2102"/>
                  </a:cubicBezTo>
                  <a:cubicBezTo>
                    <a:pt x="659" y="1789"/>
                    <a:pt x="659" y="1283"/>
                    <a:pt x="971" y="971"/>
                  </a:cubicBezTo>
                  <a:cubicBezTo>
                    <a:pt x="1284" y="658"/>
                    <a:pt x="1790" y="658"/>
                    <a:pt x="2103" y="971"/>
                  </a:cubicBezTo>
                  <a:cubicBezTo>
                    <a:pt x="2415" y="1283"/>
                    <a:pt x="2415" y="1789"/>
                    <a:pt x="2103" y="2102"/>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16" name="任意多边形: 形状 17"/>
            <p:cNvSpPr/>
            <p:nvPr/>
          </p:nvSpPr>
          <p:spPr bwMode="auto">
            <a:xfrm>
              <a:off x="0" y="2513952"/>
              <a:ext cx="2963198" cy="2629548"/>
            </a:xfrm>
            <a:custGeom>
              <a:avLst/>
              <a:gdLst>
                <a:gd name="connsiteX0" fmla="*/ 3519834 w 3950930"/>
                <a:gd name="connsiteY0" fmla="*/ 0 h 3506064"/>
                <a:gd name="connsiteX1" fmla="*/ 3950930 w 3950930"/>
                <a:gd name="connsiteY1" fmla="*/ 430081 h 3506064"/>
                <a:gd name="connsiteX2" fmla="*/ 2925599 w 3950930"/>
                <a:gd name="connsiteY2" fmla="*/ 1453658 h 3506064"/>
                <a:gd name="connsiteX3" fmla="*/ 2927407 w 3950930"/>
                <a:gd name="connsiteY3" fmla="*/ 1455462 h 3506064"/>
                <a:gd name="connsiteX4" fmla="*/ 1741640 w 3950930"/>
                <a:gd name="connsiteY4" fmla="*/ 2639201 h 3506064"/>
                <a:gd name="connsiteX5" fmla="*/ 1728512 w 3950930"/>
                <a:gd name="connsiteY5" fmla="*/ 2639201 h 3506064"/>
                <a:gd name="connsiteX6" fmla="*/ 860163 w 3950930"/>
                <a:gd name="connsiteY6" fmla="*/ 3506064 h 3506064"/>
                <a:gd name="connsiteX7" fmla="*/ 0 w 3950930"/>
                <a:gd name="connsiteY7" fmla="*/ 3506064 h 3506064"/>
                <a:gd name="connsiteX8" fmla="*/ 1614834 w 3950930"/>
                <a:gd name="connsiteY8" fmla="*/ 1892244 h 3506064"/>
                <a:gd name="connsiteX9" fmla="*/ 1621875 w 3950930"/>
                <a:gd name="connsiteY9" fmla="*/ 1899268 h 3506064"/>
                <a:gd name="connsiteX10" fmla="*/ 1907502 w 3950930"/>
                <a:gd name="connsiteY10" fmla="*/ 1613820 h 3506064"/>
                <a:gd name="connsiteX11" fmla="*/ 1905000 w 3950930"/>
                <a:gd name="connsiteY11" fmla="*/ 1613820 h 350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0930" h="3506064">
                  <a:moveTo>
                    <a:pt x="3519834" y="0"/>
                  </a:moveTo>
                  <a:lnTo>
                    <a:pt x="3950930" y="430081"/>
                  </a:lnTo>
                  <a:lnTo>
                    <a:pt x="2925599" y="1453658"/>
                  </a:lnTo>
                  <a:lnTo>
                    <a:pt x="2927407" y="1455462"/>
                  </a:lnTo>
                  <a:lnTo>
                    <a:pt x="1741640" y="2639201"/>
                  </a:lnTo>
                  <a:lnTo>
                    <a:pt x="1728512" y="2639201"/>
                  </a:lnTo>
                  <a:lnTo>
                    <a:pt x="860163" y="3506064"/>
                  </a:lnTo>
                  <a:lnTo>
                    <a:pt x="0" y="3506064"/>
                  </a:lnTo>
                  <a:lnTo>
                    <a:pt x="1614834" y="1892244"/>
                  </a:lnTo>
                  <a:lnTo>
                    <a:pt x="1621875" y="1899268"/>
                  </a:lnTo>
                  <a:lnTo>
                    <a:pt x="1907502" y="1613820"/>
                  </a:lnTo>
                  <a:lnTo>
                    <a:pt x="1905000" y="1613820"/>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7" name="任意多边形: 形状 16"/>
            <p:cNvSpPr/>
            <p:nvPr/>
          </p:nvSpPr>
          <p:spPr bwMode="auto">
            <a:xfrm>
              <a:off x="1459942" y="0"/>
              <a:ext cx="1974314" cy="1650493"/>
            </a:xfrm>
            <a:custGeom>
              <a:avLst/>
              <a:gdLst>
                <a:gd name="connsiteX0" fmla="*/ 1770228 w 2632419"/>
                <a:gd name="connsiteY0" fmla="*/ 0 h 2200657"/>
                <a:gd name="connsiteX1" fmla="*/ 2632419 w 2632419"/>
                <a:gd name="connsiteY1" fmla="*/ 0 h 2200657"/>
                <a:gd name="connsiteX2" fmla="*/ 2044844 w 2632419"/>
                <a:gd name="connsiteY2" fmla="*/ 586837 h 2200657"/>
                <a:gd name="connsiteX3" fmla="*/ 2045930 w 2632419"/>
                <a:gd name="connsiteY3" fmla="*/ 586837 h 2200657"/>
                <a:gd name="connsiteX4" fmla="*/ 430081 w 2632419"/>
                <a:gd name="connsiteY4" fmla="*/ 2200657 h 2200657"/>
                <a:gd name="connsiteX5" fmla="*/ 0 w 2632419"/>
                <a:gd name="connsiteY5" fmla="*/ 1770576 h 2200657"/>
                <a:gd name="connsiteX6" fmla="*/ 586663 w 2632419"/>
                <a:gd name="connsiteY6" fmla="*/ 1183913 h 2200657"/>
                <a:gd name="connsiteX7" fmla="*/ 586489 w 2632419"/>
                <a:gd name="connsiteY7" fmla="*/ 1183739 h 220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2419" h="2200657">
                  <a:moveTo>
                    <a:pt x="1770228" y="0"/>
                  </a:moveTo>
                  <a:lnTo>
                    <a:pt x="2632419" y="0"/>
                  </a:lnTo>
                  <a:lnTo>
                    <a:pt x="2044844" y="586837"/>
                  </a:lnTo>
                  <a:lnTo>
                    <a:pt x="2045930" y="586837"/>
                  </a:lnTo>
                  <a:lnTo>
                    <a:pt x="430081" y="2200657"/>
                  </a:lnTo>
                  <a:lnTo>
                    <a:pt x="0" y="1770576"/>
                  </a:lnTo>
                  <a:lnTo>
                    <a:pt x="586663" y="1183913"/>
                  </a:lnTo>
                  <a:lnTo>
                    <a:pt x="586489" y="1183739"/>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8" name="Freeform 5"/>
            <p:cNvSpPr/>
            <p:nvPr/>
          </p:nvSpPr>
          <p:spPr bwMode="auto">
            <a:xfrm>
              <a:off x="-19671" y="18157"/>
              <a:ext cx="2863479" cy="5145881"/>
            </a:xfrm>
            <a:custGeom>
              <a:avLst/>
              <a:gdLst>
                <a:gd name="T0" fmla="*/ 1012 w 2338"/>
                <a:gd name="T1" fmla="*/ 3304 h 4313"/>
                <a:gd name="T2" fmla="*/ 1017 w 2338"/>
                <a:gd name="T3" fmla="*/ 3308 h 4313"/>
                <a:gd name="T4" fmla="*/ 1197 w 2338"/>
                <a:gd name="T5" fmla="*/ 3128 h 4313"/>
                <a:gd name="T6" fmla="*/ 1195 w 2338"/>
                <a:gd name="T7" fmla="*/ 3128 h 4313"/>
                <a:gd name="T8" fmla="*/ 1701 w 2338"/>
                <a:gd name="T9" fmla="*/ 2624 h 4313"/>
                <a:gd name="T10" fmla="*/ 1221 w 2338"/>
                <a:gd name="T11" fmla="*/ 2376 h 4313"/>
                <a:gd name="T12" fmla="*/ 1220 w 2338"/>
                <a:gd name="T13" fmla="*/ 1116 h 4313"/>
                <a:gd name="T14" fmla="*/ 1219 w 2338"/>
                <a:gd name="T15" fmla="*/ 1115 h 4313"/>
                <a:gd name="T16" fmla="*/ 1590 w 2338"/>
                <a:gd name="T17" fmla="*/ 746 h 4313"/>
                <a:gd name="T18" fmla="*/ 1590 w 2338"/>
                <a:gd name="T19" fmla="*/ 746 h 4313"/>
                <a:gd name="T20" fmla="*/ 2338 w 2338"/>
                <a:gd name="T21" fmla="*/ 0 h 4313"/>
                <a:gd name="T22" fmla="*/ 0 w 2338"/>
                <a:gd name="T23" fmla="*/ 0 h 4313"/>
                <a:gd name="T24" fmla="*/ 0 w 2338"/>
                <a:gd name="T25" fmla="*/ 4313 h 4313"/>
                <a:gd name="T26" fmla="*/ 1012 w 2338"/>
                <a:gd name="T27" fmla="*/ 3304 h 4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8" h="4313">
                  <a:moveTo>
                    <a:pt x="1012" y="3304"/>
                  </a:moveTo>
                  <a:cubicBezTo>
                    <a:pt x="1017" y="3308"/>
                    <a:pt x="1017" y="3308"/>
                    <a:pt x="1017" y="3308"/>
                  </a:cubicBezTo>
                  <a:cubicBezTo>
                    <a:pt x="1197" y="3128"/>
                    <a:pt x="1197" y="3128"/>
                    <a:pt x="1197" y="3128"/>
                  </a:cubicBezTo>
                  <a:cubicBezTo>
                    <a:pt x="1195" y="3128"/>
                    <a:pt x="1195" y="3128"/>
                    <a:pt x="1195" y="3128"/>
                  </a:cubicBezTo>
                  <a:cubicBezTo>
                    <a:pt x="1701" y="2624"/>
                    <a:pt x="1701" y="2624"/>
                    <a:pt x="1701" y="2624"/>
                  </a:cubicBezTo>
                  <a:cubicBezTo>
                    <a:pt x="1526" y="2593"/>
                    <a:pt x="1357" y="2511"/>
                    <a:pt x="1221" y="2376"/>
                  </a:cubicBezTo>
                  <a:cubicBezTo>
                    <a:pt x="871" y="2028"/>
                    <a:pt x="870" y="1465"/>
                    <a:pt x="1220" y="1116"/>
                  </a:cubicBezTo>
                  <a:cubicBezTo>
                    <a:pt x="1219" y="1115"/>
                    <a:pt x="1219" y="1115"/>
                    <a:pt x="1219" y="1115"/>
                  </a:cubicBezTo>
                  <a:cubicBezTo>
                    <a:pt x="1590" y="746"/>
                    <a:pt x="1590" y="746"/>
                    <a:pt x="1590" y="746"/>
                  </a:cubicBezTo>
                  <a:cubicBezTo>
                    <a:pt x="1590" y="746"/>
                    <a:pt x="1590" y="746"/>
                    <a:pt x="1590" y="746"/>
                  </a:cubicBezTo>
                  <a:cubicBezTo>
                    <a:pt x="2338" y="0"/>
                    <a:pt x="2338" y="0"/>
                    <a:pt x="2338" y="0"/>
                  </a:cubicBezTo>
                  <a:cubicBezTo>
                    <a:pt x="0" y="0"/>
                    <a:pt x="0" y="0"/>
                    <a:pt x="0" y="0"/>
                  </a:cubicBezTo>
                  <a:cubicBezTo>
                    <a:pt x="0" y="4313"/>
                    <a:pt x="0" y="4313"/>
                    <a:pt x="0" y="4313"/>
                  </a:cubicBezTo>
                  <a:lnTo>
                    <a:pt x="1012" y="3304"/>
                  </a:lnTo>
                  <a:close/>
                </a:path>
              </a:pathLst>
            </a:custGeom>
            <a:solidFill>
              <a:schemeClr val="accent1">
                <a:alpha val="80000"/>
              </a:schemeClr>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grpSp>
      <p:grpSp>
        <p:nvGrpSpPr>
          <p:cNvPr id="20" name="组合 19"/>
          <p:cNvGrpSpPr/>
          <p:nvPr/>
        </p:nvGrpSpPr>
        <p:grpSpPr>
          <a:xfrm>
            <a:off x="5652120" y="2570137"/>
            <a:ext cx="6405562" cy="6410325"/>
            <a:chOff x="2913460" y="371277"/>
            <a:chExt cx="6405562" cy="6410325"/>
          </a:xfrm>
          <a:solidFill>
            <a:schemeClr val="tx2">
              <a:lumMod val="20000"/>
              <a:lumOff val="80000"/>
              <a:alpha val="40000"/>
            </a:schemeClr>
          </a:solidFill>
        </p:grpSpPr>
        <p:sp>
          <p:nvSpPr>
            <p:cNvPr id="21" name="Freeform 10"/>
            <p:cNvSpPr>
              <a:spLocks noEditPoints="1"/>
            </p:cNvSpPr>
            <p:nvPr/>
          </p:nvSpPr>
          <p:spPr bwMode="auto">
            <a:xfrm>
              <a:off x="3127772" y="371277"/>
              <a:ext cx="6191250" cy="6410325"/>
            </a:xfrm>
            <a:custGeom>
              <a:avLst/>
              <a:gdLst>
                <a:gd name="T0" fmla="*/ 1822 w 1822"/>
                <a:gd name="T1" fmla="*/ 943 h 1885"/>
                <a:gd name="T2" fmla="*/ 1803 w 1822"/>
                <a:gd name="T3" fmla="*/ 943 h 1885"/>
                <a:gd name="T4" fmla="*/ 1785 w 1822"/>
                <a:gd name="T5" fmla="*/ 943 h 1885"/>
                <a:gd name="T6" fmla="*/ 1520 w 1822"/>
                <a:gd name="T7" fmla="*/ 1583 h 1885"/>
                <a:gd name="T8" fmla="*/ 879 w 1822"/>
                <a:gd name="T9" fmla="*/ 1848 h 1885"/>
                <a:gd name="T10" fmla="*/ 239 w 1822"/>
                <a:gd name="T11" fmla="*/ 1583 h 1885"/>
                <a:gd name="T12" fmla="*/ 35 w 1822"/>
                <a:gd name="T13" fmla="*/ 1271 h 1885"/>
                <a:gd name="T14" fmla="*/ 0 w 1822"/>
                <a:gd name="T15" fmla="*/ 1284 h 1885"/>
                <a:gd name="T16" fmla="*/ 213 w 1822"/>
                <a:gd name="T17" fmla="*/ 1609 h 1885"/>
                <a:gd name="T18" fmla="*/ 879 w 1822"/>
                <a:gd name="T19" fmla="*/ 1885 h 1885"/>
                <a:gd name="T20" fmla="*/ 879 w 1822"/>
                <a:gd name="T21" fmla="*/ 1885 h 1885"/>
                <a:gd name="T22" fmla="*/ 1546 w 1822"/>
                <a:gd name="T23" fmla="*/ 1609 h 1885"/>
                <a:gd name="T24" fmla="*/ 1822 w 1822"/>
                <a:gd name="T25" fmla="*/ 943 h 1885"/>
                <a:gd name="T26" fmla="*/ 879 w 1822"/>
                <a:gd name="T27" fmla="*/ 0 h 1885"/>
                <a:gd name="T28" fmla="*/ 879 w 1822"/>
                <a:gd name="T29" fmla="*/ 0 h 1885"/>
                <a:gd name="T30" fmla="*/ 549 w 1822"/>
                <a:gd name="T31" fmla="*/ 60 h 1885"/>
                <a:gd name="T32" fmla="*/ 562 w 1822"/>
                <a:gd name="T33" fmla="*/ 94 h 1885"/>
                <a:gd name="T34" fmla="*/ 879 w 1822"/>
                <a:gd name="T35" fmla="*/ 37 h 1885"/>
                <a:gd name="T36" fmla="*/ 1520 w 1822"/>
                <a:gd name="T37" fmla="*/ 302 h 1885"/>
                <a:gd name="T38" fmla="*/ 1785 w 1822"/>
                <a:gd name="T39" fmla="*/ 943 h 1885"/>
                <a:gd name="T40" fmla="*/ 1803 w 1822"/>
                <a:gd name="T41" fmla="*/ 943 h 1885"/>
                <a:gd name="T42" fmla="*/ 1822 w 1822"/>
                <a:gd name="T43" fmla="*/ 943 h 1885"/>
                <a:gd name="T44" fmla="*/ 1822 w 1822"/>
                <a:gd name="T45" fmla="*/ 943 h 1885"/>
                <a:gd name="T46" fmla="*/ 1546 w 1822"/>
                <a:gd name="T47" fmla="*/ 276 h 1885"/>
                <a:gd name="T48" fmla="*/ 879 w 1822"/>
                <a:gd name="T49" fmla="*/ 0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2" h="1885">
                  <a:moveTo>
                    <a:pt x="1822" y="943"/>
                  </a:moveTo>
                  <a:cubicBezTo>
                    <a:pt x="1803" y="943"/>
                    <a:pt x="1803" y="943"/>
                    <a:pt x="1803" y="943"/>
                  </a:cubicBezTo>
                  <a:cubicBezTo>
                    <a:pt x="1785" y="943"/>
                    <a:pt x="1785" y="943"/>
                    <a:pt x="1785" y="943"/>
                  </a:cubicBezTo>
                  <a:cubicBezTo>
                    <a:pt x="1785" y="1193"/>
                    <a:pt x="1684" y="1419"/>
                    <a:pt x="1520" y="1583"/>
                  </a:cubicBezTo>
                  <a:cubicBezTo>
                    <a:pt x="1356" y="1747"/>
                    <a:pt x="1129" y="1848"/>
                    <a:pt x="879" y="1848"/>
                  </a:cubicBezTo>
                  <a:cubicBezTo>
                    <a:pt x="629" y="1848"/>
                    <a:pt x="403" y="1747"/>
                    <a:pt x="239" y="1583"/>
                  </a:cubicBezTo>
                  <a:cubicBezTo>
                    <a:pt x="151" y="1495"/>
                    <a:pt x="81" y="1389"/>
                    <a:pt x="35" y="1271"/>
                  </a:cubicBezTo>
                  <a:cubicBezTo>
                    <a:pt x="23" y="1275"/>
                    <a:pt x="12" y="1280"/>
                    <a:pt x="0" y="1284"/>
                  </a:cubicBezTo>
                  <a:cubicBezTo>
                    <a:pt x="48" y="1407"/>
                    <a:pt x="121" y="1518"/>
                    <a:pt x="213" y="1609"/>
                  </a:cubicBezTo>
                  <a:cubicBezTo>
                    <a:pt x="383" y="1780"/>
                    <a:pt x="619" y="1885"/>
                    <a:pt x="879" y="1885"/>
                  </a:cubicBezTo>
                  <a:cubicBezTo>
                    <a:pt x="879" y="1885"/>
                    <a:pt x="879" y="1885"/>
                    <a:pt x="879" y="1885"/>
                  </a:cubicBezTo>
                  <a:cubicBezTo>
                    <a:pt x="1139" y="1885"/>
                    <a:pt x="1375" y="1780"/>
                    <a:pt x="1546" y="1609"/>
                  </a:cubicBezTo>
                  <a:cubicBezTo>
                    <a:pt x="1716" y="1439"/>
                    <a:pt x="1822" y="1203"/>
                    <a:pt x="1822" y="943"/>
                  </a:cubicBezTo>
                  <a:moveTo>
                    <a:pt x="879" y="0"/>
                  </a:moveTo>
                  <a:cubicBezTo>
                    <a:pt x="879" y="0"/>
                    <a:pt x="879" y="0"/>
                    <a:pt x="879" y="0"/>
                  </a:cubicBezTo>
                  <a:cubicBezTo>
                    <a:pt x="763" y="0"/>
                    <a:pt x="652" y="21"/>
                    <a:pt x="549" y="60"/>
                  </a:cubicBezTo>
                  <a:cubicBezTo>
                    <a:pt x="553" y="71"/>
                    <a:pt x="558" y="83"/>
                    <a:pt x="562" y="94"/>
                  </a:cubicBezTo>
                  <a:cubicBezTo>
                    <a:pt x="660" y="57"/>
                    <a:pt x="767" y="37"/>
                    <a:pt x="879" y="37"/>
                  </a:cubicBezTo>
                  <a:cubicBezTo>
                    <a:pt x="1129" y="37"/>
                    <a:pt x="1356" y="138"/>
                    <a:pt x="1520" y="302"/>
                  </a:cubicBezTo>
                  <a:cubicBezTo>
                    <a:pt x="1684" y="466"/>
                    <a:pt x="1785" y="693"/>
                    <a:pt x="1785" y="943"/>
                  </a:cubicBezTo>
                  <a:cubicBezTo>
                    <a:pt x="1803" y="943"/>
                    <a:pt x="1803" y="943"/>
                    <a:pt x="1803" y="943"/>
                  </a:cubicBezTo>
                  <a:cubicBezTo>
                    <a:pt x="1822" y="943"/>
                    <a:pt x="1822" y="943"/>
                    <a:pt x="1822" y="943"/>
                  </a:cubicBezTo>
                  <a:cubicBezTo>
                    <a:pt x="1822" y="943"/>
                    <a:pt x="1822" y="943"/>
                    <a:pt x="1822" y="943"/>
                  </a:cubicBezTo>
                  <a:cubicBezTo>
                    <a:pt x="1822" y="683"/>
                    <a:pt x="1716" y="447"/>
                    <a:pt x="1546" y="276"/>
                  </a:cubicBezTo>
                  <a:cubicBezTo>
                    <a:pt x="1375" y="106"/>
                    <a:pt x="1140" y="0"/>
                    <a:pt x="87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2" name="Freeform 11"/>
            <p:cNvSpPr/>
            <p:nvPr/>
          </p:nvSpPr>
          <p:spPr bwMode="auto">
            <a:xfrm>
              <a:off x="2913460" y="576065"/>
              <a:ext cx="2124075" cy="4162425"/>
            </a:xfrm>
            <a:custGeom>
              <a:avLst/>
              <a:gdLst>
                <a:gd name="T0" fmla="*/ 612 w 625"/>
                <a:gd name="T1" fmla="*/ 0 h 1224"/>
                <a:gd name="T2" fmla="*/ 276 w 625"/>
                <a:gd name="T3" fmla="*/ 216 h 1224"/>
                <a:gd name="T4" fmla="*/ 0 w 625"/>
                <a:gd name="T5" fmla="*/ 883 h 1224"/>
                <a:gd name="T6" fmla="*/ 63 w 625"/>
                <a:gd name="T7" fmla="*/ 1224 h 1224"/>
                <a:gd name="T8" fmla="*/ 98 w 625"/>
                <a:gd name="T9" fmla="*/ 1211 h 1224"/>
                <a:gd name="T10" fmla="*/ 37 w 625"/>
                <a:gd name="T11" fmla="*/ 883 h 1224"/>
                <a:gd name="T12" fmla="*/ 302 w 625"/>
                <a:gd name="T13" fmla="*/ 242 h 1224"/>
                <a:gd name="T14" fmla="*/ 625 w 625"/>
                <a:gd name="T15" fmla="*/ 34 h 1224"/>
                <a:gd name="T16" fmla="*/ 612 w 625"/>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1224">
                  <a:moveTo>
                    <a:pt x="612" y="0"/>
                  </a:moveTo>
                  <a:cubicBezTo>
                    <a:pt x="484" y="47"/>
                    <a:pt x="370" y="122"/>
                    <a:pt x="276" y="216"/>
                  </a:cubicBezTo>
                  <a:cubicBezTo>
                    <a:pt x="105" y="387"/>
                    <a:pt x="0" y="623"/>
                    <a:pt x="0" y="883"/>
                  </a:cubicBezTo>
                  <a:cubicBezTo>
                    <a:pt x="0" y="1003"/>
                    <a:pt x="22" y="1118"/>
                    <a:pt x="63" y="1224"/>
                  </a:cubicBezTo>
                  <a:cubicBezTo>
                    <a:pt x="75" y="1220"/>
                    <a:pt x="86" y="1215"/>
                    <a:pt x="98" y="1211"/>
                  </a:cubicBezTo>
                  <a:cubicBezTo>
                    <a:pt x="58" y="1109"/>
                    <a:pt x="37" y="998"/>
                    <a:pt x="37" y="883"/>
                  </a:cubicBezTo>
                  <a:cubicBezTo>
                    <a:pt x="37" y="633"/>
                    <a:pt x="138" y="406"/>
                    <a:pt x="302" y="242"/>
                  </a:cubicBezTo>
                  <a:cubicBezTo>
                    <a:pt x="393" y="152"/>
                    <a:pt x="502" y="80"/>
                    <a:pt x="625" y="34"/>
                  </a:cubicBezTo>
                  <a:cubicBezTo>
                    <a:pt x="621" y="23"/>
                    <a:pt x="616" y="11"/>
                    <a:pt x="612" y="0"/>
                  </a:cubicBezTo>
                </a:path>
              </a:pathLst>
            </a:custGeom>
            <a:grp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23" name="椭圆 22"/>
          <p:cNvSpPr/>
          <p:nvPr/>
        </p:nvSpPr>
        <p:spPr>
          <a:xfrm>
            <a:off x="8184124" y="4587974"/>
            <a:ext cx="2220524" cy="2220524"/>
          </a:xfrm>
          <a:prstGeom prst="ellipse">
            <a:avLst/>
          </a:prstGeom>
          <a:solidFill>
            <a:schemeClr val="tx2">
              <a:lumMod val="20000"/>
              <a:lumOff val="8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1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ppt_x</p:attrName>
                                        </p:attrNameLst>
                                      </p:cBhvr>
                                      <p:tavLst>
                                        <p:tav tm="0">
                                          <p:val>
                                            <p:strVal val="#ppt_x-#ppt_w*1.125000"/>
                                          </p:val>
                                        </p:tav>
                                        <p:tav tm="100000">
                                          <p:val>
                                            <p:strVal val="#ppt_x"/>
                                          </p:val>
                                        </p:tav>
                                      </p:tavLst>
                                    </p:anim>
                                    <p:animEffect transition="in" filter="wipe(right)">
                                      <p:cBhvr>
                                        <p:cTn id="34" dur="500"/>
                                        <p:tgtEl>
                                          <p:spTgt spid="10"/>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2650"/>
                            </p:stCondLst>
                            <p:childTnLst>
                              <p:par>
                                <p:cTn id="40" presetID="10" presetClass="entr" presetSubtype="0" fill="hold" nodeType="after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fade">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28396" y="3507854"/>
            <a:ext cx="2031325" cy="535531"/>
          </a:xfrm>
          <a:prstGeom prst="rect">
            <a:avLst/>
          </a:prstGeom>
          <a:noFill/>
        </p:spPr>
        <p:txBody>
          <a:bodyPr wrap="none" rtlCol="0">
            <a:spAutoFit/>
          </a:bodyPr>
          <a:lstStyle/>
          <a:p>
            <a:pPr>
              <a:lnSpc>
                <a:spcPct val="80000"/>
              </a:lnSpc>
            </a:pPr>
            <a:r>
              <a:rPr lang="zh-CN" altLang="en-US" sz="3600" dirty="0">
                <a:solidFill>
                  <a:schemeClr val="tx1">
                    <a:lumMod val="85000"/>
                    <a:lumOff val="15000"/>
                  </a:schemeClr>
                </a:solidFill>
                <a:latin typeface="+mn-lt"/>
                <a:ea typeface="+mn-ea"/>
                <a:cs typeface="+mn-ea"/>
                <a:sym typeface="+mn-lt"/>
              </a:rPr>
              <a:t>个人信息</a:t>
            </a:r>
            <a:endParaRPr lang="en-US" altLang="zh-CN" sz="1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5436096" y="4163749"/>
            <a:ext cx="2330125" cy="315279"/>
          </a:xfrm>
          <a:prstGeom prst="rect">
            <a:avLst/>
          </a:prstGeom>
          <a:noFill/>
        </p:spPr>
        <p:txBody>
          <a:bodyPr wrap="none" rtlCol="0">
            <a:spAutoFit/>
          </a:bodyPr>
          <a:lstStyle/>
          <a:p>
            <a:pPr>
              <a:lnSpc>
                <a:spcPct val="80000"/>
              </a:lnSpc>
            </a:pPr>
            <a:r>
              <a:rPr lang="en-US" altLang="zh-CN" dirty="0">
                <a:solidFill>
                  <a:schemeClr val="tx1">
                    <a:lumMod val="85000"/>
                    <a:lumOff val="15000"/>
                  </a:schemeClr>
                </a:solidFill>
                <a:latin typeface="+mn-lt"/>
                <a:ea typeface="+mn-ea"/>
                <a:cs typeface="+mn-ea"/>
                <a:sym typeface="+mn-lt"/>
              </a:rPr>
              <a:t>Personal information</a:t>
            </a:r>
          </a:p>
        </p:txBody>
      </p:sp>
      <p:cxnSp>
        <p:nvCxnSpPr>
          <p:cNvPr id="4" name="直接连接符 3"/>
          <p:cNvCxnSpPr/>
          <p:nvPr/>
        </p:nvCxnSpPr>
        <p:spPr>
          <a:xfrm flipV="1">
            <a:off x="5528396" y="4062584"/>
            <a:ext cx="2127250" cy="6349"/>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403648" y="2123235"/>
            <a:ext cx="2574472" cy="317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413" tIns="34206" rIns="68413" bIns="34206" spcCol="0" rtlCol="0" anchor="ctr"/>
          <a:lstStyle/>
          <a:p>
            <a:pPr algn="ctr" defTabSz="911225"/>
            <a:endParaRPr lang="zh-CN" altLang="en-US">
              <a:solidFill>
                <a:schemeClr val="tx1">
                  <a:lumMod val="85000"/>
                  <a:lumOff val="15000"/>
                </a:schemeClr>
              </a:solidFill>
              <a:cs typeface="+mn-ea"/>
              <a:sym typeface="+mn-lt"/>
            </a:endParaRPr>
          </a:p>
        </p:txBody>
      </p:sp>
      <p:sp>
        <p:nvSpPr>
          <p:cNvPr id="6" name="TextBox 32"/>
          <p:cNvSpPr txBox="1"/>
          <p:nvPr/>
        </p:nvSpPr>
        <p:spPr>
          <a:xfrm>
            <a:off x="1433214" y="2137668"/>
            <a:ext cx="2417467" cy="346079"/>
          </a:xfrm>
          <a:prstGeom prst="rect">
            <a:avLst/>
          </a:prstGeom>
          <a:noFill/>
        </p:spPr>
        <p:txBody>
          <a:bodyPr wrap="square" lIns="68413" tIns="34206" rIns="68413" bIns="34206" rtlCol="0">
            <a:spAutoFit/>
          </a:bodyPr>
          <a:lstStyle/>
          <a:p>
            <a:pPr defTabSz="911225"/>
            <a:r>
              <a:rPr lang="zh-CN" altLang="en-US" dirty="0">
                <a:solidFill>
                  <a:schemeClr val="tx1">
                    <a:lumMod val="85000"/>
                    <a:lumOff val="15000"/>
                  </a:schemeClr>
                </a:solidFill>
                <a:latin typeface="+mn-lt"/>
                <a:ea typeface="+mn-ea"/>
                <a:cs typeface="+mn-ea"/>
                <a:sym typeface="+mn-lt"/>
              </a:rPr>
              <a:t>民族：汉</a:t>
            </a:r>
          </a:p>
        </p:txBody>
      </p:sp>
      <p:sp>
        <p:nvSpPr>
          <p:cNvPr id="7" name="矩形 6"/>
          <p:cNvSpPr/>
          <p:nvPr/>
        </p:nvSpPr>
        <p:spPr>
          <a:xfrm>
            <a:off x="1331640" y="2312586"/>
            <a:ext cx="2844576" cy="317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413" tIns="34206" rIns="68413" bIns="34206" spcCol="0" rtlCol="0" anchor="ctr"/>
          <a:lstStyle/>
          <a:p>
            <a:pPr algn="ctr" defTabSz="911225"/>
            <a:endParaRPr lang="zh-CN" altLang="en-US">
              <a:solidFill>
                <a:schemeClr val="tx1">
                  <a:lumMod val="85000"/>
                  <a:lumOff val="15000"/>
                </a:schemeClr>
              </a:solidFill>
              <a:cs typeface="+mn-ea"/>
              <a:sym typeface="+mn-lt"/>
            </a:endParaRPr>
          </a:p>
        </p:txBody>
      </p:sp>
      <p:sp>
        <p:nvSpPr>
          <p:cNvPr id="8" name="TextBox 34"/>
          <p:cNvSpPr txBox="1"/>
          <p:nvPr/>
        </p:nvSpPr>
        <p:spPr>
          <a:xfrm>
            <a:off x="1433215" y="2556265"/>
            <a:ext cx="3002275" cy="344170"/>
          </a:xfrm>
          <a:prstGeom prst="rect">
            <a:avLst/>
          </a:prstGeom>
          <a:noFill/>
        </p:spPr>
        <p:txBody>
          <a:bodyPr wrap="square" lIns="68413" tIns="34206" rIns="68413" bIns="34206" rtlCol="0">
            <a:spAutoFit/>
          </a:bodyPr>
          <a:lstStyle>
            <a:defPPr>
              <a:defRPr lang="zh-CN"/>
            </a:defPPr>
            <a:lvl1pPr>
              <a:defRPr sz="1465">
                <a:solidFill>
                  <a:schemeClr val="tx2">
                    <a:lumMod val="75000"/>
                  </a:schemeClr>
                </a:solidFill>
                <a:latin typeface="微软雅黑" panose="020B0503020204020204" pitchFamily="34" charset="-122"/>
                <a:ea typeface="微软雅黑" panose="020B0503020204020204" pitchFamily="34" charset="-122"/>
              </a:defRPr>
            </a:lvl1pPr>
          </a:lstStyle>
          <a:p>
            <a:pPr defTabSz="911225"/>
            <a:r>
              <a:rPr lang="zh-CN" altLang="en-US" sz="1800" dirty="0">
                <a:solidFill>
                  <a:schemeClr val="tx1">
                    <a:lumMod val="85000"/>
                    <a:lumOff val="15000"/>
                  </a:schemeClr>
                </a:solidFill>
                <a:latin typeface="+mn-lt"/>
                <a:ea typeface="+mn-ea"/>
                <a:cs typeface="+mn-ea"/>
                <a:sym typeface="+mn-lt"/>
              </a:rPr>
              <a:t>生日：</a:t>
            </a:r>
            <a:r>
              <a:rPr lang="en-US" altLang="zh-CN" sz="1800" dirty="0">
                <a:solidFill>
                  <a:schemeClr val="tx1">
                    <a:lumMod val="85000"/>
                    <a:lumOff val="15000"/>
                  </a:schemeClr>
                </a:solidFill>
                <a:latin typeface="+mn-lt"/>
                <a:ea typeface="+mn-ea"/>
                <a:cs typeface="+mn-ea"/>
                <a:sym typeface="+mn-lt"/>
              </a:rPr>
              <a:t>XX</a:t>
            </a:r>
            <a:r>
              <a:rPr lang="zh-CN" altLang="en-US" sz="1800" dirty="0">
                <a:solidFill>
                  <a:schemeClr val="tx1">
                    <a:lumMod val="85000"/>
                    <a:lumOff val="15000"/>
                  </a:schemeClr>
                </a:solidFill>
                <a:latin typeface="+mn-lt"/>
                <a:ea typeface="+mn-ea"/>
                <a:cs typeface="+mn-ea"/>
                <a:sym typeface="+mn-lt"/>
              </a:rPr>
              <a:t>年</a:t>
            </a:r>
            <a:r>
              <a:rPr lang="en-US" altLang="zh-CN" sz="1800" dirty="0">
                <a:solidFill>
                  <a:schemeClr val="tx1">
                    <a:lumMod val="85000"/>
                    <a:lumOff val="15000"/>
                  </a:schemeClr>
                </a:solidFill>
                <a:latin typeface="+mn-lt"/>
                <a:ea typeface="+mn-ea"/>
                <a:cs typeface="+mn-ea"/>
                <a:sym typeface="+mn-lt"/>
              </a:rPr>
              <a:t>XX</a:t>
            </a:r>
            <a:r>
              <a:rPr lang="zh-CN" altLang="en-US" sz="1800" dirty="0">
                <a:solidFill>
                  <a:schemeClr val="tx1">
                    <a:lumMod val="85000"/>
                    <a:lumOff val="15000"/>
                  </a:schemeClr>
                </a:solidFill>
                <a:latin typeface="+mn-lt"/>
                <a:ea typeface="+mn-ea"/>
                <a:cs typeface="+mn-ea"/>
                <a:sym typeface="+mn-lt"/>
              </a:rPr>
              <a:t>月</a:t>
            </a:r>
            <a:r>
              <a:rPr lang="en-US" altLang="zh-CN" sz="1800" dirty="0">
                <a:solidFill>
                  <a:schemeClr val="tx1">
                    <a:lumMod val="85000"/>
                    <a:lumOff val="15000"/>
                  </a:schemeClr>
                </a:solidFill>
                <a:latin typeface="+mn-lt"/>
                <a:ea typeface="+mn-ea"/>
                <a:cs typeface="+mn-ea"/>
                <a:sym typeface="+mn-lt"/>
              </a:rPr>
              <a:t>XX</a:t>
            </a:r>
            <a:r>
              <a:rPr lang="zh-CN" altLang="en-US" sz="1800" dirty="0">
                <a:solidFill>
                  <a:schemeClr val="tx1">
                    <a:lumMod val="85000"/>
                    <a:lumOff val="15000"/>
                  </a:schemeClr>
                </a:solidFill>
                <a:latin typeface="+mn-lt"/>
                <a:ea typeface="+mn-ea"/>
                <a:cs typeface="+mn-ea"/>
                <a:sym typeface="+mn-lt"/>
              </a:rPr>
              <a:t>日</a:t>
            </a:r>
          </a:p>
        </p:txBody>
      </p:sp>
      <p:sp>
        <p:nvSpPr>
          <p:cNvPr id="10" name="TextBox 36"/>
          <p:cNvSpPr txBox="1"/>
          <p:nvPr/>
        </p:nvSpPr>
        <p:spPr>
          <a:xfrm>
            <a:off x="1433231" y="2988313"/>
            <a:ext cx="2724971" cy="344170"/>
          </a:xfrm>
          <a:prstGeom prst="rect">
            <a:avLst/>
          </a:prstGeom>
          <a:noFill/>
        </p:spPr>
        <p:txBody>
          <a:bodyPr wrap="square" lIns="68413" tIns="34206" rIns="68413" bIns="34206" rtlCol="0">
            <a:spAutoFit/>
          </a:bodyPr>
          <a:lstStyle>
            <a:defPPr>
              <a:defRPr lang="zh-CN"/>
            </a:defPPr>
            <a:lvl1pPr>
              <a:defRPr sz="1465">
                <a:solidFill>
                  <a:schemeClr val="tx2">
                    <a:lumMod val="75000"/>
                  </a:schemeClr>
                </a:solidFill>
                <a:latin typeface="微软雅黑" panose="020B0503020204020204" pitchFamily="34" charset="-122"/>
                <a:ea typeface="微软雅黑" panose="020B0503020204020204" pitchFamily="34" charset="-122"/>
              </a:defRPr>
            </a:lvl1pPr>
          </a:lstStyle>
          <a:p>
            <a:pPr defTabSz="911225"/>
            <a:r>
              <a:rPr lang="zh-CN" altLang="en-US" sz="1800" dirty="0">
                <a:solidFill>
                  <a:schemeClr val="tx1">
                    <a:lumMod val="85000"/>
                    <a:lumOff val="15000"/>
                  </a:schemeClr>
                </a:solidFill>
                <a:latin typeface="+mn-lt"/>
                <a:ea typeface="+mn-ea"/>
                <a:cs typeface="+mn-ea"/>
                <a:sym typeface="+mn-lt"/>
              </a:rPr>
              <a:t>籍贯：</a:t>
            </a:r>
            <a:r>
              <a:rPr lang="en-US" altLang="zh-CN" sz="1800" dirty="0">
                <a:solidFill>
                  <a:schemeClr val="tx1">
                    <a:lumMod val="85000"/>
                    <a:lumOff val="15000"/>
                  </a:schemeClr>
                </a:solidFill>
                <a:latin typeface="+mn-lt"/>
                <a:ea typeface="+mn-ea"/>
                <a:cs typeface="+mn-ea"/>
                <a:sym typeface="+mn-lt"/>
              </a:rPr>
              <a:t>XXX</a:t>
            </a:r>
            <a:endParaRPr lang="zh-CN" altLang="en-US" sz="1800" dirty="0">
              <a:solidFill>
                <a:schemeClr val="tx1">
                  <a:lumMod val="85000"/>
                  <a:lumOff val="15000"/>
                </a:schemeClr>
              </a:solidFill>
              <a:latin typeface="+mn-lt"/>
              <a:ea typeface="+mn-ea"/>
              <a:cs typeface="+mn-ea"/>
              <a:sym typeface="+mn-lt"/>
            </a:endParaRPr>
          </a:p>
        </p:txBody>
      </p:sp>
      <p:sp>
        <p:nvSpPr>
          <p:cNvPr id="12" name="矩形 11"/>
          <p:cNvSpPr/>
          <p:nvPr/>
        </p:nvSpPr>
        <p:spPr>
          <a:xfrm>
            <a:off x="1331664" y="1516563"/>
            <a:ext cx="3166975" cy="317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413" tIns="34206" rIns="68413" bIns="34206" spcCol="0" rtlCol="0" anchor="ctr"/>
          <a:lstStyle/>
          <a:p>
            <a:pPr algn="ctr" defTabSz="911225"/>
            <a:endParaRPr lang="zh-CN" altLang="en-US">
              <a:solidFill>
                <a:schemeClr val="tx1">
                  <a:lumMod val="85000"/>
                  <a:lumOff val="15000"/>
                </a:schemeClr>
              </a:solidFill>
              <a:cs typeface="+mn-ea"/>
              <a:sym typeface="+mn-lt"/>
            </a:endParaRPr>
          </a:p>
        </p:txBody>
      </p:sp>
      <p:sp>
        <p:nvSpPr>
          <p:cNvPr id="13" name="TextBox 40"/>
          <p:cNvSpPr txBox="1"/>
          <p:nvPr/>
        </p:nvSpPr>
        <p:spPr>
          <a:xfrm>
            <a:off x="1433216" y="1717575"/>
            <a:ext cx="2417470" cy="344170"/>
          </a:xfrm>
          <a:prstGeom prst="rect">
            <a:avLst/>
          </a:prstGeom>
          <a:noFill/>
        </p:spPr>
        <p:txBody>
          <a:bodyPr wrap="square" lIns="68413" tIns="34206" rIns="68413" bIns="34206" rtlCol="0">
            <a:spAutoFit/>
          </a:bodyPr>
          <a:lstStyle/>
          <a:p>
            <a:pPr defTabSz="911225"/>
            <a:r>
              <a:rPr lang="zh-CN" altLang="en-US" dirty="0">
                <a:solidFill>
                  <a:schemeClr val="tx1">
                    <a:lumMod val="85000"/>
                    <a:lumOff val="15000"/>
                  </a:schemeClr>
                </a:solidFill>
                <a:latin typeface="+mn-lt"/>
                <a:ea typeface="+mn-ea"/>
                <a:cs typeface="+mn-ea"/>
                <a:sym typeface="+mn-lt"/>
              </a:rPr>
              <a:t>手机：</a:t>
            </a:r>
            <a:r>
              <a:rPr lang="en-US" altLang="zh-CN" dirty="0" err="1">
                <a:solidFill>
                  <a:schemeClr val="tx1">
                    <a:lumMod val="85000"/>
                    <a:lumOff val="15000"/>
                  </a:schemeClr>
                </a:solidFill>
                <a:latin typeface="+mn-lt"/>
                <a:ea typeface="+mn-ea"/>
                <a:cs typeface="+mn-ea"/>
                <a:sym typeface="+mn-lt"/>
              </a:rPr>
              <a:t>XXXXXXX</a:t>
            </a:r>
            <a:endParaRPr lang="zh-CN" altLang="en-US" dirty="0">
              <a:solidFill>
                <a:schemeClr val="tx1">
                  <a:lumMod val="85000"/>
                  <a:lumOff val="15000"/>
                </a:schemeClr>
              </a:solidFill>
              <a:latin typeface="+mn-lt"/>
              <a:ea typeface="+mn-ea"/>
              <a:cs typeface="+mn-ea"/>
              <a:sym typeface="+mn-lt"/>
            </a:endParaRPr>
          </a:p>
        </p:txBody>
      </p:sp>
      <p:sp>
        <p:nvSpPr>
          <p:cNvPr id="14" name="矩形 13"/>
          <p:cNvSpPr/>
          <p:nvPr/>
        </p:nvSpPr>
        <p:spPr>
          <a:xfrm>
            <a:off x="1419412" y="3838448"/>
            <a:ext cx="2214337" cy="317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413" tIns="34206" rIns="68413" bIns="34206" spcCol="0" rtlCol="0" anchor="ctr"/>
          <a:lstStyle/>
          <a:p>
            <a:pPr algn="ctr" defTabSz="911225"/>
            <a:endParaRPr lang="zh-CN" altLang="en-US">
              <a:solidFill>
                <a:schemeClr val="tx1">
                  <a:lumMod val="85000"/>
                  <a:lumOff val="15000"/>
                </a:schemeClr>
              </a:solidFill>
              <a:cs typeface="+mn-ea"/>
              <a:sym typeface="+mn-lt"/>
            </a:endParaRPr>
          </a:p>
        </p:txBody>
      </p:sp>
      <p:sp>
        <p:nvSpPr>
          <p:cNvPr id="16" name="TextBox 40"/>
          <p:cNvSpPr txBox="1"/>
          <p:nvPr/>
        </p:nvSpPr>
        <p:spPr>
          <a:xfrm>
            <a:off x="1427953" y="1318168"/>
            <a:ext cx="2417470" cy="344170"/>
          </a:xfrm>
          <a:prstGeom prst="rect">
            <a:avLst/>
          </a:prstGeom>
          <a:noFill/>
        </p:spPr>
        <p:txBody>
          <a:bodyPr wrap="square" lIns="68413" tIns="34206" rIns="68413" bIns="34206" rtlCol="0">
            <a:spAutoFit/>
          </a:bodyPr>
          <a:lstStyle/>
          <a:p>
            <a:pPr defTabSz="911225"/>
            <a:r>
              <a:rPr lang="zh-CN" altLang="en-US" dirty="0">
                <a:solidFill>
                  <a:schemeClr val="tx1">
                    <a:lumMod val="85000"/>
                    <a:lumOff val="15000"/>
                  </a:schemeClr>
                </a:solidFill>
                <a:latin typeface="+mn-lt"/>
                <a:ea typeface="+mn-ea"/>
                <a:cs typeface="+mn-ea"/>
                <a:sym typeface="+mn-lt"/>
              </a:rPr>
              <a:t>姓名：</a:t>
            </a:r>
            <a:r>
              <a:rPr lang="en-US" altLang="zh-CN" dirty="0">
                <a:solidFill>
                  <a:schemeClr val="tx1">
                    <a:lumMod val="85000"/>
                    <a:lumOff val="15000"/>
                  </a:schemeClr>
                </a:solidFill>
                <a:latin typeface="+mn-lt"/>
                <a:ea typeface="+mn-ea"/>
                <a:cs typeface="+mn-ea"/>
                <a:sym typeface="+mn-lt"/>
              </a:rPr>
              <a:t>XXX</a:t>
            </a:r>
            <a:endParaRPr lang="zh-CN" altLang="en-US" dirty="0">
              <a:solidFill>
                <a:schemeClr val="tx1">
                  <a:lumMod val="85000"/>
                  <a:lumOff val="15000"/>
                </a:schemeClr>
              </a:solidFill>
              <a:latin typeface="+mn-lt"/>
              <a:ea typeface="+mn-ea"/>
              <a:cs typeface="+mn-ea"/>
              <a:sym typeface="+mn-lt"/>
            </a:endParaRPr>
          </a:p>
        </p:txBody>
      </p:sp>
      <p:sp>
        <p:nvSpPr>
          <p:cNvPr id="17" name="TextBox 34"/>
          <p:cNvSpPr txBox="1"/>
          <p:nvPr/>
        </p:nvSpPr>
        <p:spPr>
          <a:xfrm>
            <a:off x="1427974" y="3425793"/>
            <a:ext cx="2544903" cy="346079"/>
          </a:xfrm>
          <a:prstGeom prst="rect">
            <a:avLst/>
          </a:prstGeom>
          <a:noFill/>
        </p:spPr>
        <p:txBody>
          <a:bodyPr wrap="square" lIns="68413" tIns="34206" rIns="68413" bIns="34206" rtlCol="0">
            <a:spAutoFit/>
          </a:bodyPr>
          <a:lstStyle>
            <a:defPPr>
              <a:defRPr lang="zh-CN"/>
            </a:defPPr>
            <a:lvl1pPr>
              <a:defRPr sz="1465">
                <a:solidFill>
                  <a:schemeClr val="tx2">
                    <a:lumMod val="75000"/>
                  </a:schemeClr>
                </a:solidFill>
                <a:latin typeface="微软雅黑" panose="020B0503020204020204" pitchFamily="34" charset="-122"/>
                <a:ea typeface="微软雅黑" panose="020B0503020204020204" pitchFamily="34" charset="-122"/>
              </a:defRPr>
            </a:lvl1pPr>
          </a:lstStyle>
          <a:p>
            <a:pPr defTabSz="911225"/>
            <a:r>
              <a:rPr lang="zh-CN" altLang="en-US" sz="1800" dirty="0">
                <a:solidFill>
                  <a:schemeClr val="tx1">
                    <a:lumMod val="85000"/>
                    <a:lumOff val="15000"/>
                  </a:schemeClr>
                </a:solidFill>
                <a:latin typeface="+mn-lt"/>
                <a:ea typeface="+mn-ea"/>
                <a:cs typeface="+mn-ea"/>
                <a:sym typeface="+mn-lt"/>
              </a:rPr>
              <a:t>政治面貌：党员</a:t>
            </a:r>
          </a:p>
        </p:txBody>
      </p:sp>
      <p:sp>
        <p:nvSpPr>
          <p:cNvPr id="31"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有关与我</a:t>
            </a:r>
            <a:endParaRPr lang="zh-CN" altLang="en-US" sz="2000" b="1" dirty="0">
              <a:solidFill>
                <a:schemeClr val="tx1">
                  <a:lumMod val="75000"/>
                  <a:lumOff val="25000"/>
                </a:schemeClr>
              </a:solidFill>
              <a:latin typeface="+mn-lt"/>
              <a:ea typeface="+mn-ea"/>
              <a:cs typeface="+mn-ea"/>
              <a:sym typeface="+mn-lt"/>
            </a:endParaRPr>
          </a:p>
        </p:txBody>
      </p:sp>
      <p:sp>
        <p:nvSpPr>
          <p:cNvPr id="32" name="Oval 17"/>
          <p:cNvSpPr>
            <a:spLocks noChangeArrowheads="1"/>
          </p:cNvSpPr>
          <p:nvPr/>
        </p:nvSpPr>
        <p:spPr bwMode="auto">
          <a:xfrm>
            <a:off x="4425249" y="381124"/>
            <a:ext cx="3854899" cy="3587050"/>
          </a:xfrm>
          <a:prstGeom prst="ellipse">
            <a:avLst/>
          </a:prstGeom>
          <a:blipFill>
            <a:blip r:embed="rId3"/>
            <a:stretch>
              <a:fillRect/>
            </a:stretch>
          </a:blip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par>
                                <p:cTn id="27" presetID="12" presetClass="entr" presetSubtype="8" fill="hold" grpId="0" nodeType="withEffect" nodePh="1">
                                  <p:stCondLst>
                                    <p:cond delay="0"/>
                                  </p:stCondLst>
                                  <p:endCondLst>
                                    <p:cond evt="begin" delay="0">
                                      <p:tn val="27"/>
                                    </p:cond>
                                  </p:end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ppt_x</p:attrName>
                                        </p:attrNameLst>
                                      </p:cBhvr>
                                      <p:tavLst>
                                        <p:tav tm="0">
                                          <p:val>
                                            <p:strVal val="#ppt_x-#ppt_w*1.125000"/>
                                          </p:val>
                                        </p:tav>
                                        <p:tav tm="100000">
                                          <p:val>
                                            <p:strVal val="#ppt_x"/>
                                          </p:val>
                                        </p:tav>
                                      </p:tavLst>
                                    </p:anim>
                                    <p:animEffect transition="in" filter="wipe(right)">
                                      <p:cBhvr>
                                        <p:cTn id="30" dur="500"/>
                                        <p:tgtEl>
                                          <p:spTgt spid="12"/>
                                        </p:tgtEl>
                                      </p:cBhvr>
                                    </p:animEffect>
                                  </p:childTnLst>
                                </p:cTn>
                              </p:par>
                              <p:par>
                                <p:cTn id="31" presetID="12" presetClass="entr" presetSubtype="8" fill="hold" grpId="0" nodeType="withEffect" nodePh="1">
                                  <p:stCondLst>
                                    <p:cond delay="0"/>
                                  </p:stCondLst>
                                  <p:endCondLst>
                                    <p:cond evt="begin" delay="0">
                                      <p:tn val="31"/>
                                    </p:cond>
                                  </p:end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ppt_x</p:attrName>
                                        </p:attrNameLst>
                                      </p:cBhvr>
                                      <p:tavLst>
                                        <p:tav tm="0">
                                          <p:val>
                                            <p:strVal val="#ppt_x-#ppt_w*1.125000"/>
                                          </p:val>
                                        </p:tav>
                                        <p:tav tm="100000">
                                          <p:val>
                                            <p:strVal val="#ppt_x"/>
                                          </p:val>
                                        </p:tav>
                                      </p:tavLst>
                                    </p:anim>
                                    <p:animEffect transition="in" filter="wipe(right)">
                                      <p:cBhvr>
                                        <p:cTn id="34" dur="500"/>
                                        <p:tgtEl>
                                          <p:spTgt spid="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ppt_x</p:attrName>
                                        </p:attrNameLst>
                                      </p:cBhvr>
                                      <p:tavLst>
                                        <p:tav tm="0">
                                          <p:val>
                                            <p:strVal val="#ppt_x-#ppt_w*1.125000"/>
                                          </p:val>
                                        </p:tav>
                                        <p:tav tm="100000">
                                          <p:val>
                                            <p:strVal val="#ppt_x"/>
                                          </p:val>
                                        </p:tav>
                                      </p:tavLst>
                                    </p:anim>
                                    <p:animEffect transition="in" filter="wipe(right)">
                                      <p:cBhvr>
                                        <p:cTn id="38" dur="500"/>
                                        <p:tgtEl>
                                          <p:spTgt spid="6"/>
                                        </p:tgtEl>
                                      </p:cBhvr>
                                    </p:animEffect>
                                  </p:childTnLst>
                                </p:cTn>
                              </p:par>
                              <p:par>
                                <p:cTn id="39" presetID="12" presetClass="entr" presetSubtype="8" fill="hold" grpId="0" nodeType="withEffect" nodePh="1">
                                  <p:stCondLst>
                                    <p:cond delay="0"/>
                                  </p:stCondLst>
                                  <p:endCondLst>
                                    <p:cond evt="begin" delay="0">
                                      <p:tn val="39"/>
                                    </p:cond>
                                  </p:end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p:tgtEl>
                                          <p:spTgt spid="7"/>
                                        </p:tgtEl>
                                        <p:attrNameLst>
                                          <p:attrName>ppt_x</p:attrName>
                                        </p:attrNameLst>
                                      </p:cBhvr>
                                      <p:tavLst>
                                        <p:tav tm="0">
                                          <p:val>
                                            <p:strVal val="#ppt_x-#ppt_w*1.125000"/>
                                          </p:val>
                                        </p:tav>
                                        <p:tav tm="100000">
                                          <p:val>
                                            <p:strVal val="#ppt_x"/>
                                          </p:val>
                                        </p:tav>
                                      </p:tavLst>
                                    </p:anim>
                                    <p:animEffect transition="in" filter="wipe(right)">
                                      <p:cBhvr>
                                        <p:cTn id="42" dur="500"/>
                                        <p:tgtEl>
                                          <p:spTgt spid="7"/>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p:tgtEl>
                                          <p:spTgt spid="8"/>
                                        </p:tgtEl>
                                        <p:attrNameLst>
                                          <p:attrName>ppt_x</p:attrName>
                                        </p:attrNameLst>
                                      </p:cBhvr>
                                      <p:tavLst>
                                        <p:tav tm="0">
                                          <p:val>
                                            <p:strVal val="#ppt_x-#ppt_w*1.125000"/>
                                          </p:val>
                                        </p:tav>
                                        <p:tav tm="100000">
                                          <p:val>
                                            <p:strVal val="#ppt_x"/>
                                          </p:val>
                                        </p:tav>
                                      </p:tavLst>
                                    </p:anim>
                                    <p:animEffect transition="in" filter="wipe(right)">
                                      <p:cBhvr>
                                        <p:cTn id="46" dur="500"/>
                                        <p:tgtEl>
                                          <p:spTgt spid="8"/>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p:tgtEl>
                                          <p:spTgt spid="10"/>
                                        </p:tgtEl>
                                        <p:attrNameLst>
                                          <p:attrName>ppt_x</p:attrName>
                                        </p:attrNameLst>
                                      </p:cBhvr>
                                      <p:tavLst>
                                        <p:tav tm="0">
                                          <p:val>
                                            <p:strVal val="#ppt_x-#ppt_w*1.125000"/>
                                          </p:val>
                                        </p:tav>
                                        <p:tav tm="100000">
                                          <p:val>
                                            <p:strVal val="#ppt_x"/>
                                          </p:val>
                                        </p:tav>
                                      </p:tavLst>
                                    </p:anim>
                                    <p:animEffect transition="in" filter="wipe(right)">
                                      <p:cBhvr>
                                        <p:cTn id="50" dur="500"/>
                                        <p:tgtEl>
                                          <p:spTgt spid="10"/>
                                        </p:tgtEl>
                                      </p:cBhvr>
                                    </p:animEffect>
                                  </p:childTnLst>
                                </p:cTn>
                              </p:par>
                              <p:par>
                                <p:cTn id="51" presetID="12" presetClass="entr" presetSubtype="8" fill="hold" grpId="0" nodeType="withEffect" nodePh="1">
                                  <p:stCondLst>
                                    <p:cond delay="0"/>
                                  </p:stCondLst>
                                  <p:endCondLst>
                                    <p:cond evt="begin" delay="0">
                                      <p:tn val="51"/>
                                    </p:cond>
                                  </p:end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p:tgtEl>
                                          <p:spTgt spid="14"/>
                                        </p:tgtEl>
                                        <p:attrNameLst>
                                          <p:attrName>ppt_x</p:attrName>
                                        </p:attrNameLst>
                                      </p:cBhvr>
                                      <p:tavLst>
                                        <p:tav tm="0">
                                          <p:val>
                                            <p:strVal val="#ppt_x-#ppt_w*1.125000"/>
                                          </p:val>
                                        </p:tav>
                                        <p:tav tm="100000">
                                          <p:val>
                                            <p:strVal val="#ppt_x"/>
                                          </p:val>
                                        </p:tav>
                                      </p:tavLst>
                                    </p:anim>
                                    <p:animEffect transition="in" filter="wipe(right)">
                                      <p:cBhvr>
                                        <p:cTn id="54" dur="500"/>
                                        <p:tgtEl>
                                          <p:spTgt spid="14"/>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p:tgtEl>
                                          <p:spTgt spid="16"/>
                                        </p:tgtEl>
                                        <p:attrNameLst>
                                          <p:attrName>ppt_x</p:attrName>
                                        </p:attrNameLst>
                                      </p:cBhvr>
                                      <p:tavLst>
                                        <p:tav tm="0">
                                          <p:val>
                                            <p:strVal val="#ppt_x-#ppt_w*1.125000"/>
                                          </p:val>
                                        </p:tav>
                                        <p:tav tm="100000">
                                          <p:val>
                                            <p:strVal val="#ppt_x"/>
                                          </p:val>
                                        </p:tav>
                                      </p:tavLst>
                                    </p:anim>
                                    <p:animEffect transition="in" filter="wipe(right)">
                                      <p:cBhvr>
                                        <p:cTn id="58" dur="500"/>
                                        <p:tgtEl>
                                          <p:spTgt spid="16"/>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ppt_x</p:attrName>
                                        </p:attrNameLst>
                                      </p:cBhvr>
                                      <p:tavLst>
                                        <p:tav tm="0">
                                          <p:val>
                                            <p:strVal val="#ppt_x-#ppt_w*1.125000"/>
                                          </p:val>
                                        </p:tav>
                                        <p:tav tm="100000">
                                          <p:val>
                                            <p:strVal val="#ppt_x"/>
                                          </p:val>
                                        </p:tav>
                                      </p:tavLst>
                                    </p:anim>
                                    <p:animEffect transition="in" filter="wipe(right)">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10" grpId="0"/>
      <p:bldP spid="12" grpId="0"/>
      <p:bldP spid="13" grpId="0"/>
      <p:bldP spid="14"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427984" y="537469"/>
            <a:ext cx="4395192" cy="4050505"/>
          </a:xfrm>
          <a:prstGeom prst="rect">
            <a:avLst/>
          </a:prstGeom>
          <a:blipFill dpi="0" rotWithShape="1">
            <a:blip r:embed="rId3"/>
            <a:srcRect/>
            <a:stretch>
              <a:fillRect l="-19173" r="-19173"/>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矩形 5"/>
          <p:cNvSpPr/>
          <p:nvPr/>
        </p:nvSpPr>
        <p:spPr bwMode="auto">
          <a:xfrm>
            <a:off x="305526" y="815005"/>
            <a:ext cx="8532948" cy="3782571"/>
          </a:xfrm>
          <a:prstGeom prst="rect">
            <a:avLst/>
          </a:prstGeom>
          <a:noFill/>
          <a:ln w="9525">
            <a:solidFill>
              <a:schemeClr val="tx1"/>
            </a:solidFill>
            <a:round/>
          </a:ln>
        </p:spPr>
        <p:txBody>
          <a:bodyPr anchor="ctr"/>
          <a:lstStyle/>
          <a:p>
            <a:pPr algn="ctr"/>
            <a:endParaRPr>
              <a:latin typeface="+mn-lt"/>
              <a:ea typeface="+mn-ea"/>
              <a:cs typeface="+mn-ea"/>
              <a:sym typeface="+mn-lt"/>
            </a:endParaRPr>
          </a:p>
        </p:txBody>
      </p:sp>
      <p:grpSp>
        <p:nvGrpSpPr>
          <p:cNvPr id="7" name="组合 6"/>
          <p:cNvGrpSpPr/>
          <p:nvPr/>
        </p:nvGrpSpPr>
        <p:grpSpPr>
          <a:xfrm>
            <a:off x="737575" y="1153498"/>
            <a:ext cx="3402377" cy="2495321"/>
            <a:chOff x="983433" y="1722085"/>
            <a:chExt cx="4536502" cy="3327095"/>
          </a:xfrm>
        </p:grpSpPr>
        <p:sp>
          <p:nvSpPr>
            <p:cNvPr id="9" name="文本框 4"/>
            <p:cNvSpPr txBox="1"/>
            <p:nvPr/>
          </p:nvSpPr>
          <p:spPr>
            <a:xfrm>
              <a:off x="983433" y="1722085"/>
              <a:ext cx="4536502" cy="834885"/>
            </a:xfrm>
            <a:prstGeom prst="rect">
              <a:avLst/>
            </a:prstGeom>
            <a:noFill/>
          </p:spPr>
          <p:txBody>
            <a:bodyPr wrap="none" anchor="b" anchorCtr="1">
              <a:noAutofit/>
            </a:bodyPr>
            <a:lstStyle/>
            <a:p>
              <a:r>
                <a:rPr lang="zh-CN" altLang="en-US" sz="3600" b="1" dirty="0">
                  <a:solidFill>
                    <a:schemeClr val="tx1">
                      <a:lumMod val="85000"/>
                      <a:lumOff val="15000"/>
                    </a:schemeClr>
                  </a:solidFill>
                  <a:latin typeface="+mn-lt"/>
                  <a:ea typeface="+mn-ea"/>
                  <a:cs typeface="+mn-ea"/>
                  <a:sym typeface="+mn-lt"/>
                </a:rPr>
                <a:t>竞聘宣言</a:t>
              </a:r>
            </a:p>
          </p:txBody>
        </p:sp>
        <p:sp>
          <p:nvSpPr>
            <p:cNvPr id="10" name="文本框 5"/>
            <p:cNvSpPr txBox="1"/>
            <p:nvPr/>
          </p:nvSpPr>
          <p:spPr>
            <a:xfrm>
              <a:off x="983433" y="2790220"/>
              <a:ext cx="4536502" cy="2258960"/>
            </a:xfrm>
            <a:prstGeom prst="rect">
              <a:avLst/>
            </a:prstGeom>
            <a:noFill/>
          </p:spPr>
          <p:txBody>
            <a:bodyPr wrap="square" anchor="t" anchorCtr="1">
              <a:normAutofit fontScale="92500"/>
            </a:bodyPr>
            <a:lstStyle/>
            <a:p>
              <a:pPr algn="ctr">
                <a:lnSpc>
                  <a:spcPct val="120000"/>
                </a:lnSpc>
              </a:pPr>
              <a:r>
                <a:rPr lang="zh-CN" altLang="en-US" sz="1600" dirty="0">
                  <a:latin typeface="+mn-lt"/>
                  <a:ea typeface="+mn-ea"/>
                  <a:cs typeface="+mn-ea"/>
                  <a:sym typeface="+mn-lt"/>
                </a:rPr>
                <a:t>此部分内容作为文字排版占位显示（建议使用主题字体）。如需更改请在（设置形状格式）菜单下（文本选项）中调整。此部分内容作为文字排版占位显示（建议使用主题字体）。</a:t>
              </a:r>
            </a:p>
          </p:txBody>
        </p:sp>
      </p:grpSp>
      <p:sp>
        <p:nvSpPr>
          <p:cNvPr id="8" name="矩形 7"/>
          <p:cNvSpPr/>
          <p:nvPr/>
        </p:nvSpPr>
        <p:spPr bwMode="auto">
          <a:xfrm>
            <a:off x="1628673" y="3543858"/>
            <a:ext cx="1620180" cy="387968"/>
          </a:xfrm>
          <a:prstGeom prst="rect">
            <a:avLst/>
          </a:prstGeom>
          <a:solidFill>
            <a:schemeClr val="accent2"/>
          </a:solidFill>
          <a:ln w="28575">
            <a:noFill/>
            <a:round/>
          </a:ln>
        </p:spPr>
        <p:txBody>
          <a:bodyPr vert="horz" wrap="none" lIns="91440" tIns="45720" rIns="91440" bIns="45720" anchor="ctr" anchorCtr="1" compatLnSpc="1">
            <a:normAutofit/>
          </a:bodyPr>
          <a:lstStyle/>
          <a:p>
            <a:pPr algn="ctr"/>
            <a:r>
              <a:rPr lang="zh-CN" altLang="en-US" b="1">
                <a:solidFill>
                  <a:schemeClr val="bg1"/>
                </a:solidFill>
                <a:latin typeface="+mn-lt"/>
                <a:ea typeface="+mn-ea"/>
                <a:cs typeface="+mn-ea"/>
                <a:sym typeface="+mn-lt"/>
              </a:rPr>
              <a:t>关键词</a:t>
            </a: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539750" y="1644647"/>
            <a:ext cx="8064499"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5" name="Rectangle 2"/>
          <p:cNvSpPr/>
          <p:nvPr/>
        </p:nvSpPr>
        <p:spPr>
          <a:xfrm>
            <a:off x="539750" y="2368547"/>
            <a:ext cx="8064499" cy="6096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6" name="Rectangle 3"/>
          <p:cNvSpPr/>
          <p:nvPr/>
        </p:nvSpPr>
        <p:spPr>
          <a:xfrm>
            <a:off x="539750" y="3092447"/>
            <a:ext cx="8064499" cy="609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7" name="Rectangle 4"/>
          <p:cNvSpPr/>
          <p:nvPr/>
        </p:nvSpPr>
        <p:spPr>
          <a:xfrm>
            <a:off x="3278598" y="1374978"/>
            <a:ext cx="2586804" cy="2586804"/>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8" name="Rectangle 5"/>
          <p:cNvSpPr/>
          <p:nvPr/>
        </p:nvSpPr>
        <p:spPr>
          <a:xfrm>
            <a:off x="3430998" y="1527378"/>
            <a:ext cx="2282004" cy="228200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9" name="Rectangle 8"/>
          <p:cNvSpPr/>
          <p:nvPr/>
        </p:nvSpPr>
        <p:spPr>
          <a:xfrm>
            <a:off x="3545887" y="1347614"/>
            <a:ext cx="2052226" cy="2562904"/>
          </a:xfrm>
          <a:prstGeom prst="rect">
            <a:avLst/>
          </a:prstGeom>
          <a:blipFill dpi="0" rotWithShape="1">
            <a:blip r:embed="rId3"/>
            <a:srcRect/>
            <a:stretch>
              <a:fillRect l="-33541" r="-33127"/>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Rectangle 6"/>
          <p:cNvSpPr/>
          <p:nvPr/>
        </p:nvSpPr>
        <p:spPr>
          <a:xfrm>
            <a:off x="1169622" y="1825386"/>
            <a:ext cx="1177245" cy="276999"/>
          </a:xfrm>
          <a:prstGeom prst="rect">
            <a:avLst/>
          </a:prstGeom>
        </p:spPr>
        <p:txBody>
          <a:bodyPr wrap="none">
            <a:normAutofit fontScale="85000" lnSpcReduction="20000"/>
          </a:bodyPr>
          <a:lstStyle/>
          <a:p>
            <a:pPr algn="ctr"/>
            <a:r>
              <a:rPr lang="zh-CN" altLang="en-US" b="1">
                <a:solidFill>
                  <a:schemeClr val="bg1"/>
                </a:solidFill>
                <a:latin typeface="+mn-lt"/>
                <a:ea typeface="+mn-ea"/>
                <a:cs typeface="+mn-ea"/>
                <a:sym typeface="+mn-lt"/>
              </a:rPr>
              <a:t>标题文本预设</a:t>
            </a:r>
          </a:p>
        </p:txBody>
      </p:sp>
      <p:sp>
        <p:nvSpPr>
          <p:cNvPr id="11" name="Rectangle 9"/>
          <p:cNvSpPr/>
          <p:nvPr/>
        </p:nvSpPr>
        <p:spPr>
          <a:xfrm>
            <a:off x="1169622" y="2534848"/>
            <a:ext cx="1177245" cy="276999"/>
          </a:xfrm>
          <a:prstGeom prst="rect">
            <a:avLst/>
          </a:prstGeom>
        </p:spPr>
        <p:txBody>
          <a:bodyPr wrap="none">
            <a:normAutofit fontScale="85000" lnSpcReduction="20000"/>
          </a:bodyPr>
          <a:lstStyle/>
          <a:p>
            <a:pPr algn="ctr"/>
            <a:r>
              <a:rPr lang="zh-CN" altLang="en-US" b="1">
                <a:solidFill>
                  <a:schemeClr val="bg1"/>
                </a:solidFill>
                <a:latin typeface="+mn-lt"/>
                <a:ea typeface="+mn-ea"/>
                <a:cs typeface="+mn-ea"/>
                <a:sym typeface="+mn-lt"/>
              </a:rPr>
              <a:t>标题文本预设</a:t>
            </a:r>
          </a:p>
        </p:txBody>
      </p:sp>
      <p:sp>
        <p:nvSpPr>
          <p:cNvPr id="12" name="Rectangle 10"/>
          <p:cNvSpPr/>
          <p:nvPr/>
        </p:nvSpPr>
        <p:spPr>
          <a:xfrm>
            <a:off x="1169622" y="3244310"/>
            <a:ext cx="1177245" cy="276999"/>
          </a:xfrm>
          <a:prstGeom prst="rect">
            <a:avLst/>
          </a:prstGeom>
        </p:spPr>
        <p:txBody>
          <a:bodyPr wrap="none">
            <a:normAutofit fontScale="85000" lnSpcReduction="20000"/>
          </a:bodyPr>
          <a:lstStyle/>
          <a:p>
            <a:pPr algn="ctr"/>
            <a:r>
              <a:rPr lang="zh-CN" altLang="en-US" b="1">
                <a:solidFill>
                  <a:schemeClr val="bg1"/>
                </a:solidFill>
                <a:latin typeface="+mn-lt"/>
                <a:ea typeface="+mn-ea"/>
                <a:cs typeface="+mn-ea"/>
                <a:sym typeface="+mn-lt"/>
              </a:rPr>
              <a:t>标题文本预设</a:t>
            </a:r>
          </a:p>
        </p:txBody>
      </p:sp>
      <p:sp>
        <p:nvSpPr>
          <p:cNvPr id="13" name="Rectangle 11"/>
          <p:cNvSpPr/>
          <p:nvPr/>
        </p:nvSpPr>
        <p:spPr>
          <a:xfrm>
            <a:off x="6797132" y="1825386"/>
            <a:ext cx="1177245" cy="276999"/>
          </a:xfrm>
          <a:prstGeom prst="rect">
            <a:avLst/>
          </a:prstGeom>
        </p:spPr>
        <p:txBody>
          <a:bodyPr wrap="none">
            <a:normAutofit fontScale="85000" lnSpcReduction="20000"/>
          </a:bodyPr>
          <a:lstStyle/>
          <a:p>
            <a:pPr algn="ctr"/>
            <a:r>
              <a:rPr lang="zh-CN" altLang="en-US" b="1">
                <a:solidFill>
                  <a:schemeClr val="bg1"/>
                </a:solidFill>
                <a:latin typeface="+mn-lt"/>
                <a:ea typeface="+mn-ea"/>
                <a:cs typeface="+mn-ea"/>
                <a:sym typeface="+mn-lt"/>
              </a:rPr>
              <a:t>标题文本预设</a:t>
            </a:r>
          </a:p>
        </p:txBody>
      </p:sp>
      <p:sp>
        <p:nvSpPr>
          <p:cNvPr id="14" name="Rectangle 12"/>
          <p:cNvSpPr/>
          <p:nvPr/>
        </p:nvSpPr>
        <p:spPr>
          <a:xfrm>
            <a:off x="6797132" y="2534848"/>
            <a:ext cx="1177245" cy="276999"/>
          </a:xfrm>
          <a:prstGeom prst="rect">
            <a:avLst/>
          </a:prstGeom>
        </p:spPr>
        <p:txBody>
          <a:bodyPr wrap="none">
            <a:normAutofit fontScale="85000" lnSpcReduction="20000"/>
          </a:bodyPr>
          <a:lstStyle/>
          <a:p>
            <a:pPr algn="ctr"/>
            <a:r>
              <a:rPr lang="zh-CN" altLang="en-US" b="1">
                <a:solidFill>
                  <a:schemeClr val="bg1"/>
                </a:solidFill>
                <a:latin typeface="+mn-lt"/>
                <a:ea typeface="+mn-ea"/>
                <a:cs typeface="+mn-ea"/>
                <a:sym typeface="+mn-lt"/>
              </a:rPr>
              <a:t>标题文本预设</a:t>
            </a:r>
          </a:p>
        </p:txBody>
      </p:sp>
      <p:sp>
        <p:nvSpPr>
          <p:cNvPr id="15" name="Rectangle 13"/>
          <p:cNvSpPr/>
          <p:nvPr/>
        </p:nvSpPr>
        <p:spPr>
          <a:xfrm>
            <a:off x="6797132" y="3244310"/>
            <a:ext cx="1177245" cy="276999"/>
          </a:xfrm>
          <a:prstGeom prst="rect">
            <a:avLst/>
          </a:prstGeom>
        </p:spPr>
        <p:txBody>
          <a:bodyPr wrap="none">
            <a:normAutofit fontScale="85000" lnSpcReduction="20000"/>
          </a:bodyPr>
          <a:lstStyle/>
          <a:p>
            <a:pPr algn="ctr"/>
            <a:r>
              <a:rPr lang="zh-CN" altLang="en-US" b="1">
                <a:solidFill>
                  <a:schemeClr val="bg1"/>
                </a:solidFill>
                <a:latin typeface="+mn-lt"/>
                <a:ea typeface="+mn-ea"/>
                <a:cs typeface="+mn-ea"/>
                <a:sym typeface="+mn-lt"/>
              </a:rPr>
              <a:t>标题文本预设</a:t>
            </a:r>
          </a:p>
        </p:txBody>
      </p:sp>
      <p:sp>
        <p:nvSpPr>
          <p:cNvPr id="17" name="文本框 16"/>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有关与我</a:t>
            </a:r>
            <a:endParaRPr lang="zh-CN" altLang="en-US" sz="20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randombar(horizontal)">
                                      <p:cBhvr>
                                        <p:cTn id="45" dur="500"/>
                                        <p:tgtEl>
                                          <p:spTgt spid="14"/>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randombar(horizontal)">
                                      <p:cBhvr>
                                        <p:cTn id="48" dur="500"/>
                                        <p:tgtEl>
                                          <p:spTgt spid="15"/>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randombar(horizontal)">
                                      <p:cBhvr>
                                        <p:cTn id="51" dur="500"/>
                                        <p:tgtEl>
                                          <p:spTgt spid="1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randombar(horizontal)">
                                      <p:cBhvr>
                                        <p:cTn id="54" dur="500"/>
                                        <p:tgtEl>
                                          <p:spTgt spid="11"/>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randombar(horizontal)">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864115" y="1544866"/>
            <a:ext cx="7498407" cy="2335604"/>
            <a:chOff x="864115" y="1544866"/>
            <a:chExt cx="7498407" cy="2335604"/>
          </a:xfrm>
        </p:grpSpPr>
        <p:grpSp>
          <p:nvGrpSpPr>
            <p:cNvPr id="11" name="组合 10"/>
            <p:cNvGrpSpPr/>
            <p:nvPr/>
          </p:nvGrpSpPr>
          <p:grpSpPr>
            <a:xfrm>
              <a:off x="864115" y="1544866"/>
              <a:ext cx="1805711" cy="626833"/>
              <a:chOff x="609599" y="3139323"/>
              <a:chExt cx="2407615" cy="835777"/>
            </a:xfrm>
          </p:grpSpPr>
          <p:sp>
            <p:nvSpPr>
              <p:cNvPr id="25" name="文本框 15"/>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400">
                  <a:lnSpc>
                    <a:spcPct val="120000"/>
                  </a:lnSpc>
                  <a:defRPr/>
                </a:pPr>
                <a:r>
                  <a:rPr lang="zh-CN" altLang="en-US" sz="1000">
                    <a:latin typeface="+mn-lt"/>
                    <a:ea typeface="+mn-ea"/>
                    <a:cs typeface="+mn-ea"/>
                    <a:sym typeface="+mn-lt"/>
                  </a:rPr>
                  <a:t>此部分内容作为文字排版占位显示</a:t>
                </a:r>
                <a:br>
                  <a:rPr lang="zh-CN" altLang="en-US" sz="1000">
                    <a:latin typeface="+mn-lt"/>
                    <a:ea typeface="+mn-ea"/>
                    <a:cs typeface="+mn-ea"/>
                    <a:sym typeface="+mn-lt"/>
                  </a:rPr>
                </a:br>
                <a:r>
                  <a:rPr lang="zh-CN" altLang="en-US" sz="1000">
                    <a:latin typeface="+mn-lt"/>
                    <a:ea typeface="+mn-ea"/>
                    <a:cs typeface="+mn-ea"/>
                    <a:sym typeface="+mn-lt"/>
                  </a:rPr>
                  <a:t>（建议使用主题字体）</a:t>
                </a:r>
              </a:p>
            </p:txBody>
          </p:sp>
          <p:sp>
            <p:nvSpPr>
              <p:cNvPr id="26" name="矩形 25"/>
              <p:cNvSpPr/>
              <p:nvPr/>
            </p:nvSpPr>
            <p:spPr>
              <a:xfrm>
                <a:off x="609599" y="3139323"/>
                <a:ext cx="2407615" cy="246221"/>
              </a:xfrm>
              <a:prstGeom prst="rect">
                <a:avLst/>
              </a:prstGeom>
            </p:spPr>
            <p:txBody>
              <a:bodyPr wrap="none" lIns="72000" tIns="0" rIns="72000" bIns="0">
                <a:normAutofit fontScale="92500" lnSpcReduction="20000"/>
              </a:bodyPr>
              <a:lstStyle/>
              <a:p>
                <a:pPr lvl="0" algn="r" defTabSz="914400">
                  <a:defRPr/>
                </a:pPr>
                <a:r>
                  <a:rPr lang="zh-CN" altLang="en-US" sz="1600" b="1">
                    <a:solidFill>
                      <a:schemeClr val="accent1"/>
                    </a:solidFill>
                    <a:latin typeface="+mn-lt"/>
                    <a:ea typeface="+mn-ea"/>
                    <a:cs typeface="+mn-ea"/>
                    <a:sym typeface="+mn-lt"/>
                  </a:rPr>
                  <a:t>标题文本预设</a:t>
                </a:r>
              </a:p>
            </p:txBody>
          </p:sp>
        </p:grpSp>
        <p:grpSp>
          <p:nvGrpSpPr>
            <p:cNvPr id="12" name="组合 11"/>
            <p:cNvGrpSpPr/>
            <p:nvPr/>
          </p:nvGrpSpPr>
          <p:grpSpPr>
            <a:xfrm>
              <a:off x="6519525" y="1544866"/>
              <a:ext cx="1842997" cy="626833"/>
              <a:chOff x="9029821" y="3139323"/>
              <a:chExt cx="2457329" cy="835777"/>
            </a:xfrm>
          </p:grpSpPr>
          <p:sp>
            <p:nvSpPr>
              <p:cNvPr id="23" name="文本框 18"/>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400">
                  <a:lnSpc>
                    <a:spcPct val="120000"/>
                  </a:lnSpc>
                  <a:defRPr/>
                </a:pPr>
                <a:r>
                  <a:rPr lang="zh-CN" altLang="en-US" sz="1000" dirty="0">
                    <a:latin typeface="+mn-lt"/>
                    <a:ea typeface="+mn-ea"/>
                    <a:cs typeface="+mn-ea"/>
                    <a:sym typeface="+mn-lt"/>
                  </a:rPr>
                  <a:t>此部分内容作为文字排版占位显示</a:t>
                </a:r>
                <a:br>
                  <a:rPr lang="zh-CN" altLang="en-US" sz="1000" dirty="0">
                    <a:latin typeface="+mn-lt"/>
                    <a:ea typeface="+mn-ea"/>
                    <a:cs typeface="+mn-ea"/>
                    <a:sym typeface="+mn-lt"/>
                  </a:rPr>
                </a:br>
                <a:r>
                  <a:rPr lang="zh-CN" altLang="en-US" sz="1000" dirty="0">
                    <a:latin typeface="+mn-lt"/>
                    <a:ea typeface="+mn-ea"/>
                    <a:cs typeface="+mn-ea"/>
                    <a:sym typeface="+mn-lt"/>
                  </a:rPr>
                  <a:t>（建议使用主题字体）</a:t>
                </a:r>
              </a:p>
            </p:txBody>
          </p:sp>
          <p:sp>
            <p:nvSpPr>
              <p:cNvPr id="24" name="矩形 23"/>
              <p:cNvSpPr/>
              <p:nvPr/>
            </p:nvSpPr>
            <p:spPr>
              <a:xfrm>
                <a:off x="9029821" y="3139323"/>
                <a:ext cx="2457329" cy="246221"/>
              </a:xfrm>
              <a:prstGeom prst="rect">
                <a:avLst/>
              </a:prstGeom>
            </p:spPr>
            <p:txBody>
              <a:bodyPr wrap="none" lIns="72000" tIns="0" rIns="72000" bIns="0">
                <a:normAutofit fontScale="92500" lnSpcReduction="20000"/>
              </a:bodyPr>
              <a:lstStyle/>
              <a:p>
                <a:pPr lvl="0" defTabSz="914400">
                  <a:defRPr/>
                </a:pPr>
                <a:r>
                  <a:rPr lang="zh-CN" altLang="en-US" sz="1600" b="1">
                    <a:solidFill>
                      <a:schemeClr val="accent2"/>
                    </a:solidFill>
                    <a:latin typeface="+mn-lt"/>
                    <a:ea typeface="+mn-ea"/>
                    <a:cs typeface="+mn-ea"/>
                    <a:sym typeface="+mn-lt"/>
                  </a:rPr>
                  <a:t>标题文本预设</a:t>
                </a:r>
              </a:p>
            </p:txBody>
          </p:sp>
        </p:grpSp>
        <p:grpSp>
          <p:nvGrpSpPr>
            <p:cNvPr id="13" name="组合 12"/>
            <p:cNvGrpSpPr/>
            <p:nvPr/>
          </p:nvGrpSpPr>
          <p:grpSpPr>
            <a:xfrm>
              <a:off x="864115" y="3253637"/>
              <a:ext cx="1805711" cy="626833"/>
              <a:chOff x="609599" y="3139323"/>
              <a:chExt cx="2407615" cy="835777"/>
            </a:xfrm>
          </p:grpSpPr>
          <p:sp>
            <p:nvSpPr>
              <p:cNvPr id="21" name="文本框 21"/>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400">
                  <a:lnSpc>
                    <a:spcPct val="120000"/>
                  </a:lnSpc>
                  <a:defRPr/>
                </a:pPr>
                <a:r>
                  <a:rPr lang="zh-CN" altLang="en-US" sz="1000">
                    <a:latin typeface="+mn-lt"/>
                    <a:ea typeface="+mn-ea"/>
                    <a:cs typeface="+mn-ea"/>
                    <a:sym typeface="+mn-lt"/>
                  </a:rPr>
                  <a:t>此部分内容作为文字排版占位显示</a:t>
                </a:r>
                <a:br>
                  <a:rPr lang="zh-CN" altLang="en-US" sz="1000">
                    <a:latin typeface="+mn-lt"/>
                    <a:ea typeface="+mn-ea"/>
                    <a:cs typeface="+mn-ea"/>
                    <a:sym typeface="+mn-lt"/>
                  </a:rPr>
                </a:br>
                <a:r>
                  <a:rPr lang="zh-CN" altLang="en-US" sz="1000">
                    <a:latin typeface="+mn-lt"/>
                    <a:ea typeface="+mn-ea"/>
                    <a:cs typeface="+mn-ea"/>
                    <a:sym typeface="+mn-lt"/>
                  </a:rPr>
                  <a:t>（建议使用主题字体）</a:t>
                </a:r>
              </a:p>
            </p:txBody>
          </p:sp>
          <p:sp>
            <p:nvSpPr>
              <p:cNvPr id="22" name="矩形 21"/>
              <p:cNvSpPr/>
              <p:nvPr/>
            </p:nvSpPr>
            <p:spPr>
              <a:xfrm>
                <a:off x="609599" y="3139323"/>
                <a:ext cx="2407615" cy="246221"/>
              </a:xfrm>
              <a:prstGeom prst="rect">
                <a:avLst/>
              </a:prstGeom>
            </p:spPr>
            <p:txBody>
              <a:bodyPr wrap="none" lIns="72000" tIns="0" rIns="72000" bIns="0">
                <a:normAutofit fontScale="92500" lnSpcReduction="20000"/>
              </a:bodyPr>
              <a:lstStyle/>
              <a:p>
                <a:pPr lvl="0" algn="r" defTabSz="914400">
                  <a:defRPr/>
                </a:pPr>
                <a:r>
                  <a:rPr lang="zh-CN" altLang="en-US" sz="1600" b="1">
                    <a:solidFill>
                      <a:schemeClr val="accent6"/>
                    </a:solidFill>
                    <a:latin typeface="+mn-lt"/>
                    <a:ea typeface="+mn-ea"/>
                    <a:cs typeface="+mn-ea"/>
                    <a:sym typeface="+mn-lt"/>
                  </a:rPr>
                  <a:t>标题文本预设</a:t>
                </a:r>
              </a:p>
            </p:txBody>
          </p:sp>
        </p:grpSp>
        <p:grpSp>
          <p:nvGrpSpPr>
            <p:cNvPr id="14" name="组合 13"/>
            <p:cNvGrpSpPr/>
            <p:nvPr/>
          </p:nvGrpSpPr>
          <p:grpSpPr>
            <a:xfrm>
              <a:off x="6519525" y="3253637"/>
              <a:ext cx="1842997" cy="626833"/>
              <a:chOff x="9029821" y="3139323"/>
              <a:chExt cx="2457329" cy="835777"/>
            </a:xfrm>
          </p:grpSpPr>
          <p:sp>
            <p:nvSpPr>
              <p:cNvPr id="19" name="文本框 24"/>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400">
                  <a:lnSpc>
                    <a:spcPct val="120000"/>
                  </a:lnSpc>
                  <a:defRPr/>
                </a:pPr>
                <a:r>
                  <a:rPr lang="zh-CN" altLang="en-US" sz="1000">
                    <a:latin typeface="+mn-lt"/>
                    <a:ea typeface="+mn-ea"/>
                    <a:cs typeface="+mn-ea"/>
                    <a:sym typeface="+mn-lt"/>
                  </a:rPr>
                  <a:t>此部分内容作为文字排版占位显示</a:t>
                </a:r>
                <a:br>
                  <a:rPr lang="zh-CN" altLang="en-US" sz="1000">
                    <a:latin typeface="+mn-lt"/>
                    <a:ea typeface="+mn-ea"/>
                    <a:cs typeface="+mn-ea"/>
                    <a:sym typeface="+mn-lt"/>
                  </a:rPr>
                </a:br>
                <a:r>
                  <a:rPr lang="zh-CN" altLang="en-US" sz="1000">
                    <a:latin typeface="+mn-lt"/>
                    <a:ea typeface="+mn-ea"/>
                    <a:cs typeface="+mn-ea"/>
                    <a:sym typeface="+mn-lt"/>
                  </a:rPr>
                  <a:t>（建议使用主题字体）</a:t>
                </a:r>
              </a:p>
            </p:txBody>
          </p:sp>
          <p:sp>
            <p:nvSpPr>
              <p:cNvPr id="20" name="矩形 19"/>
              <p:cNvSpPr/>
              <p:nvPr/>
            </p:nvSpPr>
            <p:spPr>
              <a:xfrm>
                <a:off x="9029821" y="3139323"/>
                <a:ext cx="2457329" cy="246221"/>
              </a:xfrm>
              <a:prstGeom prst="rect">
                <a:avLst/>
              </a:prstGeom>
            </p:spPr>
            <p:txBody>
              <a:bodyPr wrap="none" lIns="72000" tIns="0" rIns="72000" bIns="0">
                <a:normAutofit fontScale="92500" lnSpcReduction="20000"/>
              </a:bodyPr>
              <a:lstStyle/>
              <a:p>
                <a:pPr lvl="0" defTabSz="914400">
                  <a:defRPr/>
                </a:pPr>
                <a:r>
                  <a:rPr lang="zh-CN" altLang="en-US" sz="1600" b="1">
                    <a:solidFill>
                      <a:srgbClr val="459694"/>
                    </a:solidFill>
                    <a:latin typeface="+mn-lt"/>
                    <a:ea typeface="+mn-ea"/>
                    <a:cs typeface="+mn-ea"/>
                    <a:sym typeface="+mn-lt"/>
                  </a:rPr>
                  <a:t>标题文本预设</a:t>
                </a:r>
              </a:p>
            </p:txBody>
          </p:sp>
        </p:grpSp>
      </p:grpSp>
      <p:grpSp>
        <p:nvGrpSpPr>
          <p:cNvPr id="33" name="组合 32"/>
          <p:cNvGrpSpPr/>
          <p:nvPr/>
        </p:nvGrpSpPr>
        <p:grpSpPr>
          <a:xfrm>
            <a:off x="2742526" y="920084"/>
            <a:ext cx="3681464" cy="3556853"/>
            <a:chOff x="2742526" y="920084"/>
            <a:chExt cx="3681464" cy="3556853"/>
          </a:xfrm>
        </p:grpSpPr>
        <p:sp>
          <p:nvSpPr>
            <p:cNvPr id="5" name="等腰三角形 4"/>
            <p:cNvSpPr/>
            <p:nvPr/>
          </p:nvSpPr>
          <p:spPr>
            <a:xfrm rot="13500000" flipH="1">
              <a:off x="4304111" y="2036267"/>
              <a:ext cx="1514475" cy="492919"/>
            </a:xfrm>
            <a:prstGeom prst="triangl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箭头: 五边形 5"/>
            <p:cNvSpPr/>
            <p:nvPr/>
          </p:nvSpPr>
          <p:spPr>
            <a:xfrm rot="8100000" flipH="1">
              <a:off x="5057043" y="920084"/>
              <a:ext cx="1219420" cy="1514475"/>
            </a:xfrm>
            <a:prstGeom prst="homePlate">
              <a:avLst>
                <a:gd name="adj" fmla="val 30072"/>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等腰三角形 6"/>
            <p:cNvSpPr/>
            <p:nvPr/>
          </p:nvSpPr>
          <p:spPr>
            <a:xfrm rot="13500000" flipV="1">
              <a:off x="3347930" y="2867836"/>
              <a:ext cx="1514475" cy="492919"/>
            </a:xfrm>
            <a:prstGeom prst="triangl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箭头: 五边形 7"/>
            <p:cNvSpPr/>
            <p:nvPr/>
          </p:nvSpPr>
          <p:spPr>
            <a:xfrm rot="8100000" flipV="1">
              <a:off x="2890053" y="2962462"/>
              <a:ext cx="1219420" cy="1514475"/>
            </a:xfrm>
            <a:prstGeom prst="homePlate">
              <a:avLst>
                <a:gd name="adj" fmla="val 30072"/>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等腰三角形 8"/>
            <p:cNvSpPr/>
            <p:nvPr/>
          </p:nvSpPr>
          <p:spPr>
            <a:xfrm rot="8100000" flipH="1" flipV="1">
              <a:off x="4304111" y="2896899"/>
              <a:ext cx="1514475" cy="492919"/>
            </a:xfrm>
            <a:prstGeom prst="triangl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箭头: 五边形 9"/>
            <p:cNvSpPr/>
            <p:nvPr/>
          </p:nvSpPr>
          <p:spPr>
            <a:xfrm rot="13500000" flipH="1" flipV="1">
              <a:off x="5057043" y="2991525"/>
              <a:ext cx="1219420" cy="1514475"/>
            </a:xfrm>
            <a:prstGeom prst="homePlate">
              <a:avLst>
                <a:gd name="adj" fmla="val 30072"/>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任意多边形: 形状 14"/>
            <p:cNvSpPr/>
            <p:nvPr/>
          </p:nvSpPr>
          <p:spPr bwMode="auto">
            <a:xfrm>
              <a:off x="3317425" y="3456177"/>
              <a:ext cx="499455" cy="42207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30" name="任意多边形: 形状 29"/>
            <p:cNvSpPr>
              <a:spLocks noChangeAspect="1"/>
            </p:cNvSpPr>
            <p:nvPr/>
          </p:nvSpPr>
          <p:spPr bwMode="auto">
            <a:xfrm>
              <a:off x="5407652" y="1460834"/>
              <a:ext cx="457830" cy="490039"/>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mn-lt"/>
                <a:ea typeface="+mn-ea"/>
                <a:cs typeface="+mn-ea"/>
                <a:sym typeface="+mn-lt"/>
              </a:endParaRPr>
            </a:p>
          </p:txBody>
        </p:sp>
        <p:grpSp>
          <p:nvGrpSpPr>
            <p:cNvPr id="2" name="组合 1"/>
            <p:cNvGrpSpPr/>
            <p:nvPr/>
          </p:nvGrpSpPr>
          <p:grpSpPr>
            <a:xfrm>
              <a:off x="2742526" y="1067611"/>
              <a:ext cx="2119879" cy="1461574"/>
              <a:chOff x="2742526" y="1067611"/>
              <a:chExt cx="2119879" cy="1461574"/>
            </a:xfrm>
          </p:grpSpPr>
          <p:grpSp>
            <p:nvGrpSpPr>
              <p:cNvPr id="4" name="组合 3"/>
              <p:cNvGrpSpPr/>
              <p:nvPr/>
            </p:nvGrpSpPr>
            <p:grpSpPr>
              <a:xfrm>
                <a:off x="2742526" y="1067611"/>
                <a:ext cx="2119879" cy="1461574"/>
                <a:chOff x="3656701" y="1423482"/>
                <a:chExt cx="2826506" cy="1948765"/>
              </a:xfrm>
            </p:grpSpPr>
            <p:sp>
              <p:nvSpPr>
                <p:cNvPr id="27" name="等腰三角形 26"/>
                <p:cNvSpPr/>
                <p:nvPr/>
              </p:nvSpPr>
              <p:spPr>
                <a:xfrm rot="8100000">
                  <a:off x="4463907" y="2715022"/>
                  <a:ext cx="2019300" cy="657225"/>
                </a:xfrm>
                <a:prstGeom prst="triangl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箭头: 五边形 27"/>
                <p:cNvSpPr/>
                <p:nvPr/>
              </p:nvSpPr>
              <p:spPr>
                <a:xfrm rot="13500000">
                  <a:off x="3853404" y="1226779"/>
                  <a:ext cx="1625894" cy="2019300"/>
                </a:xfrm>
                <a:prstGeom prst="homePlate">
                  <a:avLst>
                    <a:gd name="adj" fmla="val 3007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9" name="任意多边形: 形状 28"/>
              <p:cNvSpPr/>
              <p:nvPr/>
            </p:nvSpPr>
            <p:spPr bwMode="auto">
              <a:xfrm>
                <a:off x="3363557" y="1495192"/>
                <a:ext cx="407191" cy="421321"/>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mn-lt"/>
                  <a:ea typeface="+mn-ea"/>
                  <a:cs typeface="+mn-ea"/>
                  <a:sym typeface="+mn-lt"/>
                </a:endParaRPr>
              </a:p>
            </p:txBody>
          </p:sp>
        </p:grpSp>
        <p:sp>
          <p:nvSpPr>
            <p:cNvPr id="31" name="任意多边形: 形状 30"/>
            <p:cNvSpPr/>
            <p:nvPr/>
          </p:nvSpPr>
          <p:spPr bwMode="auto">
            <a:xfrm>
              <a:off x="5402325" y="3447935"/>
              <a:ext cx="468486" cy="438561"/>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mn-lt"/>
                <a:ea typeface="+mn-ea"/>
                <a:cs typeface="+mn-ea"/>
                <a:sym typeface="+mn-lt"/>
              </a:endParaRPr>
            </a:p>
          </p:txBody>
        </p:sp>
      </p:grpSp>
      <p:sp>
        <p:nvSpPr>
          <p:cNvPr id="35" name="文本框 34"/>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有关与我</a:t>
            </a:r>
            <a:endParaRPr lang="zh-CN" altLang="en-US" sz="20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360"/>
                                          </p:val>
                                        </p:tav>
                                        <p:tav tm="100000">
                                          <p:val>
                                            <p:fltVal val="0"/>
                                          </p:val>
                                        </p:tav>
                                      </p:tavLst>
                                    </p:anim>
                                    <p:animEffect transition="in" filter="fade">
                                      <p:cBhvr>
                                        <p:cTn id="10" dur="1000"/>
                                        <p:tgtEl>
                                          <p:spTgt spid="33"/>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17320" y="1766490"/>
            <a:ext cx="767637" cy="667432"/>
          </a:xfrm>
          <a:prstGeom prst="rect">
            <a:avLst/>
          </a:prstGeom>
          <a:noFill/>
          <a:ln w="117475">
            <a:noFill/>
          </a:ln>
        </p:spPr>
        <p:txBody>
          <a:bodyPr wrap="none" lIns="68580" tIns="34290" rIns="68580" bIns="34290" rtlCol="0">
            <a:prstTxWarp prst="textPlain">
              <a:avLst/>
            </a:prstTxWarp>
            <a:spAutoFit/>
          </a:bodyPr>
          <a:lstStyle/>
          <a:p>
            <a:r>
              <a:rPr lang="en-US" altLang="zh-CN" spc="75" dirty="0" smtClean="0">
                <a:solidFill>
                  <a:schemeClr val="bg2">
                    <a:lumMod val="25000"/>
                  </a:schemeClr>
                </a:solidFill>
                <a:latin typeface="+mn-lt"/>
                <a:ea typeface="+mn-ea"/>
                <a:cs typeface="+mn-ea"/>
                <a:sym typeface="+mn-lt"/>
              </a:rPr>
              <a:t>02</a:t>
            </a:r>
            <a:endParaRPr lang="zh-CN" altLang="en-US" spc="75" dirty="0">
              <a:solidFill>
                <a:schemeClr val="bg2">
                  <a:lumMod val="25000"/>
                </a:schemeClr>
              </a:solidFill>
              <a:latin typeface="+mn-lt"/>
              <a:ea typeface="+mn-ea"/>
              <a:cs typeface="+mn-ea"/>
              <a:sym typeface="+mn-lt"/>
            </a:endParaRPr>
          </a:p>
        </p:txBody>
      </p:sp>
      <p:sp>
        <p:nvSpPr>
          <p:cNvPr id="7" name="TextBox 33"/>
          <p:cNvSpPr txBox="1"/>
          <p:nvPr/>
        </p:nvSpPr>
        <p:spPr>
          <a:xfrm>
            <a:off x="3744549"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8" name="TextBox 34"/>
          <p:cNvSpPr txBox="1"/>
          <p:nvPr/>
        </p:nvSpPr>
        <p:spPr>
          <a:xfrm>
            <a:off x="5357655" y="2546521"/>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0" name="TextBox 11"/>
          <p:cNvSpPr txBox="1"/>
          <p:nvPr/>
        </p:nvSpPr>
        <p:spPr>
          <a:xfrm>
            <a:off x="3744549"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1" name="TextBox 11"/>
          <p:cNvSpPr txBox="1"/>
          <p:nvPr/>
        </p:nvSpPr>
        <p:spPr>
          <a:xfrm>
            <a:off x="5357655" y="2901564"/>
            <a:ext cx="1493167" cy="318258"/>
          </a:xfrm>
          <a:prstGeom prst="rect">
            <a:avLst/>
          </a:prstGeom>
          <a:noFill/>
        </p:spPr>
        <p:txBody>
          <a:bodyPr wrap="none" lIns="86410" tIns="43201" rIns="86410" bIns="43201" rtlCol="0">
            <a:spAutoFit/>
          </a:bodyPr>
          <a:lstStyle/>
          <a:p>
            <a:pPr marL="161925" lvl="1" indent="-161925" defTabSz="864235" fontAlgn="base">
              <a:spcBef>
                <a:spcPct val="0"/>
              </a:spcBef>
              <a:spcAft>
                <a:spcPct val="0"/>
              </a:spcAft>
              <a:buFont typeface="Arial" panose="020B0604020202020204" pitchFamily="34" charset="0"/>
              <a:buChar char="•"/>
            </a:pPr>
            <a:r>
              <a:rPr lang="zh-CN" altLang="en-US" sz="1500" dirty="0">
                <a:solidFill>
                  <a:schemeClr val="tx1">
                    <a:lumMod val="85000"/>
                    <a:lumOff val="15000"/>
                  </a:schemeClr>
                </a:solidFill>
                <a:latin typeface="+mn-lt"/>
                <a:ea typeface="+mn-ea"/>
                <a:cs typeface="+mn-ea"/>
                <a:sym typeface="+mn-lt"/>
              </a:rPr>
              <a:t>添加标题文字</a:t>
            </a:r>
            <a:endParaRPr lang="en-US" altLang="zh-CN" sz="1500" dirty="0">
              <a:solidFill>
                <a:schemeClr val="tx1">
                  <a:lumMod val="85000"/>
                  <a:lumOff val="15000"/>
                </a:schemeClr>
              </a:solidFill>
              <a:latin typeface="+mn-lt"/>
              <a:ea typeface="+mn-ea"/>
              <a:cs typeface="+mn-ea"/>
              <a:sym typeface="+mn-lt"/>
            </a:endParaRPr>
          </a:p>
        </p:txBody>
      </p:sp>
      <p:sp>
        <p:nvSpPr>
          <p:cNvPr id="12" name="PA_文本框 5"/>
          <p:cNvSpPr txBox="1"/>
          <p:nvPr>
            <p:custDataLst>
              <p:tags r:id="rId1"/>
            </p:custDataLst>
          </p:nvPr>
        </p:nvSpPr>
        <p:spPr>
          <a:xfrm>
            <a:off x="3701471" y="1502694"/>
            <a:ext cx="3678841" cy="1015663"/>
          </a:xfrm>
          <a:prstGeom prst="rect">
            <a:avLst/>
          </a:prstGeom>
          <a:noFill/>
        </p:spPr>
        <p:txBody>
          <a:bodyPr wrap="square" rtlCol="0">
            <a:spAutoFit/>
          </a:bodyPr>
          <a:lstStyle/>
          <a:p>
            <a:r>
              <a:rPr lang="zh-CN" altLang="en-US" sz="6000" dirty="0" smtClean="0">
                <a:solidFill>
                  <a:schemeClr val="tx1">
                    <a:lumMod val="75000"/>
                    <a:lumOff val="25000"/>
                  </a:schemeClr>
                </a:solidFill>
                <a:latin typeface="+mn-lt"/>
                <a:ea typeface="+mn-ea"/>
                <a:cs typeface="+mn-ea"/>
                <a:sym typeface="+mn-lt"/>
              </a:rPr>
              <a:t>教育背景</a:t>
            </a:r>
            <a:endParaRPr lang="zh-CN" altLang="en-US" sz="6000" dirty="0">
              <a:solidFill>
                <a:schemeClr val="tx1">
                  <a:lumMod val="75000"/>
                  <a:lumOff val="25000"/>
                </a:schemeClr>
              </a:solidFill>
              <a:latin typeface="+mn-lt"/>
              <a:ea typeface="+mn-ea"/>
              <a:cs typeface="+mn-ea"/>
              <a:sym typeface="+mn-lt"/>
            </a:endParaRPr>
          </a:p>
        </p:txBody>
      </p:sp>
      <p:pic>
        <p:nvPicPr>
          <p:cNvPr id="2050" name="Picture 2" descr="E:\PPT改稿\未标46题-1 副本.png"/>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64288" y="3795886"/>
            <a:ext cx="1404156" cy="93610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9671" y="0"/>
            <a:ext cx="3453927" cy="5164038"/>
            <a:chOff x="-19671" y="0"/>
            <a:chExt cx="3453927" cy="5164038"/>
          </a:xfrm>
        </p:grpSpPr>
        <p:sp>
          <p:nvSpPr>
            <p:cNvPr id="14" name="任意多边形: 形状 25"/>
            <p:cNvSpPr/>
            <p:nvPr/>
          </p:nvSpPr>
          <p:spPr>
            <a:xfrm>
              <a:off x="-837" y="0"/>
              <a:ext cx="2879393" cy="5143500"/>
            </a:xfrm>
            <a:custGeom>
              <a:avLst/>
              <a:gdLst>
                <a:gd name="connsiteX0" fmla="*/ 3801822 w 3801822"/>
                <a:gd name="connsiteY0" fmla="*/ 3929387 h 6858000"/>
                <a:gd name="connsiteX1" fmla="*/ 3801822 w 3801822"/>
                <a:gd name="connsiteY1" fmla="*/ 6858000 h 6858000"/>
                <a:gd name="connsiteX2" fmla="*/ 3801821 w 3801822"/>
                <a:gd name="connsiteY2" fmla="*/ 6858000 h 6858000"/>
                <a:gd name="connsiteX3" fmla="*/ 3801821 w 3801822"/>
                <a:gd name="connsiteY3" fmla="*/ 3929388 h 6858000"/>
                <a:gd name="connsiteX4" fmla="*/ 0 w 3801822"/>
                <a:gd name="connsiteY4" fmla="*/ 0 h 6858000"/>
                <a:gd name="connsiteX5" fmla="*/ 3716816 w 3801822"/>
                <a:gd name="connsiteY5" fmla="*/ 0 h 6858000"/>
                <a:gd name="connsiteX6" fmla="*/ 2533077 w 3801822"/>
                <a:gd name="connsiteY6" fmla="*/ 1183739 h 6858000"/>
                <a:gd name="connsiteX7" fmla="*/ 2533251 w 3801822"/>
                <a:gd name="connsiteY7" fmla="*/ 1183913 h 6858000"/>
                <a:gd name="connsiteX8" fmla="*/ 2051745 w 3801822"/>
                <a:gd name="connsiteY8" fmla="*/ 1665419 h 6858000"/>
                <a:gd name="connsiteX9" fmla="*/ 2039750 w 3801822"/>
                <a:gd name="connsiteY9" fmla="*/ 1674389 h 6858000"/>
                <a:gd name="connsiteX10" fmla="*/ 1520866 w 3801822"/>
                <a:gd name="connsiteY10" fmla="*/ 2774658 h 6858000"/>
                <a:gd name="connsiteX11" fmla="*/ 2659372 w 3801822"/>
                <a:gd name="connsiteY11" fmla="*/ 4171558 h 6858000"/>
                <a:gd name="connsiteX12" fmla="*/ 2693060 w 3801822"/>
                <a:gd name="connsiteY12" fmla="*/ 4176699 h 6858000"/>
                <a:gd name="connsiteX13" fmla="*/ 1897153 w 3801822"/>
                <a:gd name="connsiteY13" fmla="*/ 4972106 h 6858000"/>
                <a:gd name="connsiteX14" fmla="*/ 1899655 w 3801822"/>
                <a:gd name="connsiteY14" fmla="*/ 4972106 h 6858000"/>
                <a:gd name="connsiteX15" fmla="*/ 1614028 w 3801822"/>
                <a:gd name="connsiteY15" fmla="*/ 5257554 h 6858000"/>
                <a:gd name="connsiteX16" fmla="*/ 1606987 w 3801822"/>
                <a:gd name="connsiteY16" fmla="*/ 5250530 h 6858000"/>
                <a:gd name="connsiteX17" fmla="*/ 0 w 3801822"/>
                <a:gd name="connsiteY17" fmla="*/ 68565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01822" h="6858000">
                  <a:moveTo>
                    <a:pt x="3801822" y="3929387"/>
                  </a:moveTo>
                  <a:lnTo>
                    <a:pt x="3801822" y="6858000"/>
                  </a:lnTo>
                  <a:lnTo>
                    <a:pt x="3801821" y="6858000"/>
                  </a:lnTo>
                  <a:lnTo>
                    <a:pt x="3801821" y="3929388"/>
                  </a:lnTo>
                  <a:close/>
                  <a:moveTo>
                    <a:pt x="0" y="0"/>
                  </a:moveTo>
                  <a:lnTo>
                    <a:pt x="3716816" y="0"/>
                  </a:lnTo>
                  <a:lnTo>
                    <a:pt x="2533077" y="1183739"/>
                  </a:lnTo>
                  <a:lnTo>
                    <a:pt x="2533251" y="1183913"/>
                  </a:lnTo>
                  <a:lnTo>
                    <a:pt x="2051745" y="1665419"/>
                  </a:lnTo>
                  <a:lnTo>
                    <a:pt x="2039750" y="1674389"/>
                  </a:lnTo>
                  <a:cubicBezTo>
                    <a:pt x="1722854" y="1935914"/>
                    <a:pt x="1520866" y="2331698"/>
                    <a:pt x="1520866" y="2774658"/>
                  </a:cubicBezTo>
                  <a:cubicBezTo>
                    <a:pt x="1520866" y="3463708"/>
                    <a:pt x="2009628" y="4038601"/>
                    <a:pt x="2659372" y="4171558"/>
                  </a:cubicBezTo>
                  <a:lnTo>
                    <a:pt x="2693060" y="4176699"/>
                  </a:lnTo>
                  <a:lnTo>
                    <a:pt x="1897153" y="4972106"/>
                  </a:lnTo>
                  <a:lnTo>
                    <a:pt x="1899655" y="4972106"/>
                  </a:lnTo>
                  <a:lnTo>
                    <a:pt x="1614028" y="5257554"/>
                  </a:lnTo>
                  <a:lnTo>
                    <a:pt x="1606987" y="5250530"/>
                  </a:lnTo>
                  <a:lnTo>
                    <a:pt x="0" y="6856508"/>
                  </a:lnTo>
                  <a:close/>
                </a:path>
              </a:pathLst>
            </a:custGeom>
            <a:blipFill dpi="0" rotWithShape="1">
              <a:blip r:embed="rId5">
                <a:extLst>
                  <a:ext uri="{BEBA8EAE-BF5A-486C-A8C5-ECC9F3942E4B}">
                    <a14:imgProps xmlns:a14="http://schemas.microsoft.com/office/drawing/2010/main">
                      <a14:imgLayer r:embed="rId6">
                        <a14:imgEffect>
                          <a14:brightnessContrast contrast="-40000"/>
                        </a14:imgEffect>
                        <a14:imgEffect>
                          <a14:sharpenSoften amount="50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5" name="Freeform 184"/>
            <p:cNvSpPr>
              <a:spLocks noEditPoints="1"/>
            </p:cNvSpPr>
            <p:nvPr/>
          </p:nvSpPr>
          <p:spPr bwMode="auto">
            <a:xfrm>
              <a:off x="1044568" y="911037"/>
              <a:ext cx="2340089" cy="2335525"/>
            </a:xfrm>
            <a:custGeom>
              <a:avLst/>
              <a:gdLst>
                <a:gd name="T0" fmla="*/ 547 w 3074"/>
                <a:gd name="T1" fmla="*/ 546 h 3073"/>
                <a:gd name="T2" fmla="*/ 547 w 3074"/>
                <a:gd name="T3" fmla="*/ 2526 h 3073"/>
                <a:gd name="T4" fmla="*/ 2527 w 3074"/>
                <a:gd name="T5" fmla="*/ 2526 h 3073"/>
                <a:gd name="T6" fmla="*/ 2527 w 3074"/>
                <a:gd name="T7" fmla="*/ 546 h 3073"/>
                <a:gd name="T8" fmla="*/ 547 w 3074"/>
                <a:gd name="T9" fmla="*/ 546 h 3073"/>
                <a:gd name="T10" fmla="*/ 2103 w 3074"/>
                <a:gd name="T11" fmla="*/ 2102 h 3073"/>
                <a:gd name="T12" fmla="*/ 971 w 3074"/>
                <a:gd name="T13" fmla="*/ 2102 h 3073"/>
                <a:gd name="T14" fmla="*/ 971 w 3074"/>
                <a:gd name="T15" fmla="*/ 971 h 3073"/>
                <a:gd name="T16" fmla="*/ 2103 w 3074"/>
                <a:gd name="T17" fmla="*/ 971 h 3073"/>
                <a:gd name="T18" fmla="*/ 2103 w 3074"/>
                <a:gd name="T19" fmla="*/ 2102 h 3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4" h="3073">
                  <a:moveTo>
                    <a:pt x="547" y="546"/>
                  </a:moveTo>
                  <a:cubicBezTo>
                    <a:pt x="0" y="1093"/>
                    <a:pt x="0" y="1979"/>
                    <a:pt x="547" y="2526"/>
                  </a:cubicBezTo>
                  <a:cubicBezTo>
                    <a:pt x="1094" y="3073"/>
                    <a:pt x="1980" y="3073"/>
                    <a:pt x="2527" y="2526"/>
                  </a:cubicBezTo>
                  <a:cubicBezTo>
                    <a:pt x="3074" y="1979"/>
                    <a:pt x="3074" y="1093"/>
                    <a:pt x="2527" y="546"/>
                  </a:cubicBezTo>
                  <a:cubicBezTo>
                    <a:pt x="1980" y="0"/>
                    <a:pt x="1094" y="0"/>
                    <a:pt x="547" y="546"/>
                  </a:cubicBezTo>
                  <a:close/>
                  <a:moveTo>
                    <a:pt x="2103" y="2102"/>
                  </a:moveTo>
                  <a:cubicBezTo>
                    <a:pt x="1790" y="2414"/>
                    <a:pt x="1284" y="2414"/>
                    <a:pt x="971" y="2102"/>
                  </a:cubicBezTo>
                  <a:cubicBezTo>
                    <a:pt x="659" y="1789"/>
                    <a:pt x="659" y="1283"/>
                    <a:pt x="971" y="971"/>
                  </a:cubicBezTo>
                  <a:cubicBezTo>
                    <a:pt x="1284" y="658"/>
                    <a:pt x="1790" y="658"/>
                    <a:pt x="2103" y="971"/>
                  </a:cubicBezTo>
                  <a:cubicBezTo>
                    <a:pt x="2415" y="1283"/>
                    <a:pt x="2415" y="1789"/>
                    <a:pt x="2103" y="2102"/>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sp>
          <p:nvSpPr>
            <p:cNvPr id="16" name="任意多边形: 形状 17"/>
            <p:cNvSpPr/>
            <p:nvPr/>
          </p:nvSpPr>
          <p:spPr bwMode="auto">
            <a:xfrm>
              <a:off x="0" y="2513952"/>
              <a:ext cx="2963198" cy="2629548"/>
            </a:xfrm>
            <a:custGeom>
              <a:avLst/>
              <a:gdLst>
                <a:gd name="connsiteX0" fmla="*/ 3519834 w 3950930"/>
                <a:gd name="connsiteY0" fmla="*/ 0 h 3506064"/>
                <a:gd name="connsiteX1" fmla="*/ 3950930 w 3950930"/>
                <a:gd name="connsiteY1" fmla="*/ 430081 h 3506064"/>
                <a:gd name="connsiteX2" fmla="*/ 2925599 w 3950930"/>
                <a:gd name="connsiteY2" fmla="*/ 1453658 h 3506064"/>
                <a:gd name="connsiteX3" fmla="*/ 2927407 w 3950930"/>
                <a:gd name="connsiteY3" fmla="*/ 1455462 h 3506064"/>
                <a:gd name="connsiteX4" fmla="*/ 1741640 w 3950930"/>
                <a:gd name="connsiteY4" fmla="*/ 2639201 h 3506064"/>
                <a:gd name="connsiteX5" fmla="*/ 1728512 w 3950930"/>
                <a:gd name="connsiteY5" fmla="*/ 2639201 h 3506064"/>
                <a:gd name="connsiteX6" fmla="*/ 860163 w 3950930"/>
                <a:gd name="connsiteY6" fmla="*/ 3506064 h 3506064"/>
                <a:gd name="connsiteX7" fmla="*/ 0 w 3950930"/>
                <a:gd name="connsiteY7" fmla="*/ 3506064 h 3506064"/>
                <a:gd name="connsiteX8" fmla="*/ 1614834 w 3950930"/>
                <a:gd name="connsiteY8" fmla="*/ 1892244 h 3506064"/>
                <a:gd name="connsiteX9" fmla="*/ 1621875 w 3950930"/>
                <a:gd name="connsiteY9" fmla="*/ 1899268 h 3506064"/>
                <a:gd name="connsiteX10" fmla="*/ 1907502 w 3950930"/>
                <a:gd name="connsiteY10" fmla="*/ 1613820 h 3506064"/>
                <a:gd name="connsiteX11" fmla="*/ 1905000 w 3950930"/>
                <a:gd name="connsiteY11" fmla="*/ 1613820 h 350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0930" h="3506064">
                  <a:moveTo>
                    <a:pt x="3519834" y="0"/>
                  </a:moveTo>
                  <a:lnTo>
                    <a:pt x="3950930" y="430081"/>
                  </a:lnTo>
                  <a:lnTo>
                    <a:pt x="2925599" y="1453658"/>
                  </a:lnTo>
                  <a:lnTo>
                    <a:pt x="2927407" y="1455462"/>
                  </a:lnTo>
                  <a:lnTo>
                    <a:pt x="1741640" y="2639201"/>
                  </a:lnTo>
                  <a:lnTo>
                    <a:pt x="1728512" y="2639201"/>
                  </a:lnTo>
                  <a:lnTo>
                    <a:pt x="860163" y="3506064"/>
                  </a:lnTo>
                  <a:lnTo>
                    <a:pt x="0" y="3506064"/>
                  </a:lnTo>
                  <a:lnTo>
                    <a:pt x="1614834" y="1892244"/>
                  </a:lnTo>
                  <a:lnTo>
                    <a:pt x="1621875" y="1899268"/>
                  </a:lnTo>
                  <a:lnTo>
                    <a:pt x="1907502" y="1613820"/>
                  </a:lnTo>
                  <a:lnTo>
                    <a:pt x="1905000" y="1613820"/>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7" name="任意多边形: 形状 16"/>
            <p:cNvSpPr/>
            <p:nvPr/>
          </p:nvSpPr>
          <p:spPr bwMode="auto">
            <a:xfrm>
              <a:off x="1459942" y="0"/>
              <a:ext cx="1974314" cy="1650493"/>
            </a:xfrm>
            <a:custGeom>
              <a:avLst/>
              <a:gdLst>
                <a:gd name="connsiteX0" fmla="*/ 1770228 w 2632419"/>
                <a:gd name="connsiteY0" fmla="*/ 0 h 2200657"/>
                <a:gd name="connsiteX1" fmla="*/ 2632419 w 2632419"/>
                <a:gd name="connsiteY1" fmla="*/ 0 h 2200657"/>
                <a:gd name="connsiteX2" fmla="*/ 2044844 w 2632419"/>
                <a:gd name="connsiteY2" fmla="*/ 586837 h 2200657"/>
                <a:gd name="connsiteX3" fmla="*/ 2045930 w 2632419"/>
                <a:gd name="connsiteY3" fmla="*/ 586837 h 2200657"/>
                <a:gd name="connsiteX4" fmla="*/ 430081 w 2632419"/>
                <a:gd name="connsiteY4" fmla="*/ 2200657 h 2200657"/>
                <a:gd name="connsiteX5" fmla="*/ 0 w 2632419"/>
                <a:gd name="connsiteY5" fmla="*/ 1770576 h 2200657"/>
                <a:gd name="connsiteX6" fmla="*/ 586663 w 2632419"/>
                <a:gd name="connsiteY6" fmla="*/ 1183913 h 2200657"/>
                <a:gd name="connsiteX7" fmla="*/ 586489 w 2632419"/>
                <a:gd name="connsiteY7" fmla="*/ 1183739 h 220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2419" h="2200657">
                  <a:moveTo>
                    <a:pt x="1770228" y="0"/>
                  </a:moveTo>
                  <a:lnTo>
                    <a:pt x="2632419" y="0"/>
                  </a:lnTo>
                  <a:lnTo>
                    <a:pt x="2044844" y="586837"/>
                  </a:lnTo>
                  <a:lnTo>
                    <a:pt x="2045930" y="586837"/>
                  </a:lnTo>
                  <a:lnTo>
                    <a:pt x="430081" y="2200657"/>
                  </a:lnTo>
                  <a:lnTo>
                    <a:pt x="0" y="1770576"/>
                  </a:lnTo>
                  <a:lnTo>
                    <a:pt x="586663" y="1183913"/>
                  </a:lnTo>
                  <a:lnTo>
                    <a:pt x="586489" y="1183739"/>
                  </a:lnTo>
                  <a:close/>
                </a:path>
              </a:pathLst>
            </a:custGeom>
            <a:solidFill>
              <a:schemeClr val="accent2"/>
            </a:solidFill>
            <a:ln>
              <a:noFill/>
            </a:ln>
          </p:spPr>
          <p:txBody>
            <a:bodyPr vert="horz" wrap="square" lIns="68580" tIns="34290" rIns="68580" bIns="34290" numCol="1" anchor="t" anchorCtr="0" compatLnSpc="1">
              <a:noAutofit/>
            </a:bodyPr>
            <a:lstStyle/>
            <a:p>
              <a:endParaRPr lang="zh-CN" altLang="en-US">
                <a:latin typeface="+mn-lt"/>
                <a:ea typeface="+mn-ea"/>
                <a:cs typeface="+mn-ea"/>
                <a:sym typeface="+mn-lt"/>
              </a:endParaRPr>
            </a:p>
          </p:txBody>
        </p:sp>
        <p:sp>
          <p:nvSpPr>
            <p:cNvPr id="18" name="Freeform 5"/>
            <p:cNvSpPr/>
            <p:nvPr/>
          </p:nvSpPr>
          <p:spPr bwMode="auto">
            <a:xfrm>
              <a:off x="-19671" y="18157"/>
              <a:ext cx="2863479" cy="5145881"/>
            </a:xfrm>
            <a:custGeom>
              <a:avLst/>
              <a:gdLst>
                <a:gd name="T0" fmla="*/ 1012 w 2338"/>
                <a:gd name="T1" fmla="*/ 3304 h 4313"/>
                <a:gd name="T2" fmla="*/ 1017 w 2338"/>
                <a:gd name="T3" fmla="*/ 3308 h 4313"/>
                <a:gd name="T4" fmla="*/ 1197 w 2338"/>
                <a:gd name="T5" fmla="*/ 3128 h 4313"/>
                <a:gd name="T6" fmla="*/ 1195 w 2338"/>
                <a:gd name="T7" fmla="*/ 3128 h 4313"/>
                <a:gd name="T8" fmla="*/ 1701 w 2338"/>
                <a:gd name="T9" fmla="*/ 2624 h 4313"/>
                <a:gd name="T10" fmla="*/ 1221 w 2338"/>
                <a:gd name="T11" fmla="*/ 2376 h 4313"/>
                <a:gd name="T12" fmla="*/ 1220 w 2338"/>
                <a:gd name="T13" fmla="*/ 1116 h 4313"/>
                <a:gd name="T14" fmla="*/ 1219 w 2338"/>
                <a:gd name="T15" fmla="*/ 1115 h 4313"/>
                <a:gd name="T16" fmla="*/ 1590 w 2338"/>
                <a:gd name="T17" fmla="*/ 746 h 4313"/>
                <a:gd name="T18" fmla="*/ 1590 w 2338"/>
                <a:gd name="T19" fmla="*/ 746 h 4313"/>
                <a:gd name="T20" fmla="*/ 2338 w 2338"/>
                <a:gd name="T21" fmla="*/ 0 h 4313"/>
                <a:gd name="T22" fmla="*/ 0 w 2338"/>
                <a:gd name="T23" fmla="*/ 0 h 4313"/>
                <a:gd name="T24" fmla="*/ 0 w 2338"/>
                <a:gd name="T25" fmla="*/ 4313 h 4313"/>
                <a:gd name="T26" fmla="*/ 1012 w 2338"/>
                <a:gd name="T27" fmla="*/ 3304 h 4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8" h="4313">
                  <a:moveTo>
                    <a:pt x="1012" y="3304"/>
                  </a:moveTo>
                  <a:cubicBezTo>
                    <a:pt x="1017" y="3308"/>
                    <a:pt x="1017" y="3308"/>
                    <a:pt x="1017" y="3308"/>
                  </a:cubicBezTo>
                  <a:cubicBezTo>
                    <a:pt x="1197" y="3128"/>
                    <a:pt x="1197" y="3128"/>
                    <a:pt x="1197" y="3128"/>
                  </a:cubicBezTo>
                  <a:cubicBezTo>
                    <a:pt x="1195" y="3128"/>
                    <a:pt x="1195" y="3128"/>
                    <a:pt x="1195" y="3128"/>
                  </a:cubicBezTo>
                  <a:cubicBezTo>
                    <a:pt x="1701" y="2624"/>
                    <a:pt x="1701" y="2624"/>
                    <a:pt x="1701" y="2624"/>
                  </a:cubicBezTo>
                  <a:cubicBezTo>
                    <a:pt x="1526" y="2593"/>
                    <a:pt x="1357" y="2511"/>
                    <a:pt x="1221" y="2376"/>
                  </a:cubicBezTo>
                  <a:cubicBezTo>
                    <a:pt x="871" y="2028"/>
                    <a:pt x="870" y="1465"/>
                    <a:pt x="1220" y="1116"/>
                  </a:cubicBezTo>
                  <a:cubicBezTo>
                    <a:pt x="1219" y="1115"/>
                    <a:pt x="1219" y="1115"/>
                    <a:pt x="1219" y="1115"/>
                  </a:cubicBezTo>
                  <a:cubicBezTo>
                    <a:pt x="1590" y="746"/>
                    <a:pt x="1590" y="746"/>
                    <a:pt x="1590" y="746"/>
                  </a:cubicBezTo>
                  <a:cubicBezTo>
                    <a:pt x="1590" y="746"/>
                    <a:pt x="1590" y="746"/>
                    <a:pt x="1590" y="746"/>
                  </a:cubicBezTo>
                  <a:cubicBezTo>
                    <a:pt x="2338" y="0"/>
                    <a:pt x="2338" y="0"/>
                    <a:pt x="2338" y="0"/>
                  </a:cubicBezTo>
                  <a:cubicBezTo>
                    <a:pt x="0" y="0"/>
                    <a:pt x="0" y="0"/>
                    <a:pt x="0" y="0"/>
                  </a:cubicBezTo>
                  <a:cubicBezTo>
                    <a:pt x="0" y="4313"/>
                    <a:pt x="0" y="4313"/>
                    <a:pt x="0" y="4313"/>
                  </a:cubicBezTo>
                  <a:lnTo>
                    <a:pt x="1012" y="3304"/>
                  </a:lnTo>
                  <a:close/>
                </a:path>
              </a:pathLst>
            </a:custGeom>
            <a:solidFill>
              <a:schemeClr val="accent1">
                <a:alpha val="80000"/>
              </a:schemeClr>
            </a:solidFill>
            <a:ln>
              <a:noFill/>
            </a:ln>
          </p:spPr>
          <p:txBody>
            <a:bodyPr vert="horz" wrap="square" lIns="68580" tIns="34290" rIns="68580" bIns="34290" numCol="1" anchor="t" anchorCtr="0" compatLnSpc="1"/>
            <a:lstStyle/>
            <a:p>
              <a:endParaRPr lang="zh-CN" altLang="en-US">
                <a:latin typeface="+mn-lt"/>
                <a:ea typeface="+mn-ea"/>
                <a:cs typeface="+mn-ea"/>
                <a:sym typeface="+mn-lt"/>
              </a:endParaRPr>
            </a:p>
          </p:txBody>
        </p:sp>
      </p:grpSp>
      <p:grpSp>
        <p:nvGrpSpPr>
          <p:cNvPr id="19" name="组合 18"/>
          <p:cNvGrpSpPr/>
          <p:nvPr/>
        </p:nvGrpSpPr>
        <p:grpSpPr>
          <a:xfrm>
            <a:off x="5652120" y="2570137"/>
            <a:ext cx="6405562" cy="6410325"/>
            <a:chOff x="2913460" y="371277"/>
            <a:chExt cx="6405562" cy="6410325"/>
          </a:xfrm>
          <a:solidFill>
            <a:schemeClr val="tx2">
              <a:lumMod val="20000"/>
              <a:lumOff val="80000"/>
              <a:alpha val="40000"/>
            </a:schemeClr>
          </a:solidFill>
        </p:grpSpPr>
        <p:sp>
          <p:nvSpPr>
            <p:cNvPr id="20" name="Freeform 10"/>
            <p:cNvSpPr>
              <a:spLocks noEditPoints="1"/>
            </p:cNvSpPr>
            <p:nvPr/>
          </p:nvSpPr>
          <p:spPr bwMode="auto">
            <a:xfrm>
              <a:off x="3127772" y="371277"/>
              <a:ext cx="6191250" cy="6410325"/>
            </a:xfrm>
            <a:custGeom>
              <a:avLst/>
              <a:gdLst>
                <a:gd name="T0" fmla="*/ 1822 w 1822"/>
                <a:gd name="T1" fmla="*/ 943 h 1885"/>
                <a:gd name="T2" fmla="*/ 1803 w 1822"/>
                <a:gd name="T3" fmla="*/ 943 h 1885"/>
                <a:gd name="T4" fmla="*/ 1785 w 1822"/>
                <a:gd name="T5" fmla="*/ 943 h 1885"/>
                <a:gd name="T6" fmla="*/ 1520 w 1822"/>
                <a:gd name="T7" fmla="*/ 1583 h 1885"/>
                <a:gd name="T8" fmla="*/ 879 w 1822"/>
                <a:gd name="T9" fmla="*/ 1848 h 1885"/>
                <a:gd name="T10" fmla="*/ 239 w 1822"/>
                <a:gd name="T11" fmla="*/ 1583 h 1885"/>
                <a:gd name="T12" fmla="*/ 35 w 1822"/>
                <a:gd name="T13" fmla="*/ 1271 h 1885"/>
                <a:gd name="T14" fmla="*/ 0 w 1822"/>
                <a:gd name="T15" fmla="*/ 1284 h 1885"/>
                <a:gd name="T16" fmla="*/ 213 w 1822"/>
                <a:gd name="T17" fmla="*/ 1609 h 1885"/>
                <a:gd name="T18" fmla="*/ 879 w 1822"/>
                <a:gd name="T19" fmla="*/ 1885 h 1885"/>
                <a:gd name="T20" fmla="*/ 879 w 1822"/>
                <a:gd name="T21" fmla="*/ 1885 h 1885"/>
                <a:gd name="T22" fmla="*/ 1546 w 1822"/>
                <a:gd name="T23" fmla="*/ 1609 h 1885"/>
                <a:gd name="T24" fmla="*/ 1822 w 1822"/>
                <a:gd name="T25" fmla="*/ 943 h 1885"/>
                <a:gd name="T26" fmla="*/ 879 w 1822"/>
                <a:gd name="T27" fmla="*/ 0 h 1885"/>
                <a:gd name="T28" fmla="*/ 879 w 1822"/>
                <a:gd name="T29" fmla="*/ 0 h 1885"/>
                <a:gd name="T30" fmla="*/ 549 w 1822"/>
                <a:gd name="T31" fmla="*/ 60 h 1885"/>
                <a:gd name="T32" fmla="*/ 562 w 1822"/>
                <a:gd name="T33" fmla="*/ 94 h 1885"/>
                <a:gd name="T34" fmla="*/ 879 w 1822"/>
                <a:gd name="T35" fmla="*/ 37 h 1885"/>
                <a:gd name="T36" fmla="*/ 1520 w 1822"/>
                <a:gd name="T37" fmla="*/ 302 h 1885"/>
                <a:gd name="T38" fmla="*/ 1785 w 1822"/>
                <a:gd name="T39" fmla="*/ 943 h 1885"/>
                <a:gd name="T40" fmla="*/ 1803 w 1822"/>
                <a:gd name="T41" fmla="*/ 943 h 1885"/>
                <a:gd name="T42" fmla="*/ 1822 w 1822"/>
                <a:gd name="T43" fmla="*/ 943 h 1885"/>
                <a:gd name="T44" fmla="*/ 1822 w 1822"/>
                <a:gd name="T45" fmla="*/ 943 h 1885"/>
                <a:gd name="T46" fmla="*/ 1546 w 1822"/>
                <a:gd name="T47" fmla="*/ 276 h 1885"/>
                <a:gd name="T48" fmla="*/ 879 w 1822"/>
                <a:gd name="T49" fmla="*/ 0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2" h="1885">
                  <a:moveTo>
                    <a:pt x="1822" y="943"/>
                  </a:moveTo>
                  <a:cubicBezTo>
                    <a:pt x="1803" y="943"/>
                    <a:pt x="1803" y="943"/>
                    <a:pt x="1803" y="943"/>
                  </a:cubicBezTo>
                  <a:cubicBezTo>
                    <a:pt x="1785" y="943"/>
                    <a:pt x="1785" y="943"/>
                    <a:pt x="1785" y="943"/>
                  </a:cubicBezTo>
                  <a:cubicBezTo>
                    <a:pt x="1785" y="1193"/>
                    <a:pt x="1684" y="1419"/>
                    <a:pt x="1520" y="1583"/>
                  </a:cubicBezTo>
                  <a:cubicBezTo>
                    <a:pt x="1356" y="1747"/>
                    <a:pt x="1129" y="1848"/>
                    <a:pt x="879" y="1848"/>
                  </a:cubicBezTo>
                  <a:cubicBezTo>
                    <a:pt x="629" y="1848"/>
                    <a:pt x="403" y="1747"/>
                    <a:pt x="239" y="1583"/>
                  </a:cubicBezTo>
                  <a:cubicBezTo>
                    <a:pt x="151" y="1495"/>
                    <a:pt x="81" y="1389"/>
                    <a:pt x="35" y="1271"/>
                  </a:cubicBezTo>
                  <a:cubicBezTo>
                    <a:pt x="23" y="1275"/>
                    <a:pt x="12" y="1280"/>
                    <a:pt x="0" y="1284"/>
                  </a:cubicBezTo>
                  <a:cubicBezTo>
                    <a:pt x="48" y="1407"/>
                    <a:pt x="121" y="1518"/>
                    <a:pt x="213" y="1609"/>
                  </a:cubicBezTo>
                  <a:cubicBezTo>
                    <a:pt x="383" y="1780"/>
                    <a:pt x="619" y="1885"/>
                    <a:pt x="879" y="1885"/>
                  </a:cubicBezTo>
                  <a:cubicBezTo>
                    <a:pt x="879" y="1885"/>
                    <a:pt x="879" y="1885"/>
                    <a:pt x="879" y="1885"/>
                  </a:cubicBezTo>
                  <a:cubicBezTo>
                    <a:pt x="1139" y="1885"/>
                    <a:pt x="1375" y="1780"/>
                    <a:pt x="1546" y="1609"/>
                  </a:cubicBezTo>
                  <a:cubicBezTo>
                    <a:pt x="1716" y="1439"/>
                    <a:pt x="1822" y="1203"/>
                    <a:pt x="1822" y="943"/>
                  </a:cubicBezTo>
                  <a:moveTo>
                    <a:pt x="879" y="0"/>
                  </a:moveTo>
                  <a:cubicBezTo>
                    <a:pt x="879" y="0"/>
                    <a:pt x="879" y="0"/>
                    <a:pt x="879" y="0"/>
                  </a:cubicBezTo>
                  <a:cubicBezTo>
                    <a:pt x="763" y="0"/>
                    <a:pt x="652" y="21"/>
                    <a:pt x="549" y="60"/>
                  </a:cubicBezTo>
                  <a:cubicBezTo>
                    <a:pt x="553" y="71"/>
                    <a:pt x="558" y="83"/>
                    <a:pt x="562" y="94"/>
                  </a:cubicBezTo>
                  <a:cubicBezTo>
                    <a:pt x="660" y="57"/>
                    <a:pt x="767" y="37"/>
                    <a:pt x="879" y="37"/>
                  </a:cubicBezTo>
                  <a:cubicBezTo>
                    <a:pt x="1129" y="37"/>
                    <a:pt x="1356" y="138"/>
                    <a:pt x="1520" y="302"/>
                  </a:cubicBezTo>
                  <a:cubicBezTo>
                    <a:pt x="1684" y="466"/>
                    <a:pt x="1785" y="693"/>
                    <a:pt x="1785" y="943"/>
                  </a:cubicBezTo>
                  <a:cubicBezTo>
                    <a:pt x="1803" y="943"/>
                    <a:pt x="1803" y="943"/>
                    <a:pt x="1803" y="943"/>
                  </a:cubicBezTo>
                  <a:cubicBezTo>
                    <a:pt x="1822" y="943"/>
                    <a:pt x="1822" y="943"/>
                    <a:pt x="1822" y="943"/>
                  </a:cubicBezTo>
                  <a:cubicBezTo>
                    <a:pt x="1822" y="943"/>
                    <a:pt x="1822" y="943"/>
                    <a:pt x="1822" y="943"/>
                  </a:cubicBezTo>
                  <a:cubicBezTo>
                    <a:pt x="1822" y="683"/>
                    <a:pt x="1716" y="447"/>
                    <a:pt x="1546" y="276"/>
                  </a:cubicBezTo>
                  <a:cubicBezTo>
                    <a:pt x="1375" y="106"/>
                    <a:pt x="1140" y="0"/>
                    <a:pt x="87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1" name="Freeform 11"/>
            <p:cNvSpPr/>
            <p:nvPr/>
          </p:nvSpPr>
          <p:spPr bwMode="auto">
            <a:xfrm>
              <a:off x="2913460" y="576065"/>
              <a:ext cx="2124075" cy="4162425"/>
            </a:xfrm>
            <a:custGeom>
              <a:avLst/>
              <a:gdLst>
                <a:gd name="T0" fmla="*/ 612 w 625"/>
                <a:gd name="T1" fmla="*/ 0 h 1224"/>
                <a:gd name="T2" fmla="*/ 276 w 625"/>
                <a:gd name="T3" fmla="*/ 216 h 1224"/>
                <a:gd name="T4" fmla="*/ 0 w 625"/>
                <a:gd name="T5" fmla="*/ 883 h 1224"/>
                <a:gd name="T6" fmla="*/ 63 w 625"/>
                <a:gd name="T7" fmla="*/ 1224 h 1224"/>
                <a:gd name="T8" fmla="*/ 98 w 625"/>
                <a:gd name="T9" fmla="*/ 1211 h 1224"/>
                <a:gd name="T10" fmla="*/ 37 w 625"/>
                <a:gd name="T11" fmla="*/ 883 h 1224"/>
                <a:gd name="T12" fmla="*/ 302 w 625"/>
                <a:gd name="T13" fmla="*/ 242 h 1224"/>
                <a:gd name="T14" fmla="*/ 625 w 625"/>
                <a:gd name="T15" fmla="*/ 34 h 1224"/>
                <a:gd name="T16" fmla="*/ 612 w 625"/>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1224">
                  <a:moveTo>
                    <a:pt x="612" y="0"/>
                  </a:moveTo>
                  <a:cubicBezTo>
                    <a:pt x="484" y="47"/>
                    <a:pt x="370" y="122"/>
                    <a:pt x="276" y="216"/>
                  </a:cubicBezTo>
                  <a:cubicBezTo>
                    <a:pt x="105" y="387"/>
                    <a:pt x="0" y="623"/>
                    <a:pt x="0" y="883"/>
                  </a:cubicBezTo>
                  <a:cubicBezTo>
                    <a:pt x="0" y="1003"/>
                    <a:pt x="22" y="1118"/>
                    <a:pt x="63" y="1224"/>
                  </a:cubicBezTo>
                  <a:cubicBezTo>
                    <a:pt x="75" y="1220"/>
                    <a:pt x="86" y="1215"/>
                    <a:pt x="98" y="1211"/>
                  </a:cubicBezTo>
                  <a:cubicBezTo>
                    <a:pt x="58" y="1109"/>
                    <a:pt x="37" y="998"/>
                    <a:pt x="37" y="883"/>
                  </a:cubicBezTo>
                  <a:cubicBezTo>
                    <a:pt x="37" y="633"/>
                    <a:pt x="138" y="406"/>
                    <a:pt x="302" y="242"/>
                  </a:cubicBezTo>
                  <a:cubicBezTo>
                    <a:pt x="393" y="152"/>
                    <a:pt x="502" y="80"/>
                    <a:pt x="625" y="34"/>
                  </a:cubicBezTo>
                  <a:cubicBezTo>
                    <a:pt x="621" y="23"/>
                    <a:pt x="616" y="11"/>
                    <a:pt x="612" y="0"/>
                  </a:cubicBezTo>
                </a:path>
              </a:pathLst>
            </a:custGeom>
            <a:grp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22" name="椭圆 21"/>
          <p:cNvSpPr/>
          <p:nvPr/>
        </p:nvSpPr>
        <p:spPr>
          <a:xfrm>
            <a:off x="8184124" y="4587974"/>
            <a:ext cx="2220524" cy="2220524"/>
          </a:xfrm>
          <a:prstGeom prst="ellipse">
            <a:avLst/>
          </a:prstGeom>
          <a:solidFill>
            <a:schemeClr val="tx2">
              <a:lumMod val="20000"/>
              <a:lumOff val="8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1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ppt_x</p:attrName>
                                        </p:attrNameLst>
                                      </p:cBhvr>
                                      <p:tavLst>
                                        <p:tav tm="0">
                                          <p:val>
                                            <p:strVal val="#ppt_x-#ppt_w*1.125000"/>
                                          </p:val>
                                        </p:tav>
                                        <p:tav tm="100000">
                                          <p:val>
                                            <p:strVal val="#ppt_x"/>
                                          </p:val>
                                        </p:tav>
                                      </p:tavLst>
                                    </p:anim>
                                    <p:animEffect transition="in" filter="wipe(right)">
                                      <p:cBhvr>
                                        <p:cTn id="34" dur="500"/>
                                        <p:tgtEl>
                                          <p:spTgt spid="10"/>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2650"/>
                            </p:stCondLst>
                            <p:childTnLst>
                              <p:par>
                                <p:cTn id="40" presetID="10" presetClass="entr" presetSubtype="0" fill="hold" nodeType="after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fade">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r>
              <a:rPr lang="zh-CN" altLang="en-US" sz="2000" b="1" dirty="0" smtClean="0">
                <a:solidFill>
                  <a:schemeClr val="tx1">
                    <a:lumMod val="75000"/>
                    <a:lumOff val="25000"/>
                  </a:schemeClr>
                </a:solidFill>
                <a:latin typeface="+mn-lt"/>
                <a:ea typeface="+mn-ea"/>
                <a:cs typeface="+mn-ea"/>
                <a:sym typeface="+mn-lt"/>
              </a:rPr>
              <a:t>教育背景</a:t>
            </a:r>
            <a:endParaRPr lang="zh-CN" altLang="en-US" sz="2000" b="1" dirty="0">
              <a:solidFill>
                <a:schemeClr val="tx1">
                  <a:lumMod val="75000"/>
                  <a:lumOff val="25000"/>
                </a:schemeClr>
              </a:solidFill>
              <a:latin typeface="+mn-lt"/>
              <a:ea typeface="+mn-ea"/>
              <a:cs typeface="+mn-ea"/>
              <a:sym typeface="+mn-lt"/>
            </a:endParaRPr>
          </a:p>
        </p:txBody>
      </p:sp>
      <p:grpSp>
        <p:nvGrpSpPr>
          <p:cNvPr id="39" name="Group 1"/>
          <p:cNvGrpSpPr/>
          <p:nvPr/>
        </p:nvGrpSpPr>
        <p:grpSpPr>
          <a:xfrm>
            <a:off x="2768226" y="592677"/>
            <a:ext cx="3742558" cy="4625365"/>
            <a:chOff x="4439816" y="1700807"/>
            <a:chExt cx="3492389" cy="4316181"/>
          </a:xfrm>
        </p:grpSpPr>
        <p:sp>
          <p:nvSpPr>
            <p:cNvPr id="40" name="Freeform: Shape 16"/>
            <p:cNvSpPr/>
            <p:nvPr/>
          </p:nvSpPr>
          <p:spPr bwMode="auto">
            <a:xfrm>
              <a:off x="6082434" y="1700807"/>
              <a:ext cx="202433" cy="4316181"/>
            </a:xfrm>
            <a:custGeom>
              <a:avLst/>
              <a:gdLst>
                <a:gd name="T0" fmla="*/ 0 w 109"/>
                <a:gd name="T1" fmla="*/ 2268 h 2288"/>
                <a:gd name="T2" fmla="*/ 0 w 109"/>
                <a:gd name="T3" fmla="*/ 27 h 2288"/>
                <a:gd name="T4" fmla="*/ 109 w 109"/>
                <a:gd name="T5" fmla="*/ 27 h 2288"/>
                <a:gd name="T6" fmla="*/ 109 w 109"/>
                <a:gd name="T7" fmla="*/ 2268 h 2288"/>
                <a:gd name="T8" fmla="*/ 0 w 109"/>
                <a:gd name="T9" fmla="*/ 2268 h 2288"/>
              </a:gdLst>
              <a:ahLst/>
              <a:cxnLst>
                <a:cxn ang="0">
                  <a:pos x="T0" y="T1"/>
                </a:cxn>
                <a:cxn ang="0">
                  <a:pos x="T2" y="T3"/>
                </a:cxn>
                <a:cxn ang="0">
                  <a:pos x="T4" y="T5"/>
                </a:cxn>
                <a:cxn ang="0">
                  <a:pos x="T6" y="T7"/>
                </a:cxn>
                <a:cxn ang="0">
                  <a:pos x="T8" y="T9"/>
                </a:cxn>
              </a:cxnLst>
              <a:rect l="0" t="0" r="r" b="b"/>
              <a:pathLst>
                <a:path w="109" h="2288">
                  <a:moveTo>
                    <a:pt x="0" y="2268"/>
                  </a:moveTo>
                  <a:cubicBezTo>
                    <a:pt x="0" y="27"/>
                    <a:pt x="0" y="27"/>
                    <a:pt x="0" y="27"/>
                  </a:cubicBezTo>
                  <a:cubicBezTo>
                    <a:pt x="0" y="27"/>
                    <a:pt x="50" y="0"/>
                    <a:pt x="109" y="27"/>
                  </a:cubicBezTo>
                  <a:cubicBezTo>
                    <a:pt x="109" y="2268"/>
                    <a:pt x="109" y="2268"/>
                    <a:pt x="109" y="2268"/>
                  </a:cubicBezTo>
                  <a:cubicBezTo>
                    <a:pt x="109" y="2268"/>
                    <a:pt x="64" y="2288"/>
                    <a:pt x="0" y="2268"/>
                  </a:cubicBezTo>
                  <a:close/>
                </a:path>
              </a:pathLst>
            </a:custGeom>
            <a:solidFill>
              <a:schemeClr val="bg1">
                <a:lumMod val="50000"/>
              </a:schemeClr>
            </a:solidFill>
            <a:ln>
              <a:noFill/>
            </a:ln>
          </p:spPr>
          <p:txBody>
            <a:bodyPr anchor="ctr"/>
            <a:lstStyle/>
            <a:p>
              <a:pPr algn="ctr"/>
              <a:endParaRPr>
                <a:latin typeface="+mn-lt"/>
                <a:ea typeface="+mn-ea"/>
                <a:cs typeface="+mn-ea"/>
                <a:sym typeface="+mn-lt"/>
              </a:endParaRPr>
            </a:p>
          </p:txBody>
        </p:sp>
        <p:grpSp>
          <p:nvGrpSpPr>
            <p:cNvPr id="41" name="Group 23"/>
            <p:cNvGrpSpPr/>
            <p:nvPr/>
          </p:nvGrpSpPr>
          <p:grpSpPr>
            <a:xfrm>
              <a:off x="5333317" y="2089515"/>
              <a:ext cx="719823" cy="366189"/>
              <a:chOff x="3925888" y="1576388"/>
              <a:chExt cx="546100" cy="277813"/>
            </a:xfrm>
          </p:grpSpPr>
          <p:sp>
            <p:nvSpPr>
              <p:cNvPr id="59" name="Freeform: Shape 7"/>
              <p:cNvSpPr/>
              <p:nvPr/>
            </p:nvSpPr>
            <p:spPr bwMode="auto">
              <a:xfrm>
                <a:off x="3925888" y="1576388"/>
                <a:ext cx="546100" cy="260350"/>
              </a:xfrm>
              <a:custGeom>
                <a:avLst/>
                <a:gdLst>
                  <a:gd name="T0" fmla="*/ 344 w 344"/>
                  <a:gd name="T1" fmla="*/ 0 h 164"/>
                  <a:gd name="T2" fmla="*/ 344 w 344"/>
                  <a:gd name="T3" fmla="*/ 164 h 164"/>
                  <a:gd name="T4" fmla="*/ 72 w 344"/>
                  <a:gd name="T5" fmla="*/ 157 h 164"/>
                  <a:gd name="T6" fmla="*/ 0 w 344"/>
                  <a:gd name="T7" fmla="*/ 87 h 164"/>
                  <a:gd name="T8" fmla="*/ 74 w 344"/>
                  <a:gd name="T9" fmla="*/ 13 h 164"/>
                  <a:gd name="T10" fmla="*/ 344 w 344"/>
                  <a:gd name="T11" fmla="*/ 0 h 164"/>
                </a:gdLst>
                <a:ahLst/>
                <a:cxnLst>
                  <a:cxn ang="0">
                    <a:pos x="T0" y="T1"/>
                  </a:cxn>
                  <a:cxn ang="0">
                    <a:pos x="T2" y="T3"/>
                  </a:cxn>
                  <a:cxn ang="0">
                    <a:pos x="T4" y="T5"/>
                  </a:cxn>
                  <a:cxn ang="0">
                    <a:pos x="T6" y="T7"/>
                  </a:cxn>
                  <a:cxn ang="0">
                    <a:pos x="T8" y="T9"/>
                  </a:cxn>
                  <a:cxn ang="0">
                    <a:pos x="T10" y="T11"/>
                  </a:cxn>
                </a:cxnLst>
                <a:rect l="0" t="0" r="r" b="b"/>
                <a:pathLst>
                  <a:path w="344" h="164">
                    <a:moveTo>
                      <a:pt x="344" y="0"/>
                    </a:moveTo>
                    <a:lnTo>
                      <a:pt x="344" y="164"/>
                    </a:lnTo>
                    <a:lnTo>
                      <a:pt x="72" y="157"/>
                    </a:lnTo>
                    <a:lnTo>
                      <a:pt x="0" y="87"/>
                    </a:lnTo>
                    <a:lnTo>
                      <a:pt x="74" y="13"/>
                    </a:lnTo>
                    <a:lnTo>
                      <a:pt x="34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60" name="Freeform: Shape 8"/>
              <p:cNvSpPr/>
              <p:nvPr/>
            </p:nvSpPr>
            <p:spPr bwMode="auto">
              <a:xfrm>
                <a:off x="3925888" y="1714501"/>
                <a:ext cx="546100" cy="139700"/>
              </a:xfrm>
              <a:custGeom>
                <a:avLst/>
                <a:gdLst>
                  <a:gd name="T0" fmla="*/ 344 w 344"/>
                  <a:gd name="T1" fmla="*/ 77 h 88"/>
                  <a:gd name="T2" fmla="*/ 344 w 344"/>
                  <a:gd name="T3" fmla="*/ 88 h 88"/>
                  <a:gd name="T4" fmla="*/ 67 w 344"/>
                  <a:gd name="T5" fmla="*/ 77 h 88"/>
                  <a:gd name="T6" fmla="*/ 0 w 344"/>
                  <a:gd name="T7" fmla="*/ 17 h 88"/>
                  <a:gd name="T8" fmla="*/ 0 w 344"/>
                  <a:gd name="T9" fmla="*/ 0 h 88"/>
                  <a:gd name="T10" fmla="*/ 71 w 344"/>
                  <a:gd name="T11" fmla="*/ 68 h 88"/>
                  <a:gd name="T12" fmla="*/ 344 w 344"/>
                  <a:gd name="T13" fmla="*/ 77 h 88"/>
                </a:gdLst>
                <a:ahLst/>
                <a:cxnLst>
                  <a:cxn ang="0">
                    <a:pos x="T0" y="T1"/>
                  </a:cxn>
                  <a:cxn ang="0">
                    <a:pos x="T2" y="T3"/>
                  </a:cxn>
                  <a:cxn ang="0">
                    <a:pos x="T4" y="T5"/>
                  </a:cxn>
                  <a:cxn ang="0">
                    <a:pos x="T6" y="T7"/>
                  </a:cxn>
                  <a:cxn ang="0">
                    <a:pos x="T8" y="T9"/>
                  </a:cxn>
                  <a:cxn ang="0">
                    <a:pos x="T10" y="T11"/>
                  </a:cxn>
                  <a:cxn ang="0">
                    <a:pos x="T12" y="T13"/>
                  </a:cxn>
                </a:cxnLst>
                <a:rect l="0" t="0" r="r" b="b"/>
                <a:pathLst>
                  <a:path w="344" h="88">
                    <a:moveTo>
                      <a:pt x="344" y="77"/>
                    </a:moveTo>
                    <a:lnTo>
                      <a:pt x="344" y="88"/>
                    </a:lnTo>
                    <a:lnTo>
                      <a:pt x="67" y="77"/>
                    </a:lnTo>
                    <a:lnTo>
                      <a:pt x="0" y="17"/>
                    </a:lnTo>
                    <a:lnTo>
                      <a:pt x="0" y="0"/>
                    </a:lnTo>
                    <a:lnTo>
                      <a:pt x="71" y="68"/>
                    </a:lnTo>
                    <a:lnTo>
                      <a:pt x="344" y="7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sp>
          <p:nvSpPr>
            <p:cNvPr id="42" name="Freeform: Shape 9"/>
            <p:cNvSpPr/>
            <p:nvPr/>
          </p:nvSpPr>
          <p:spPr bwMode="auto">
            <a:xfrm>
              <a:off x="6053139" y="2012093"/>
              <a:ext cx="263656" cy="525219"/>
            </a:xfrm>
            <a:custGeom>
              <a:avLst/>
              <a:gdLst>
                <a:gd name="T0" fmla="*/ 0 w 150"/>
                <a:gd name="T1" fmla="*/ 289 h 301"/>
                <a:gd name="T2" fmla="*/ 150 w 150"/>
                <a:gd name="T3" fmla="*/ 289 h 301"/>
                <a:gd name="T4" fmla="*/ 150 w 150"/>
                <a:gd name="T5" fmla="*/ 15 h 301"/>
                <a:gd name="T6" fmla="*/ 0 w 150"/>
                <a:gd name="T7" fmla="*/ 15 h 301"/>
                <a:gd name="T8" fmla="*/ 0 w 150"/>
                <a:gd name="T9" fmla="*/ 289 h 301"/>
              </a:gdLst>
              <a:ahLst/>
              <a:cxnLst>
                <a:cxn ang="0">
                  <a:pos x="T0" y="T1"/>
                </a:cxn>
                <a:cxn ang="0">
                  <a:pos x="T2" y="T3"/>
                </a:cxn>
                <a:cxn ang="0">
                  <a:pos x="T4" y="T5"/>
                </a:cxn>
                <a:cxn ang="0">
                  <a:pos x="T6" y="T7"/>
                </a:cxn>
                <a:cxn ang="0">
                  <a:pos x="T8" y="T9"/>
                </a:cxn>
              </a:cxnLst>
              <a:rect l="0" t="0" r="r" b="b"/>
              <a:pathLst>
                <a:path w="150" h="301">
                  <a:moveTo>
                    <a:pt x="0" y="289"/>
                  </a:moveTo>
                  <a:cubicBezTo>
                    <a:pt x="0" y="289"/>
                    <a:pt x="81" y="301"/>
                    <a:pt x="150" y="289"/>
                  </a:cubicBezTo>
                  <a:cubicBezTo>
                    <a:pt x="150" y="15"/>
                    <a:pt x="150" y="15"/>
                    <a:pt x="150" y="15"/>
                  </a:cubicBezTo>
                  <a:cubicBezTo>
                    <a:pt x="150" y="15"/>
                    <a:pt x="82" y="0"/>
                    <a:pt x="0" y="15"/>
                  </a:cubicBezTo>
                  <a:lnTo>
                    <a:pt x="0" y="289"/>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0800000" scaled="1"/>
              <a:tileRect/>
            </a:gradFill>
            <a:ln>
              <a:noFill/>
            </a:ln>
          </p:spPr>
          <p:txBody>
            <a:bodyPr anchor="ctr"/>
            <a:lstStyle/>
            <a:p>
              <a:pPr algn="ctr"/>
              <a:endParaRPr>
                <a:latin typeface="+mn-lt"/>
                <a:ea typeface="+mn-ea"/>
                <a:cs typeface="+mn-ea"/>
                <a:sym typeface="+mn-lt"/>
              </a:endParaRPr>
            </a:p>
          </p:txBody>
        </p:sp>
        <p:grpSp>
          <p:nvGrpSpPr>
            <p:cNvPr id="43" name="Group 2"/>
            <p:cNvGrpSpPr/>
            <p:nvPr/>
          </p:nvGrpSpPr>
          <p:grpSpPr>
            <a:xfrm>
              <a:off x="6316794" y="2878755"/>
              <a:ext cx="912333" cy="372467"/>
              <a:chOff x="6196015" y="2992259"/>
              <a:chExt cx="692151" cy="282576"/>
            </a:xfrm>
          </p:grpSpPr>
          <p:sp>
            <p:nvSpPr>
              <p:cNvPr id="57" name="Freeform: Shape 10"/>
              <p:cNvSpPr/>
              <p:nvPr/>
            </p:nvSpPr>
            <p:spPr bwMode="auto">
              <a:xfrm>
                <a:off x="6196015" y="2992259"/>
                <a:ext cx="692151" cy="271463"/>
              </a:xfrm>
              <a:custGeom>
                <a:avLst/>
                <a:gdLst>
                  <a:gd name="T0" fmla="*/ 0 w 436"/>
                  <a:gd name="T1" fmla="*/ 0 h 171"/>
                  <a:gd name="T2" fmla="*/ 344 w 436"/>
                  <a:gd name="T3" fmla="*/ 9 h 171"/>
                  <a:gd name="T4" fmla="*/ 436 w 436"/>
                  <a:gd name="T5" fmla="*/ 89 h 171"/>
                  <a:gd name="T6" fmla="*/ 349 w 436"/>
                  <a:gd name="T7" fmla="*/ 157 h 171"/>
                  <a:gd name="T8" fmla="*/ 0 w 436"/>
                  <a:gd name="T9" fmla="*/ 171 h 171"/>
                  <a:gd name="T10" fmla="*/ 0 w 436"/>
                  <a:gd name="T11" fmla="*/ 0 h 171"/>
                </a:gdLst>
                <a:ahLst/>
                <a:cxnLst>
                  <a:cxn ang="0">
                    <a:pos x="T0" y="T1"/>
                  </a:cxn>
                  <a:cxn ang="0">
                    <a:pos x="T2" y="T3"/>
                  </a:cxn>
                  <a:cxn ang="0">
                    <a:pos x="T4" y="T5"/>
                  </a:cxn>
                  <a:cxn ang="0">
                    <a:pos x="T6" y="T7"/>
                  </a:cxn>
                  <a:cxn ang="0">
                    <a:pos x="T8" y="T9"/>
                  </a:cxn>
                  <a:cxn ang="0">
                    <a:pos x="T10" y="T11"/>
                  </a:cxn>
                </a:cxnLst>
                <a:rect l="0" t="0" r="r" b="b"/>
                <a:pathLst>
                  <a:path w="436" h="171">
                    <a:moveTo>
                      <a:pt x="0" y="0"/>
                    </a:moveTo>
                    <a:lnTo>
                      <a:pt x="344" y="9"/>
                    </a:lnTo>
                    <a:lnTo>
                      <a:pt x="436" y="89"/>
                    </a:lnTo>
                    <a:lnTo>
                      <a:pt x="349" y="157"/>
                    </a:lnTo>
                    <a:lnTo>
                      <a:pt x="0" y="171"/>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8" name="Freeform: Shape 11"/>
              <p:cNvSpPr/>
              <p:nvPr/>
            </p:nvSpPr>
            <p:spPr bwMode="auto">
              <a:xfrm>
                <a:off x="6196015" y="3133547"/>
                <a:ext cx="692151" cy="141288"/>
              </a:xfrm>
              <a:custGeom>
                <a:avLst/>
                <a:gdLst>
                  <a:gd name="T0" fmla="*/ 436 w 436"/>
                  <a:gd name="T1" fmla="*/ 0 h 89"/>
                  <a:gd name="T2" fmla="*/ 436 w 436"/>
                  <a:gd name="T3" fmla="*/ 18 h 89"/>
                  <a:gd name="T4" fmla="*/ 352 w 436"/>
                  <a:gd name="T5" fmla="*/ 82 h 89"/>
                  <a:gd name="T6" fmla="*/ 0 w 436"/>
                  <a:gd name="T7" fmla="*/ 89 h 89"/>
                  <a:gd name="T8" fmla="*/ 0 w 436"/>
                  <a:gd name="T9" fmla="*/ 82 h 89"/>
                  <a:gd name="T10" fmla="*/ 351 w 436"/>
                  <a:gd name="T11" fmla="*/ 67 h 89"/>
                  <a:gd name="T12" fmla="*/ 436 w 436"/>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436" h="89">
                    <a:moveTo>
                      <a:pt x="436" y="0"/>
                    </a:moveTo>
                    <a:lnTo>
                      <a:pt x="436" y="18"/>
                    </a:lnTo>
                    <a:lnTo>
                      <a:pt x="352" y="82"/>
                    </a:lnTo>
                    <a:lnTo>
                      <a:pt x="0" y="89"/>
                    </a:lnTo>
                    <a:lnTo>
                      <a:pt x="0" y="82"/>
                    </a:lnTo>
                    <a:lnTo>
                      <a:pt x="351" y="67"/>
                    </a:lnTo>
                    <a:lnTo>
                      <a:pt x="436" y="0"/>
                    </a:lnTo>
                    <a:close/>
                  </a:path>
                </a:pathLst>
              </a:custGeom>
              <a:solidFill>
                <a:schemeClr val="accent2">
                  <a:lumMod val="75000"/>
                </a:schemeClr>
              </a:solidFill>
              <a:ln>
                <a:noFill/>
              </a:ln>
            </p:spPr>
            <p:txBody>
              <a:bodyPr anchor="ctr"/>
              <a:lstStyle/>
              <a:p>
                <a:pPr algn="ctr"/>
                <a:endParaRPr>
                  <a:latin typeface="+mn-lt"/>
                  <a:ea typeface="+mn-ea"/>
                  <a:cs typeface="+mn-ea"/>
                  <a:sym typeface="+mn-lt"/>
                </a:endParaRPr>
              </a:p>
            </p:txBody>
          </p:sp>
        </p:grpSp>
        <p:sp>
          <p:nvSpPr>
            <p:cNvPr id="44" name="Freeform: Shape 17"/>
            <p:cNvSpPr/>
            <p:nvPr/>
          </p:nvSpPr>
          <p:spPr bwMode="auto">
            <a:xfrm>
              <a:off x="6053139" y="2788780"/>
              <a:ext cx="263656" cy="525219"/>
            </a:xfrm>
            <a:custGeom>
              <a:avLst/>
              <a:gdLst>
                <a:gd name="T0" fmla="*/ 0 w 150"/>
                <a:gd name="T1" fmla="*/ 289 h 301"/>
                <a:gd name="T2" fmla="*/ 150 w 150"/>
                <a:gd name="T3" fmla="*/ 289 h 301"/>
                <a:gd name="T4" fmla="*/ 150 w 150"/>
                <a:gd name="T5" fmla="*/ 15 h 301"/>
                <a:gd name="T6" fmla="*/ 0 w 150"/>
                <a:gd name="T7" fmla="*/ 15 h 301"/>
                <a:gd name="T8" fmla="*/ 0 w 150"/>
                <a:gd name="T9" fmla="*/ 289 h 301"/>
              </a:gdLst>
              <a:ahLst/>
              <a:cxnLst>
                <a:cxn ang="0">
                  <a:pos x="T0" y="T1"/>
                </a:cxn>
                <a:cxn ang="0">
                  <a:pos x="T2" y="T3"/>
                </a:cxn>
                <a:cxn ang="0">
                  <a:pos x="T4" y="T5"/>
                </a:cxn>
                <a:cxn ang="0">
                  <a:pos x="T6" y="T7"/>
                </a:cxn>
                <a:cxn ang="0">
                  <a:pos x="T8" y="T9"/>
                </a:cxn>
              </a:cxnLst>
              <a:rect l="0" t="0" r="r" b="b"/>
              <a:pathLst>
                <a:path w="150" h="301">
                  <a:moveTo>
                    <a:pt x="0" y="289"/>
                  </a:moveTo>
                  <a:cubicBezTo>
                    <a:pt x="0" y="289"/>
                    <a:pt x="81" y="301"/>
                    <a:pt x="150" y="289"/>
                  </a:cubicBezTo>
                  <a:cubicBezTo>
                    <a:pt x="150" y="15"/>
                    <a:pt x="150" y="15"/>
                    <a:pt x="150" y="15"/>
                  </a:cubicBezTo>
                  <a:cubicBezTo>
                    <a:pt x="150" y="15"/>
                    <a:pt x="82" y="0"/>
                    <a:pt x="0" y="15"/>
                  </a:cubicBezTo>
                  <a:lnTo>
                    <a:pt x="0" y="289"/>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0800000" scaled="1"/>
              <a:tileRect/>
            </a:gradFill>
            <a:ln>
              <a:noFill/>
            </a:ln>
          </p:spPr>
          <p:txBody>
            <a:bodyPr anchor="ctr"/>
            <a:lstStyle/>
            <a:p>
              <a:pPr algn="ctr"/>
              <a:endParaRPr>
                <a:latin typeface="+mn-lt"/>
                <a:ea typeface="+mn-ea"/>
                <a:cs typeface="+mn-ea"/>
                <a:sym typeface="+mn-lt"/>
              </a:endParaRPr>
            </a:p>
          </p:txBody>
        </p:sp>
        <p:sp>
          <p:nvSpPr>
            <p:cNvPr id="45" name="Freeform: Shape 18"/>
            <p:cNvSpPr/>
            <p:nvPr/>
          </p:nvSpPr>
          <p:spPr bwMode="auto">
            <a:xfrm>
              <a:off x="6053139" y="3676593"/>
              <a:ext cx="263656" cy="525219"/>
            </a:xfrm>
            <a:custGeom>
              <a:avLst/>
              <a:gdLst>
                <a:gd name="T0" fmla="*/ 0 w 150"/>
                <a:gd name="T1" fmla="*/ 289 h 301"/>
                <a:gd name="T2" fmla="*/ 150 w 150"/>
                <a:gd name="T3" fmla="*/ 289 h 301"/>
                <a:gd name="T4" fmla="*/ 150 w 150"/>
                <a:gd name="T5" fmla="*/ 15 h 301"/>
                <a:gd name="T6" fmla="*/ 0 w 150"/>
                <a:gd name="T7" fmla="*/ 15 h 301"/>
                <a:gd name="T8" fmla="*/ 0 w 150"/>
                <a:gd name="T9" fmla="*/ 289 h 301"/>
              </a:gdLst>
              <a:ahLst/>
              <a:cxnLst>
                <a:cxn ang="0">
                  <a:pos x="T0" y="T1"/>
                </a:cxn>
                <a:cxn ang="0">
                  <a:pos x="T2" y="T3"/>
                </a:cxn>
                <a:cxn ang="0">
                  <a:pos x="T4" y="T5"/>
                </a:cxn>
                <a:cxn ang="0">
                  <a:pos x="T6" y="T7"/>
                </a:cxn>
                <a:cxn ang="0">
                  <a:pos x="T8" y="T9"/>
                </a:cxn>
              </a:cxnLst>
              <a:rect l="0" t="0" r="r" b="b"/>
              <a:pathLst>
                <a:path w="150" h="301">
                  <a:moveTo>
                    <a:pt x="0" y="289"/>
                  </a:moveTo>
                  <a:cubicBezTo>
                    <a:pt x="0" y="289"/>
                    <a:pt x="81" y="301"/>
                    <a:pt x="150" y="289"/>
                  </a:cubicBezTo>
                  <a:cubicBezTo>
                    <a:pt x="150" y="15"/>
                    <a:pt x="150" y="15"/>
                    <a:pt x="150" y="15"/>
                  </a:cubicBezTo>
                  <a:cubicBezTo>
                    <a:pt x="150" y="15"/>
                    <a:pt x="82" y="0"/>
                    <a:pt x="0" y="15"/>
                  </a:cubicBezTo>
                  <a:lnTo>
                    <a:pt x="0" y="289"/>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0800000" scaled="1"/>
              <a:tileRect/>
            </a:gradFill>
            <a:ln>
              <a:noFill/>
            </a:ln>
          </p:spPr>
          <p:txBody>
            <a:bodyPr anchor="ctr"/>
            <a:lstStyle/>
            <a:p>
              <a:pPr algn="ctr"/>
              <a:endParaRPr>
                <a:latin typeface="+mn-lt"/>
                <a:ea typeface="+mn-ea"/>
                <a:cs typeface="+mn-ea"/>
                <a:sym typeface="+mn-lt"/>
              </a:endParaRPr>
            </a:p>
          </p:txBody>
        </p:sp>
        <p:grpSp>
          <p:nvGrpSpPr>
            <p:cNvPr id="46" name="Group 20"/>
            <p:cNvGrpSpPr/>
            <p:nvPr/>
          </p:nvGrpSpPr>
          <p:grpSpPr>
            <a:xfrm>
              <a:off x="6272848" y="3647296"/>
              <a:ext cx="1659357" cy="604733"/>
              <a:chOff x="4638675" y="2527301"/>
              <a:chExt cx="1258888" cy="458787"/>
            </a:xfrm>
          </p:grpSpPr>
          <p:sp>
            <p:nvSpPr>
              <p:cNvPr id="55" name="Freeform: Shape 12"/>
              <p:cNvSpPr/>
              <p:nvPr/>
            </p:nvSpPr>
            <p:spPr bwMode="auto">
              <a:xfrm>
                <a:off x="4638675" y="2527301"/>
                <a:ext cx="1258888" cy="439738"/>
              </a:xfrm>
              <a:custGeom>
                <a:avLst/>
                <a:gdLst>
                  <a:gd name="T0" fmla="*/ 0 w 793"/>
                  <a:gd name="T1" fmla="*/ 43 h 277"/>
                  <a:gd name="T2" fmla="*/ 0 w 793"/>
                  <a:gd name="T3" fmla="*/ 220 h 277"/>
                  <a:gd name="T4" fmla="*/ 626 w 793"/>
                  <a:gd name="T5" fmla="*/ 277 h 277"/>
                  <a:gd name="T6" fmla="*/ 793 w 793"/>
                  <a:gd name="T7" fmla="*/ 145 h 277"/>
                  <a:gd name="T8" fmla="*/ 628 w 793"/>
                  <a:gd name="T9" fmla="*/ 0 h 277"/>
                  <a:gd name="T10" fmla="*/ 0 w 793"/>
                  <a:gd name="T11" fmla="*/ 43 h 277"/>
                </a:gdLst>
                <a:ahLst/>
                <a:cxnLst>
                  <a:cxn ang="0">
                    <a:pos x="T0" y="T1"/>
                  </a:cxn>
                  <a:cxn ang="0">
                    <a:pos x="T2" y="T3"/>
                  </a:cxn>
                  <a:cxn ang="0">
                    <a:pos x="T4" y="T5"/>
                  </a:cxn>
                  <a:cxn ang="0">
                    <a:pos x="T6" y="T7"/>
                  </a:cxn>
                  <a:cxn ang="0">
                    <a:pos x="T8" y="T9"/>
                  </a:cxn>
                  <a:cxn ang="0">
                    <a:pos x="T10" y="T11"/>
                  </a:cxn>
                </a:cxnLst>
                <a:rect l="0" t="0" r="r" b="b"/>
                <a:pathLst>
                  <a:path w="793" h="277">
                    <a:moveTo>
                      <a:pt x="0" y="43"/>
                    </a:moveTo>
                    <a:lnTo>
                      <a:pt x="0" y="220"/>
                    </a:lnTo>
                    <a:lnTo>
                      <a:pt x="626" y="277"/>
                    </a:lnTo>
                    <a:lnTo>
                      <a:pt x="793" y="145"/>
                    </a:lnTo>
                    <a:lnTo>
                      <a:pt x="628" y="0"/>
                    </a:lnTo>
                    <a:lnTo>
                      <a:pt x="0" y="43"/>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6" name="Freeform: Shape 13"/>
              <p:cNvSpPr/>
              <p:nvPr/>
            </p:nvSpPr>
            <p:spPr bwMode="auto">
              <a:xfrm>
                <a:off x="4638675" y="2757488"/>
                <a:ext cx="1258888" cy="228600"/>
              </a:xfrm>
              <a:custGeom>
                <a:avLst/>
                <a:gdLst>
                  <a:gd name="T0" fmla="*/ 793 w 793"/>
                  <a:gd name="T1" fmla="*/ 0 h 144"/>
                  <a:gd name="T2" fmla="*/ 793 w 793"/>
                  <a:gd name="T3" fmla="*/ 21 h 144"/>
                  <a:gd name="T4" fmla="*/ 627 w 793"/>
                  <a:gd name="T5" fmla="*/ 144 h 144"/>
                  <a:gd name="T6" fmla="*/ 0 w 793"/>
                  <a:gd name="T7" fmla="*/ 92 h 144"/>
                  <a:gd name="T8" fmla="*/ 0 w 793"/>
                  <a:gd name="T9" fmla="*/ 75 h 144"/>
                  <a:gd name="T10" fmla="*/ 627 w 793"/>
                  <a:gd name="T11" fmla="*/ 131 h 144"/>
                  <a:gd name="T12" fmla="*/ 793 w 793"/>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793" h="144">
                    <a:moveTo>
                      <a:pt x="793" y="0"/>
                    </a:moveTo>
                    <a:lnTo>
                      <a:pt x="793" y="21"/>
                    </a:lnTo>
                    <a:lnTo>
                      <a:pt x="627" y="144"/>
                    </a:lnTo>
                    <a:lnTo>
                      <a:pt x="0" y="92"/>
                    </a:lnTo>
                    <a:lnTo>
                      <a:pt x="0" y="75"/>
                    </a:lnTo>
                    <a:lnTo>
                      <a:pt x="627" y="131"/>
                    </a:lnTo>
                    <a:lnTo>
                      <a:pt x="79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sp>
          <p:nvSpPr>
            <p:cNvPr id="47" name="Freeform: Shape 19"/>
            <p:cNvSpPr/>
            <p:nvPr/>
          </p:nvSpPr>
          <p:spPr bwMode="auto">
            <a:xfrm>
              <a:off x="6053139" y="4437733"/>
              <a:ext cx="263656" cy="525219"/>
            </a:xfrm>
            <a:custGeom>
              <a:avLst/>
              <a:gdLst>
                <a:gd name="T0" fmla="*/ 0 w 150"/>
                <a:gd name="T1" fmla="*/ 289 h 301"/>
                <a:gd name="T2" fmla="*/ 150 w 150"/>
                <a:gd name="T3" fmla="*/ 289 h 301"/>
                <a:gd name="T4" fmla="*/ 150 w 150"/>
                <a:gd name="T5" fmla="*/ 15 h 301"/>
                <a:gd name="T6" fmla="*/ 0 w 150"/>
                <a:gd name="T7" fmla="*/ 15 h 301"/>
                <a:gd name="T8" fmla="*/ 0 w 150"/>
                <a:gd name="T9" fmla="*/ 289 h 301"/>
              </a:gdLst>
              <a:ahLst/>
              <a:cxnLst>
                <a:cxn ang="0">
                  <a:pos x="T0" y="T1"/>
                </a:cxn>
                <a:cxn ang="0">
                  <a:pos x="T2" y="T3"/>
                </a:cxn>
                <a:cxn ang="0">
                  <a:pos x="T4" y="T5"/>
                </a:cxn>
                <a:cxn ang="0">
                  <a:pos x="T6" y="T7"/>
                </a:cxn>
                <a:cxn ang="0">
                  <a:pos x="T8" y="T9"/>
                </a:cxn>
              </a:cxnLst>
              <a:rect l="0" t="0" r="r" b="b"/>
              <a:pathLst>
                <a:path w="150" h="301">
                  <a:moveTo>
                    <a:pt x="0" y="289"/>
                  </a:moveTo>
                  <a:cubicBezTo>
                    <a:pt x="0" y="289"/>
                    <a:pt x="81" y="301"/>
                    <a:pt x="150" y="289"/>
                  </a:cubicBezTo>
                  <a:cubicBezTo>
                    <a:pt x="150" y="15"/>
                    <a:pt x="150" y="15"/>
                    <a:pt x="150" y="15"/>
                  </a:cubicBezTo>
                  <a:cubicBezTo>
                    <a:pt x="150" y="15"/>
                    <a:pt x="82" y="0"/>
                    <a:pt x="0" y="15"/>
                  </a:cubicBezTo>
                  <a:lnTo>
                    <a:pt x="0" y="289"/>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0800000" scaled="1"/>
              <a:tileRect/>
            </a:gradFill>
            <a:ln>
              <a:noFill/>
            </a:ln>
          </p:spPr>
          <p:txBody>
            <a:bodyPr anchor="ctr"/>
            <a:lstStyle/>
            <a:p>
              <a:pPr algn="ctr"/>
              <a:endParaRPr>
                <a:latin typeface="+mn-lt"/>
                <a:ea typeface="+mn-ea"/>
                <a:cs typeface="+mn-ea"/>
                <a:sym typeface="+mn-lt"/>
              </a:endParaRPr>
            </a:p>
          </p:txBody>
        </p:sp>
        <p:grpSp>
          <p:nvGrpSpPr>
            <p:cNvPr id="48" name="Group 21"/>
            <p:cNvGrpSpPr/>
            <p:nvPr/>
          </p:nvGrpSpPr>
          <p:grpSpPr>
            <a:xfrm>
              <a:off x="4439816" y="4405302"/>
              <a:ext cx="1657264" cy="613103"/>
              <a:chOff x="3248025" y="3009901"/>
              <a:chExt cx="1257300" cy="465137"/>
            </a:xfrm>
          </p:grpSpPr>
          <p:sp>
            <p:nvSpPr>
              <p:cNvPr id="53" name="Freeform: Shape 14"/>
              <p:cNvSpPr/>
              <p:nvPr/>
            </p:nvSpPr>
            <p:spPr bwMode="auto">
              <a:xfrm>
                <a:off x="3248025" y="3009901"/>
                <a:ext cx="1257300" cy="446088"/>
              </a:xfrm>
              <a:custGeom>
                <a:avLst/>
                <a:gdLst>
                  <a:gd name="T0" fmla="*/ 792 w 792"/>
                  <a:gd name="T1" fmla="*/ 49 h 281"/>
                  <a:gd name="T2" fmla="*/ 792 w 792"/>
                  <a:gd name="T3" fmla="*/ 226 h 281"/>
                  <a:gd name="T4" fmla="*/ 165 w 792"/>
                  <a:gd name="T5" fmla="*/ 281 h 281"/>
                  <a:gd name="T6" fmla="*/ 0 w 792"/>
                  <a:gd name="T7" fmla="*/ 149 h 281"/>
                  <a:gd name="T8" fmla="*/ 167 w 792"/>
                  <a:gd name="T9" fmla="*/ 0 h 281"/>
                  <a:gd name="T10" fmla="*/ 792 w 792"/>
                  <a:gd name="T11" fmla="*/ 49 h 281"/>
                </a:gdLst>
                <a:ahLst/>
                <a:cxnLst>
                  <a:cxn ang="0">
                    <a:pos x="T0" y="T1"/>
                  </a:cxn>
                  <a:cxn ang="0">
                    <a:pos x="T2" y="T3"/>
                  </a:cxn>
                  <a:cxn ang="0">
                    <a:pos x="T4" y="T5"/>
                  </a:cxn>
                  <a:cxn ang="0">
                    <a:pos x="T6" y="T7"/>
                  </a:cxn>
                  <a:cxn ang="0">
                    <a:pos x="T8" y="T9"/>
                  </a:cxn>
                  <a:cxn ang="0">
                    <a:pos x="T10" y="T11"/>
                  </a:cxn>
                </a:cxnLst>
                <a:rect l="0" t="0" r="r" b="b"/>
                <a:pathLst>
                  <a:path w="792" h="281">
                    <a:moveTo>
                      <a:pt x="792" y="49"/>
                    </a:moveTo>
                    <a:lnTo>
                      <a:pt x="792" y="226"/>
                    </a:lnTo>
                    <a:lnTo>
                      <a:pt x="165" y="281"/>
                    </a:lnTo>
                    <a:lnTo>
                      <a:pt x="0" y="149"/>
                    </a:lnTo>
                    <a:lnTo>
                      <a:pt x="167" y="0"/>
                    </a:lnTo>
                    <a:lnTo>
                      <a:pt x="792" y="4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54" name="Freeform: Shape 15"/>
              <p:cNvSpPr/>
              <p:nvPr/>
            </p:nvSpPr>
            <p:spPr bwMode="auto">
              <a:xfrm>
                <a:off x="3248025" y="3246438"/>
                <a:ext cx="1257300" cy="228600"/>
              </a:xfrm>
              <a:custGeom>
                <a:avLst/>
                <a:gdLst>
                  <a:gd name="T0" fmla="*/ 0 w 792"/>
                  <a:gd name="T1" fmla="*/ 0 h 144"/>
                  <a:gd name="T2" fmla="*/ 0 w 792"/>
                  <a:gd name="T3" fmla="*/ 17 h 144"/>
                  <a:gd name="T4" fmla="*/ 163 w 792"/>
                  <a:gd name="T5" fmla="*/ 144 h 144"/>
                  <a:gd name="T6" fmla="*/ 792 w 792"/>
                  <a:gd name="T7" fmla="*/ 87 h 144"/>
                  <a:gd name="T8" fmla="*/ 792 w 792"/>
                  <a:gd name="T9" fmla="*/ 77 h 144"/>
                  <a:gd name="T10" fmla="*/ 164 w 792"/>
                  <a:gd name="T11" fmla="*/ 132 h 144"/>
                  <a:gd name="T12" fmla="*/ 0 w 79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792" h="144">
                    <a:moveTo>
                      <a:pt x="0" y="0"/>
                    </a:moveTo>
                    <a:lnTo>
                      <a:pt x="0" y="17"/>
                    </a:lnTo>
                    <a:lnTo>
                      <a:pt x="163" y="144"/>
                    </a:lnTo>
                    <a:lnTo>
                      <a:pt x="792" y="87"/>
                    </a:lnTo>
                    <a:lnTo>
                      <a:pt x="792" y="77"/>
                    </a:lnTo>
                    <a:lnTo>
                      <a:pt x="164" y="132"/>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sp>
          <p:nvSpPr>
            <p:cNvPr id="49" name="Freeform: Shape 33"/>
            <p:cNvSpPr/>
            <p:nvPr/>
          </p:nvSpPr>
          <p:spPr bwMode="auto">
            <a:xfrm>
              <a:off x="6760152" y="2925844"/>
              <a:ext cx="252272" cy="25227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50" name="Freeform: Shape 34"/>
            <p:cNvSpPr/>
            <p:nvPr/>
          </p:nvSpPr>
          <p:spPr bwMode="auto">
            <a:xfrm>
              <a:off x="5483933" y="2147477"/>
              <a:ext cx="248171" cy="248171"/>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51" name="Freeform: Shape 35"/>
            <p:cNvSpPr/>
            <p:nvPr/>
          </p:nvSpPr>
          <p:spPr bwMode="auto">
            <a:xfrm>
              <a:off x="4763852" y="4501035"/>
              <a:ext cx="394701" cy="394701"/>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52" name="Freeform: Shape 36"/>
            <p:cNvSpPr/>
            <p:nvPr/>
          </p:nvSpPr>
          <p:spPr bwMode="auto">
            <a:xfrm>
              <a:off x="7229127" y="3744203"/>
              <a:ext cx="394701" cy="394701"/>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61" name="Group 3"/>
          <p:cNvGrpSpPr/>
          <p:nvPr/>
        </p:nvGrpSpPr>
        <p:grpSpPr>
          <a:xfrm>
            <a:off x="1467561" y="1009230"/>
            <a:ext cx="1962522" cy="590692"/>
            <a:chOff x="2580232" y="2119820"/>
            <a:chExt cx="2616696" cy="787589"/>
          </a:xfrm>
        </p:grpSpPr>
        <p:sp>
          <p:nvSpPr>
            <p:cNvPr id="62" name="TextBox 38"/>
            <p:cNvSpPr txBox="1"/>
            <p:nvPr/>
          </p:nvSpPr>
          <p:spPr bwMode="auto">
            <a:xfrm>
              <a:off x="2580232" y="2119820"/>
              <a:ext cx="2616696" cy="215444"/>
            </a:xfrm>
            <a:prstGeom prst="rect">
              <a:avLst/>
            </a:prstGeom>
            <a:noFill/>
          </p:spPr>
          <p:txBody>
            <a:bodyPr wrap="none" lIns="0" tIns="0" rIns="0" bIns="0">
              <a:normAutofit fontScale="92500" lnSpcReduction="20000"/>
            </a:bodyPr>
            <a:lstStyle/>
            <a:p>
              <a:pPr algn="r"/>
              <a:r>
                <a:rPr lang="zh-CN" altLang="en-US" sz="1400">
                  <a:solidFill>
                    <a:schemeClr val="accent1"/>
                  </a:solidFill>
                  <a:effectLst/>
                  <a:latin typeface="+mn-lt"/>
                  <a:ea typeface="+mn-ea"/>
                  <a:cs typeface="+mn-ea"/>
                  <a:sym typeface="+mn-lt"/>
                </a:rPr>
                <a:t>标题文本预设</a:t>
              </a:r>
            </a:p>
          </p:txBody>
        </p:sp>
        <p:sp>
          <p:nvSpPr>
            <p:cNvPr id="63" name="TextBox 39"/>
            <p:cNvSpPr txBox="1"/>
            <p:nvPr/>
          </p:nvSpPr>
          <p:spPr bwMode="auto">
            <a:xfrm>
              <a:off x="2580232" y="2335264"/>
              <a:ext cx="2616696" cy="572145"/>
            </a:xfrm>
            <a:prstGeom prst="rect">
              <a:avLst/>
            </a:prstGeom>
            <a:noFill/>
          </p:spPr>
          <p:txBody>
            <a:bodyPr wrap="square" lIns="0" tIns="0" rIns="0" bIns="0">
              <a:normAutofit fontScale="92500"/>
            </a:bodyPr>
            <a:lstStyle/>
            <a:p>
              <a:pPr algn="r" latinLnBrk="0">
                <a:lnSpc>
                  <a:spcPct val="120000"/>
                </a:lnSpc>
              </a:pPr>
              <a:r>
                <a:rPr lang="zh-CN" altLang="en-US" sz="1100" b="0" dirty="0">
                  <a:solidFill>
                    <a:schemeClr val="tx1"/>
                  </a:solidFill>
                  <a:effectLst/>
                  <a:latin typeface="+mn-lt"/>
                  <a:ea typeface="+mn-ea"/>
                  <a:cs typeface="+mn-ea"/>
                  <a:sym typeface="+mn-lt"/>
                </a:rPr>
                <a:t>此部分内容作为文字排版占位显示</a:t>
              </a:r>
              <a:br>
                <a:rPr lang="zh-CN" altLang="en-US" sz="1100" b="0" dirty="0">
                  <a:solidFill>
                    <a:schemeClr val="tx1"/>
                  </a:solidFill>
                  <a:effectLst/>
                  <a:latin typeface="+mn-lt"/>
                  <a:ea typeface="+mn-ea"/>
                  <a:cs typeface="+mn-ea"/>
                  <a:sym typeface="+mn-lt"/>
                </a:rPr>
              </a:br>
              <a:r>
                <a:rPr lang="zh-CN" altLang="en-US" sz="1100" b="0" dirty="0">
                  <a:solidFill>
                    <a:schemeClr val="tx1"/>
                  </a:solidFill>
                  <a:effectLst/>
                  <a:latin typeface="+mn-lt"/>
                  <a:ea typeface="+mn-ea"/>
                  <a:cs typeface="+mn-ea"/>
                  <a:sym typeface="+mn-lt"/>
                </a:rPr>
                <a:t> （建议使用主题字体）</a:t>
              </a:r>
            </a:p>
          </p:txBody>
        </p:sp>
      </p:grpSp>
      <p:grpSp>
        <p:nvGrpSpPr>
          <p:cNvPr id="64" name="Group 4"/>
          <p:cNvGrpSpPr/>
          <p:nvPr/>
        </p:nvGrpSpPr>
        <p:grpSpPr>
          <a:xfrm>
            <a:off x="563580" y="3593496"/>
            <a:ext cx="1962522" cy="590692"/>
            <a:chOff x="1714637" y="4583060"/>
            <a:chExt cx="2616696" cy="787589"/>
          </a:xfrm>
        </p:grpSpPr>
        <p:sp>
          <p:nvSpPr>
            <p:cNvPr id="65" name="TextBox 41"/>
            <p:cNvSpPr txBox="1"/>
            <p:nvPr/>
          </p:nvSpPr>
          <p:spPr bwMode="auto">
            <a:xfrm>
              <a:off x="1714637" y="4583060"/>
              <a:ext cx="2616696" cy="215444"/>
            </a:xfrm>
            <a:prstGeom prst="rect">
              <a:avLst/>
            </a:prstGeom>
            <a:noFill/>
          </p:spPr>
          <p:txBody>
            <a:bodyPr wrap="none" lIns="0" tIns="0" rIns="0" bIns="0">
              <a:normAutofit fontScale="92500" lnSpcReduction="20000"/>
            </a:bodyPr>
            <a:lstStyle/>
            <a:p>
              <a:pPr algn="r"/>
              <a:r>
                <a:rPr lang="zh-CN" altLang="en-US" sz="1400">
                  <a:solidFill>
                    <a:schemeClr val="accent4"/>
                  </a:solidFill>
                  <a:effectLst/>
                  <a:latin typeface="+mn-lt"/>
                  <a:ea typeface="+mn-ea"/>
                  <a:cs typeface="+mn-ea"/>
                  <a:sym typeface="+mn-lt"/>
                </a:rPr>
                <a:t>标题文本预设</a:t>
              </a:r>
            </a:p>
          </p:txBody>
        </p:sp>
        <p:sp>
          <p:nvSpPr>
            <p:cNvPr id="66" name="TextBox 42"/>
            <p:cNvSpPr txBox="1"/>
            <p:nvPr/>
          </p:nvSpPr>
          <p:spPr bwMode="auto">
            <a:xfrm>
              <a:off x="1714637" y="4798504"/>
              <a:ext cx="2616696" cy="572145"/>
            </a:xfrm>
            <a:prstGeom prst="rect">
              <a:avLst/>
            </a:prstGeom>
            <a:noFill/>
          </p:spPr>
          <p:txBody>
            <a:bodyPr wrap="square" lIns="0" tIns="0" rIns="0" bIns="0">
              <a:normAutofit fontScale="92500"/>
            </a:bodyPr>
            <a:lstStyle/>
            <a:p>
              <a:pPr algn="r" latinLnBrk="0">
                <a:lnSpc>
                  <a:spcPct val="120000"/>
                </a:lnSpc>
              </a:pPr>
              <a:r>
                <a:rPr lang="zh-CN" altLang="en-US" sz="1100" b="0">
                  <a:solidFill>
                    <a:schemeClr val="tx1"/>
                  </a:solidFill>
                  <a:effectLst/>
                  <a:latin typeface="+mn-lt"/>
                  <a:ea typeface="+mn-ea"/>
                  <a:cs typeface="+mn-ea"/>
                  <a:sym typeface="+mn-lt"/>
                </a:rPr>
                <a:t>此部分内容作为文字排版占位显示</a:t>
              </a:r>
              <a:br>
                <a:rPr lang="zh-CN" altLang="en-US" sz="1100" b="0">
                  <a:solidFill>
                    <a:schemeClr val="tx1"/>
                  </a:solidFill>
                  <a:effectLst/>
                  <a:latin typeface="+mn-lt"/>
                  <a:ea typeface="+mn-ea"/>
                  <a:cs typeface="+mn-ea"/>
                  <a:sym typeface="+mn-lt"/>
                </a:rPr>
              </a:br>
              <a:r>
                <a:rPr lang="zh-CN" altLang="en-US" sz="1100" b="0">
                  <a:solidFill>
                    <a:schemeClr val="tx1"/>
                  </a:solidFill>
                  <a:effectLst/>
                  <a:latin typeface="+mn-lt"/>
                  <a:ea typeface="+mn-ea"/>
                  <a:cs typeface="+mn-ea"/>
                  <a:sym typeface="+mn-lt"/>
                </a:rPr>
                <a:t> （建议使用主题字体）</a:t>
              </a:r>
            </a:p>
          </p:txBody>
        </p:sp>
      </p:grpSp>
      <p:grpSp>
        <p:nvGrpSpPr>
          <p:cNvPr id="67" name="Group 5"/>
          <p:cNvGrpSpPr/>
          <p:nvPr/>
        </p:nvGrpSpPr>
        <p:grpSpPr>
          <a:xfrm>
            <a:off x="5968834" y="1780452"/>
            <a:ext cx="1962522" cy="590692"/>
            <a:chOff x="7455781" y="2835302"/>
            <a:chExt cx="2616696" cy="787589"/>
          </a:xfrm>
        </p:grpSpPr>
        <p:sp>
          <p:nvSpPr>
            <p:cNvPr id="68" name="TextBox 44"/>
            <p:cNvSpPr txBox="1"/>
            <p:nvPr/>
          </p:nvSpPr>
          <p:spPr bwMode="auto">
            <a:xfrm>
              <a:off x="7455781" y="2835302"/>
              <a:ext cx="2616696" cy="215444"/>
            </a:xfrm>
            <a:prstGeom prst="rect">
              <a:avLst/>
            </a:prstGeom>
            <a:noFill/>
          </p:spPr>
          <p:txBody>
            <a:bodyPr wrap="none" lIns="0" tIns="0" rIns="0" bIns="0">
              <a:normAutofit fontScale="92500" lnSpcReduction="20000"/>
            </a:bodyPr>
            <a:lstStyle/>
            <a:p>
              <a:pPr algn="l"/>
              <a:r>
                <a:rPr lang="zh-CN" altLang="en-US" sz="1400">
                  <a:solidFill>
                    <a:schemeClr val="accent2"/>
                  </a:solidFill>
                  <a:effectLst/>
                  <a:latin typeface="+mn-lt"/>
                  <a:ea typeface="+mn-ea"/>
                  <a:cs typeface="+mn-ea"/>
                  <a:sym typeface="+mn-lt"/>
                </a:rPr>
                <a:t>标题文本预设</a:t>
              </a:r>
            </a:p>
          </p:txBody>
        </p:sp>
        <p:sp>
          <p:nvSpPr>
            <p:cNvPr id="69" name="TextBox 45"/>
            <p:cNvSpPr txBox="1"/>
            <p:nvPr/>
          </p:nvSpPr>
          <p:spPr bwMode="auto">
            <a:xfrm>
              <a:off x="7455781" y="3050746"/>
              <a:ext cx="2616696" cy="572145"/>
            </a:xfrm>
            <a:prstGeom prst="rect">
              <a:avLst/>
            </a:prstGeom>
            <a:noFill/>
          </p:spPr>
          <p:txBody>
            <a:bodyPr wrap="square" lIns="0" tIns="0" rIns="0" bIns="0">
              <a:normAutofit fontScale="92500"/>
            </a:bodyPr>
            <a:lstStyle/>
            <a:p>
              <a:pPr algn="l" latinLnBrk="0">
                <a:lnSpc>
                  <a:spcPct val="120000"/>
                </a:lnSpc>
              </a:pPr>
              <a:r>
                <a:rPr lang="zh-CN" altLang="en-US" sz="1100" b="0">
                  <a:solidFill>
                    <a:schemeClr val="tx1"/>
                  </a:solidFill>
                  <a:effectLst/>
                  <a:latin typeface="+mn-lt"/>
                  <a:ea typeface="+mn-ea"/>
                  <a:cs typeface="+mn-ea"/>
                  <a:sym typeface="+mn-lt"/>
                </a:rPr>
                <a:t>此部分内容作为文字排版占位显示</a:t>
              </a:r>
              <a:br>
                <a:rPr lang="zh-CN" altLang="en-US" sz="1100" b="0">
                  <a:solidFill>
                    <a:schemeClr val="tx1"/>
                  </a:solidFill>
                  <a:effectLst/>
                  <a:latin typeface="+mn-lt"/>
                  <a:ea typeface="+mn-ea"/>
                  <a:cs typeface="+mn-ea"/>
                  <a:sym typeface="+mn-lt"/>
                </a:rPr>
              </a:br>
              <a:r>
                <a:rPr lang="zh-CN" altLang="en-US" sz="1100" b="0">
                  <a:solidFill>
                    <a:schemeClr val="tx1"/>
                  </a:solidFill>
                  <a:effectLst/>
                  <a:latin typeface="+mn-lt"/>
                  <a:ea typeface="+mn-ea"/>
                  <a:cs typeface="+mn-ea"/>
                  <a:sym typeface="+mn-lt"/>
                </a:rPr>
                <a:t> （建议使用主题字体）</a:t>
              </a:r>
            </a:p>
          </p:txBody>
        </p:sp>
      </p:grpSp>
      <p:grpSp>
        <p:nvGrpSpPr>
          <p:cNvPr id="70" name="Group 6"/>
          <p:cNvGrpSpPr/>
          <p:nvPr/>
        </p:nvGrpSpPr>
        <p:grpSpPr>
          <a:xfrm>
            <a:off x="6825137" y="2839420"/>
            <a:ext cx="1962522" cy="590692"/>
            <a:chOff x="8067893" y="3785891"/>
            <a:chExt cx="2616696" cy="787589"/>
          </a:xfrm>
        </p:grpSpPr>
        <p:sp>
          <p:nvSpPr>
            <p:cNvPr id="71" name="TextBox 47"/>
            <p:cNvSpPr txBox="1"/>
            <p:nvPr/>
          </p:nvSpPr>
          <p:spPr bwMode="auto">
            <a:xfrm>
              <a:off x="8067893" y="3785891"/>
              <a:ext cx="2616696" cy="215444"/>
            </a:xfrm>
            <a:prstGeom prst="rect">
              <a:avLst/>
            </a:prstGeom>
            <a:noFill/>
          </p:spPr>
          <p:txBody>
            <a:bodyPr wrap="none" lIns="0" tIns="0" rIns="0" bIns="0">
              <a:normAutofit fontScale="92500" lnSpcReduction="20000"/>
            </a:bodyPr>
            <a:lstStyle/>
            <a:p>
              <a:pPr algn="l"/>
              <a:r>
                <a:rPr lang="zh-CN" altLang="en-US" sz="1400">
                  <a:solidFill>
                    <a:schemeClr val="accent3"/>
                  </a:solidFill>
                  <a:effectLst/>
                  <a:latin typeface="+mn-lt"/>
                  <a:ea typeface="+mn-ea"/>
                  <a:cs typeface="+mn-ea"/>
                  <a:sym typeface="+mn-lt"/>
                </a:rPr>
                <a:t>标题文本预设</a:t>
              </a:r>
            </a:p>
          </p:txBody>
        </p:sp>
        <p:sp>
          <p:nvSpPr>
            <p:cNvPr id="72" name="TextBox 48"/>
            <p:cNvSpPr txBox="1"/>
            <p:nvPr/>
          </p:nvSpPr>
          <p:spPr bwMode="auto">
            <a:xfrm>
              <a:off x="8067893" y="4001335"/>
              <a:ext cx="2616696" cy="572145"/>
            </a:xfrm>
            <a:prstGeom prst="rect">
              <a:avLst/>
            </a:prstGeom>
            <a:noFill/>
          </p:spPr>
          <p:txBody>
            <a:bodyPr wrap="square" lIns="0" tIns="0" rIns="0" bIns="0">
              <a:normAutofit fontScale="92500"/>
            </a:bodyPr>
            <a:lstStyle/>
            <a:p>
              <a:pPr algn="l" latinLnBrk="0">
                <a:lnSpc>
                  <a:spcPct val="120000"/>
                </a:lnSpc>
              </a:pPr>
              <a:r>
                <a:rPr lang="zh-CN" altLang="en-US" sz="1100" b="0">
                  <a:solidFill>
                    <a:schemeClr val="tx1"/>
                  </a:solidFill>
                  <a:effectLst/>
                  <a:latin typeface="+mn-lt"/>
                  <a:ea typeface="+mn-ea"/>
                  <a:cs typeface="+mn-ea"/>
                  <a:sym typeface="+mn-lt"/>
                </a:rPr>
                <a:t>此部分内容作为文字排版占位显示</a:t>
              </a:r>
              <a:br>
                <a:rPr lang="zh-CN" altLang="en-US" sz="1100" b="0">
                  <a:solidFill>
                    <a:schemeClr val="tx1"/>
                  </a:solidFill>
                  <a:effectLst/>
                  <a:latin typeface="+mn-lt"/>
                  <a:ea typeface="+mn-ea"/>
                  <a:cs typeface="+mn-ea"/>
                  <a:sym typeface="+mn-lt"/>
                </a:rPr>
              </a:br>
              <a:r>
                <a:rPr lang="zh-CN" altLang="en-US" sz="1100" b="0">
                  <a:solidFill>
                    <a:schemeClr val="tx1"/>
                  </a:solidFill>
                  <a:effectLst/>
                  <a:latin typeface="+mn-lt"/>
                  <a:ea typeface="+mn-ea"/>
                  <a:cs typeface="+mn-ea"/>
                  <a:sym typeface="+mn-lt"/>
                </a:rPr>
                <a:t> （建议使用主题字体）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80">
                                          <p:stCondLst>
                                            <p:cond delay="0"/>
                                          </p:stCondLst>
                                        </p:cTn>
                                        <p:tgtEl>
                                          <p:spTgt spid="39"/>
                                        </p:tgtEl>
                                      </p:cBhvr>
                                    </p:animEffect>
                                    <p:anim calcmode="lin" valueType="num">
                                      <p:cBhvr>
                                        <p:cTn id="8"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3" dur="26">
                                          <p:stCondLst>
                                            <p:cond delay="650"/>
                                          </p:stCondLst>
                                        </p:cTn>
                                        <p:tgtEl>
                                          <p:spTgt spid="39"/>
                                        </p:tgtEl>
                                      </p:cBhvr>
                                      <p:to x="100000" y="60000"/>
                                    </p:animScale>
                                    <p:animScale>
                                      <p:cBhvr>
                                        <p:cTn id="14" dur="166" decel="50000">
                                          <p:stCondLst>
                                            <p:cond delay="676"/>
                                          </p:stCondLst>
                                        </p:cTn>
                                        <p:tgtEl>
                                          <p:spTgt spid="39"/>
                                        </p:tgtEl>
                                      </p:cBhvr>
                                      <p:to x="100000" y="100000"/>
                                    </p:animScale>
                                    <p:animScale>
                                      <p:cBhvr>
                                        <p:cTn id="15" dur="26">
                                          <p:stCondLst>
                                            <p:cond delay="1312"/>
                                          </p:stCondLst>
                                        </p:cTn>
                                        <p:tgtEl>
                                          <p:spTgt spid="39"/>
                                        </p:tgtEl>
                                      </p:cBhvr>
                                      <p:to x="100000" y="80000"/>
                                    </p:animScale>
                                    <p:animScale>
                                      <p:cBhvr>
                                        <p:cTn id="16" dur="166" decel="50000">
                                          <p:stCondLst>
                                            <p:cond delay="1338"/>
                                          </p:stCondLst>
                                        </p:cTn>
                                        <p:tgtEl>
                                          <p:spTgt spid="39"/>
                                        </p:tgtEl>
                                      </p:cBhvr>
                                      <p:to x="100000" y="100000"/>
                                    </p:animScale>
                                    <p:animScale>
                                      <p:cBhvr>
                                        <p:cTn id="17" dur="26">
                                          <p:stCondLst>
                                            <p:cond delay="1642"/>
                                          </p:stCondLst>
                                        </p:cTn>
                                        <p:tgtEl>
                                          <p:spTgt spid="39"/>
                                        </p:tgtEl>
                                      </p:cBhvr>
                                      <p:to x="100000" y="90000"/>
                                    </p:animScale>
                                    <p:animScale>
                                      <p:cBhvr>
                                        <p:cTn id="18" dur="166" decel="50000">
                                          <p:stCondLst>
                                            <p:cond delay="1668"/>
                                          </p:stCondLst>
                                        </p:cTn>
                                        <p:tgtEl>
                                          <p:spTgt spid="39"/>
                                        </p:tgtEl>
                                      </p:cBhvr>
                                      <p:to x="100000" y="100000"/>
                                    </p:animScale>
                                    <p:animScale>
                                      <p:cBhvr>
                                        <p:cTn id="19" dur="26">
                                          <p:stCondLst>
                                            <p:cond delay="1808"/>
                                          </p:stCondLst>
                                        </p:cTn>
                                        <p:tgtEl>
                                          <p:spTgt spid="39"/>
                                        </p:tgtEl>
                                      </p:cBhvr>
                                      <p:to x="100000" y="95000"/>
                                    </p:animScale>
                                    <p:animScale>
                                      <p:cBhvr>
                                        <p:cTn id="20" dur="166" decel="50000">
                                          <p:stCondLst>
                                            <p:cond delay="1834"/>
                                          </p:stCondLst>
                                        </p:cTn>
                                        <p:tgtEl>
                                          <p:spTgt spid="39"/>
                                        </p:tgtEl>
                                      </p:cBhvr>
                                      <p:to x="100000" y="100000"/>
                                    </p:animScale>
                                  </p:childTnLst>
                                </p:cTn>
                              </p:par>
                            </p:childTnLst>
                          </p:cTn>
                        </p:par>
                        <p:par>
                          <p:cTn id="21" fill="hold">
                            <p:stCondLst>
                              <p:cond delay="2000"/>
                            </p:stCondLst>
                            <p:childTnLst>
                              <p:par>
                                <p:cTn id="22" presetID="16" presetClass="entr" presetSubtype="37"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barn(outVertical)">
                                      <p:cBhvr>
                                        <p:cTn id="24" dur="500"/>
                                        <p:tgtEl>
                                          <p:spTgt spid="61"/>
                                        </p:tgtEl>
                                      </p:cBhvr>
                                    </p:animEffect>
                                  </p:childTnLst>
                                </p:cTn>
                              </p:par>
                              <p:par>
                                <p:cTn id="25" presetID="16" presetClass="entr" presetSubtype="37"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arn(outVertical)">
                                      <p:cBhvr>
                                        <p:cTn id="27" dur="500"/>
                                        <p:tgtEl>
                                          <p:spTgt spid="64"/>
                                        </p:tgtEl>
                                      </p:cBhvr>
                                    </p:animEffect>
                                  </p:childTnLst>
                                </p:cTn>
                              </p:par>
                              <p:par>
                                <p:cTn id="28" presetID="16" presetClass="entr" presetSubtype="37" fill="hold"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barn(outVertical)">
                                      <p:cBhvr>
                                        <p:cTn id="30" dur="500"/>
                                        <p:tgtEl>
                                          <p:spTgt spid="70"/>
                                        </p:tgtEl>
                                      </p:cBhvr>
                                    </p:animEffect>
                                  </p:childTnLst>
                                </p:cTn>
                              </p:par>
                              <p:par>
                                <p:cTn id="31" presetID="16" presetClass="entr" presetSubtype="37"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arn(outVertical)">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简洁稳重个性求职竞聘个人简历PPT模板"/>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47">
      <a:dk1>
        <a:srgbClr val="000000"/>
      </a:dk1>
      <a:lt1>
        <a:srgbClr val="FFFFFF"/>
      </a:lt1>
      <a:dk2>
        <a:srgbClr val="1F497D"/>
      </a:dk2>
      <a:lt2>
        <a:srgbClr val="EEECE1"/>
      </a:lt2>
      <a:accent1>
        <a:srgbClr val="17375E"/>
      </a:accent1>
      <a:accent2>
        <a:srgbClr val="FFC000"/>
      </a:accent2>
      <a:accent3>
        <a:srgbClr val="17375E"/>
      </a:accent3>
      <a:accent4>
        <a:srgbClr val="FCB806"/>
      </a:accent4>
      <a:accent5>
        <a:srgbClr val="17375E"/>
      </a:accent5>
      <a:accent6>
        <a:srgbClr val="FCB806"/>
      </a:accent6>
      <a:hlink>
        <a:srgbClr val="17375E"/>
      </a:hlink>
      <a:folHlink>
        <a:srgbClr val="FCB806"/>
      </a:folHlink>
    </a:clrScheme>
    <a:fontScheme name="f3zmj1c4">
      <a:majorFont>
        <a:latin typeface="微软雅黑 Light"/>
        <a:ea typeface="微软雅黑"/>
        <a:cs typeface=""/>
      </a:majorFont>
      <a:minorFont>
        <a:latin typeface="微软雅黑 Ligh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1454</Words>
  <Application>Microsoft Office PowerPoint</Application>
  <PresentationFormat>全屏显示(16:9)</PresentationFormat>
  <Paragraphs>249</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简洁稳重个性求职竞聘个人简历PPT模板</dc:title>
  <dc:creator/>
  <cp:lastModifiedBy>lihui dai</cp:lastModifiedBy>
  <cp:revision>1044</cp:revision>
  <dcterms:created xsi:type="dcterms:W3CDTF">2015-04-24T01:01:00Z</dcterms:created>
  <dcterms:modified xsi:type="dcterms:W3CDTF">2022-03-15T02:45:11Z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4C218E26EBEB402F8D8A2F0642571ACE</vt:lpwstr>
  </property>
</Properties>
</file>