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8"/>
  </p:notesMasterIdLst>
  <p:sldIdLst>
    <p:sldId id="256" r:id="rId2"/>
    <p:sldId id="257" r:id="rId3"/>
    <p:sldId id="258" r:id="rId4"/>
    <p:sldId id="261" r:id="rId5"/>
    <p:sldId id="260" r:id="rId6"/>
    <p:sldId id="262" r:id="rId7"/>
    <p:sldId id="263" r:id="rId8"/>
    <p:sldId id="264" r:id="rId9"/>
    <p:sldId id="281" r:id="rId10"/>
    <p:sldId id="259" r:id="rId11"/>
    <p:sldId id="266" r:id="rId12"/>
    <p:sldId id="267" r:id="rId13"/>
    <p:sldId id="269" r:id="rId14"/>
    <p:sldId id="270" r:id="rId15"/>
    <p:sldId id="282" r:id="rId16"/>
    <p:sldId id="271" r:id="rId17"/>
    <p:sldId id="272" r:id="rId18"/>
    <p:sldId id="273" r:id="rId19"/>
    <p:sldId id="275" r:id="rId20"/>
    <p:sldId id="276" r:id="rId21"/>
    <p:sldId id="283" r:id="rId22"/>
    <p:sldId id="277" r:id="rId23"/>
    <p:sldId id="278" r:id="rId24"/>
    <p:sldId id="279" r:id="rId25"/>
    <p:sldId id="280" r:id="rId26"/>
    <p:sldId id="284" r:id="rId27"/>
  </p:sldIdLst>
  <p:sldSz cx="9001125" cy="5040313"/>
  <p:notesSz cx="6858000" cy="9144000"/>
  <p:custDataLst>
    <p:tags r:id="rId29"/>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8" autoAdjust="0"/>
    <p:restoredTop sz="94660"/>
  </p:normalViewPr>
  <p:slideViewPr>
    <p:cSldViewPr>
      <p:cViewPr varScale="1">
        <p:scale>
          <a:sx n="112" d="100"/>
          <a:sy n="112" d="100"/>
        </p:scale>
        <p:origin x="-826" y="-77"/>
      </p:cViewPr>
      <p:guideLst>
        <p:guide orient="horz" pos="1606"/>
        <p:guide pos="286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7A70C-3E49-4ECF-AA1B-A761F0B3EA4A}"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1D2F1-3F22-4A71-B659-12ABA816989D}" type="slidenum">
              <a:rPr lang="zh-CN" altLang="en-US" smtClean="0"/>
              <a:t>‹#›</a:t>
            </a:fld>
            <a:endParaRPr lang="zh-CN" altLang="en-US"/>
          </a:p>
        </p:txBody>
      </p:sp>
    </p:spTree>
    <p:extLst>
      <p:ext uri="{BB962C8B-B14F-4D97-AF65-F5344CB8AC3E}">
        <p14:creationId xmlns:p14="http://schemas.microsoft.com/office/powerpoint/2010/main" val="133195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11D2F1-3F22-4A71-B659-12ABA816989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t>2022/3/15</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7.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6146" y="1440036"/>
            <a:ext cx="7488832" cy="2304256"/>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3564459" y="1656060"/>
            <a:ext cx="1872208" cy="7200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cs typeface="+mn-ea"/>
                <a:sym typeface="+mn-lt"/>
              </a:rPr>
              <a:t>20XX</a:t>
            </a:r>
            <a:endParaRPr lang="zh-CN" altLang="en-US" sz="4400" dirty="0">
              <a:cs typeface="+mn-ea"/>
              <a:sym typeface="+mn-lt"/>
            </a:endParaRPr>
          </a:p>
        </p:txBody>
      </p:sp>
      <p:sp>
        <p:nvSpPr>
          <p:cNvPr id="5" name="Text Placeholder 3"/>
          <p:cNvSpPr txBox="1"/>
          <p:nvPr/>
        </p:nvSpPr>
        <p:spPr>
          <a:xfrm>
            <a:off x="2037480" y="2592164"/>
            <a:ext cx="5052666" cy="55399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3600" dirty="0">
                <a:solidFill>
                  <a:schemeClr val="tx1">
                    <a:lumMod val="85000"/>
                    <a:lumOff val="15000"/>
                  </a:schemeClr>
                </a:solidFill>
                <a:cs typeface="+mn-ea"/>
                <a:sym typeface="+mn-lt"/>
              </a:rPr>
              <a:t>黑白</a:t>
            </a:r>
            <a:r>
              <a:rPr lang="zh-CN" altLang="en-US" sz="3600" dirty="0" smtClean="0">
                <a:solidFill>
                  <a:schemeClr val="tx1">
                    <a:lumMod val="85000"/>
                    <a:lumOff val="15000"/>
                  </a:schemeClr>
                </a:solidFill>
                <a:cs typeface="+mn-ea"/>
                <a:sym typeface="+mn-lt"/>
              </a:rPr>
              <a:t>简约研究生复试</a:t>
            </a:r>
            <a:r>
              <a:rPr lang="en-US" altLang="zh-CN" sz="3600" dirty="0" smtClean="0">
                <a:solidFill>
                  <a:schemeClr val="tx1">
                    <a:lumMod val="85000"/>
                    <a:lumOff val="15000"/>
                  </a:schemeClr>
                </a:solidFill>
                <a:cs typeface="+mn-ea"/>
                <a:sym typeface="+mn-lt"/>
              </a:rPr>
              <a:t>PPT</a:t>
            </a:r>
            <a:endParaRPr lang="en-US" sz="3600" dirty="0">
              <a:solidFill>
                <a:schemeClr val="tx1">
                  <a:lumMod val="85000"/>
                  <a:lumOff val="15000"/>
                </a:schemeClr>
              </a:solidFill>
              <a:cs typeface="+mn-ea"/>
              <a:sym typeface="+mn-lt"/>
            </a:endParaRPr>
          </a:p>
        </p:txBody>
      </p:sp>
      <p:sp>
        <p:nvSpPr>
          <p:cNvPr id="6" name="Text Placeholder 3"/>
          <p:cNvSpPr txBox="1"/>
          <p:nvPr/>
        </p:nvSpPr>
        <p:spPr>
          <a:xfrm>
            <a:off x="3959752" y="3338666"/>
            <a:ext cx="1229504" cy="246221"/>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600" dirty="0" smtClean="0">
                <a:solidFill>
                  <a:schemeClr val="tx1">
                    <a:lumMod val="85000"/>
                    <a:lumOff val="15000"/>
                  </a:schemeClr>
                </a:solidFill>
                <a:cs typeface="+mn-ea"/>
                <a:sym typeface="+mn-lt"/>
              </a:rPr>
              <a:t>报考人：</a:t>
            </a:r>
            <a:r>
              <a:rPr lang="en-US" altLang="zh-CN" sz="1600" dirty="0">
                <a:solidFill>
                  <a:schemeClr val="tx1">
                    <a:lumMod val="85000"/>
                    <a:lumOff val="15000"/>
                  </a:schemeClr>
                </a:solidFill>
                <a:cs typeface="+mn-ea"/>
                <a:sym typeface="+mn-lt"/>
              </a:rPr>
              <a:t>XXX</a:t>
            </a:r>
            <a:endParaRPr lang="en-US" sz="16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12952">
        <p:fade/>
      </p:transition>
    </mc:Choice>
    <mc:Fallback xmlns="">
      <p:transition spd="med"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4" presetClass="entr" presetSubtype="5"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vertical)">
                                      <p:cBhvr>
                                        <p:cTn id="11" dur="500"/>
                                        <p:tgtEl>
                                          <p:spTgt spid="4"/>
                                        </p:tgtEl>
                                      </p:cBhvr>
                                    </p:animEffect>
                                  </p:childTnLst>
                                </p:cTn>
                              </p:par>
                            </p:childTnLst>
                          </p:cTn>
                        </p:par>
                        <p:par>
                          <p:cTn id="12" fill="hold">
                            <p:stCondLst>
                              <p:cond delay="2500"/>
                            </p:stCondLst>
                            <p:childTnLst>
                              <p:par>
                                <p:cTn id="13" presetID="38" presetClass="entr" presetSubtype="0" accel="50000" fill="hold" grpId="0" nodeType="afterEffect">
                                  <p:stCondLst>
                                    <p:cond delay="0"/>
                                  </p:stCondLst>
                                  <p:iterate type="lt">
                                    <p:tmPct val="50000"/>
                                  </p:iterate>
                                  <p:childTnLst>
                                    <p:set>
                                      <p:cBhvr>
                                        <p:cTn id="14" dur="1" fill="hold">
                                          <p:stCondLst>
                                            <p:cond delay="0"/>
                                          </p:stCondLst>
                                        </p:cTn>
                                        <p:tgtEl>
                                          <p:spTgt spid="5"/>
                                        </p:tgtEl>
                                        <p:attrNameLst>
                                          <p:attrName>style.visibility</p:attrName>
                                        </p:attrNameLst>
                                      </p:cBhvr>
                                      <p:to>
                                        <p:strVal val="visible"/>
                                      </p:to>
                                    </p:set>
                                    <p:set>
                                      <p:cBhvr>
                                        <p:cTn id="15" dur="227" fill="hold">
                                          <p:stCondLst>
                                            <p:cond delay="0"/>
                                          </p:stCondLst>
                                        </p:cTn>
                                        <p:tgtEl>
                                          <p:spTgt spid="5"/>
                                        </p:tgtEl>
                                        <p:attrNameLst>
                                          <p:attrName>style.rotation</p:attrName>
                                        </p:attrNameLst>
                                      </p:cBhvr>
                                      <p:to>
                                        <p:strVal val="-45.0"/>
                                      </p:to>
                                    </p:set>
                                    <p:anim calcmode="lin" valueType="num">
                                      <p:cBhvr>
                                        <p:cTn id="16" dur="227" fill="hold">
                                          <p:stCondLst>
                                            <p:cond delay="227"/>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7" dur="227"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8" dur="78" decel="50000" autoRev="1" fill="hold">
                                          <p:stCondLst>
                                            <p:cond delay="227"/>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9" dur="68" fill="hold">
                                          <p:stCondLst>
                                            <p:cond delay="432"/>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20" fill="hold">
                            <p:stCondLst>
                              <p:cond delay="5750"/>
                            </p:stCondLst>
                            <p:childTnLst>
                              <p:par>
                                <p:cTn id="21" presetID="4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
          <p:cNvGrpSpPr/>
          <p:nvPr/>
        </p:nvGrpSpPr>
        <p:grpSpPr>
          <a:xfrm>
            <a:off x="2225876" y="2490846"/>
            <a:ext cx="1588049" cy="338708"/>
            <a:chOff x="769938" y="2456536"/>
            <a:chExt cx="1613466" cy="345642"/>
          </a:xfrm>
        </p:grpSpPr>
        <p:sp>
          <p:nvSpPr>
            <p:cNvPr id="3" name="Notched Right Arrow 37"/>
            <p:cNvSpPr/>
            <p:nvPr/>
          </p:nvSpPr>
          <p:spPr>
            <a:xfrm>
              <a:off x="769938" y="2456536"/>
              <a:ext cx="1613466" cy="345642"/>
            </a:xfrm>
            <a:prstGeom prst="notchedRightArrow">
              <a:avLst>
                <a:gd name="adj1" fmla="val 100000"/>
                <a:gd name="adj2" fmla="val 9102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 name="Oval 39"/>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cs typeface="+mn-ea"/>
                <a:sym typeface="+mn-lt"/>
              </a:endParaRPr>
            </a:p>
          </p:txBody>
        </p:sp>
      </p:grpSp>
      <p:grpSp>
        <p:nvGrpSpPr>
          <p:cNvPr id="5" name="Group 40"/>
          <p:cNvGrpSpPr/>
          <p:nvPr/>
        </p:nvGrpSpPr>
        <p:grpSpPr>
          <a:xfrm>
            <a:off x="3693356" y="2490846"/>
            <a:ext cx="1588049" cy="338708"/>
            <a:chOff x="769938" y="2456536"/>
            <a:chExt cx="1613466" cy="345642"/>
          </a:xfrm>
        </p:grpSpPr>
        <p:sp>
          <p:nvSpPr>
            <p:cNvPr id="6" name="Notched Right Arrow 41"/>
            <p:cNvSpPr/>
            <p:nvPr/>
          </p:nvSpPr>
          <p:spPr>
            <a:xfrm>
              <a:off x="769938" y="2456536"/>
              <a:ext cx="1613466" cy="345642"/>
            </a:xfrm>
            <a:prstGeom prst="notchedRightArrow">
              <a:avLst>
                <a:gd name="adj1" fmla="val 100000"/>
                <a:gd name="adj2" fmla="val 91021"/>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7" name="Oval 42"/>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cs typeface="+mn-ea"/>
                <a:sym typeface="+mn-lt"/>
              </a:endParaRPr>
            </a:p>
          </p:txBody>
        </p:sp>
      </p:grpSp>
      <p:grpSp>
        <p:nvGrpSpPr>
          <p:cNvPr id="8" name="Group 43"/>
          <p:cNvGrpSpPr/>
          <p:nvPr/>
        </p:nvGrpSpPr>
        <p:grpSpPr>
          <a:xfrm>
            <a:off x="5160837" y="2490846"/>
            <a:ext cx="1588049" cy="338708"/>
            <a:chOff x="769938" y="2456536"/>
            <a:chExt cx="1613466" cy="345642"/>
          </a:xfrm>
        </p:grpSpPr>
        <p:sp>
          <p:nvSpPr>
            <p:cNvPr id="9" name="Notched Right Arrow 44"/>
            <p:cNvSpPr/>
            <p:nvPr/>
          </p:nvSpPr>
          <p:spPr>
            <a:xfrm>
              <a:off x="769938" y="2456536"/>
              <a:ext cx="1613466" cy="345642"/>
            </a:xfrm>
            <a:prstGeom prst="notchedRightArrow">
              <a:avLst>
                <a:gd name="adj1" fmla="val 100000"/>
                <a:gd name="adj2" fmla="val 9102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 name="Oval 45"/>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cs typeface="+mn-ea"/>
                <a:sym typeface="+mn-lt"/>
              </a:endParaRPr>
            </a:p>
          </p:txBody>
        </p:sp>
      </p:grpSp>
      <p:grpSp>
        <p:nvGrpSpPr>
          <p:cNvPr id="11" name="Group 49"/>
          <p:cNvGrpSpPr/>
          <p:nvPr/>
        </p:nvGrpSpPr>
        <p:grpSpPr>
          <a:xfrm>
            <a:off x="6628319" y="2490846"/>
            <a:ext cx="1588049" cy="338708"/>
            <a:chOff x="769938" y="2456536"/>
            <a:chExt cx="1613466" cy="345642"/>
          </a:xfrm>
        </p:grpSpPr>
        <p:sp>
          <p:nvSpPr>
            <p:cNvPr id="12" name="Notched Right Arrow 51"/>
            <p:cNvSpPr/>
            <p:nvPr/>
          </p:nvSpPr>
          <p:spPr>
            <a:xfrm>
              <a:off x="769938" y="2456536"/>
              <a:ext cx="1613466" cy="345642"/>
            </a:xfrm>
            <a:prstGeom prst="notchedRightArrow">
              <a:avLst>
                <a:gd name="adj1" fmla="val 100000"/>
                <a:gd name="adj2" fmla="val 91021"/>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3" name="Oval 63"/>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cs typeface="+mn-ea"/>
                <a:sym typeface="+mn-lt"/>
              </a:endParaRPr>
            </a:p>
          </p:txBody>
        </p:sp>
      </p:grpSp>
      <p:grpSp>
        <p:nvGrpSpPr>
          <p:cNvPr id="14" name="Group 35"/>
          <p:cNvGrpSpPr/>
          <p:nvPr/>
        </p:nvGrpSpPr>
        <p:grpSpPr>
          <a:xfrm>
            <a:off x="758395" y="2490846"/>
            <a:ext cx="1588049" cy="338708"/>
            <a:chOff x="769938" y="2456536"/>
            <a:chExt cx="1613466" cy="345642"/>
          </a:xfrm>
        </p:grpSpPr>
        <p:sp>
          <p:nvSpPr>
            <p:cNvPr id="15" name="Notched Right Arrow 32"/>
            <p:cNvSpPr/>
            <p:nvPr/>
          </p:nvSpPr>
          <p:spPr>
            <a:xfrm>
              <a:off x="769938" y="2456536"/>
              <a:ext cx="1613466" cy="345642"/>
            </a:xfrm>
            <a:prstGeom prst="notchedRightArrow">
              <a:avLst>
                <a:gd name="adj1" fmla="val 100000"/>
                <a:gd name="adj2" fmla="val 91021"/>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6" name="Oval 34"/>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cs typeface="+mn-ea"/>
                <a:sym typeface="+mn-lt"/>
              </a:endParaRPr>
            </a:p>
          </p:txBody>
        </p:sp>
      </p:grpSp>
      <p:sp>
        <p:nvSpPr>
          <p:cNvPr id="17" name="TextBox 16"/>
          <p:cNvSpPr txBox="1"/>
          <p:nvPr/>
        </p:nvSpPr>
        <p:spPr>
          <a:xfrm>
            <a:off x="1315776" y="2913698"/>
            <a:ext cx="477695" cy="246221"/>
          </a:xfrm>
          <a:prstGeom prst="rect">
            <a:avLst/>
          </a:prstGeom>
          <a:noFill/>
        </p:spPr>
        <p:txBody>
          <a:bodyPr wrap="none" lIns="0" tIns="0" rIns="0" bIns="0" rtlCol="0" anchor="ctr">
            <a:spAutoFit/>
          </a:bodyPr>
          <a:lstStyle/>
          <a:p>
            <a:pPr algn="ctr" defTabSz="897890">
              <a:spcBef>
                <a:spcPct val="20000"/>
              </a:spcBef>
              <a:defRPr/>
            </a:pPr>
            <a:r>
              <a:rPr lang="en-US" dirty="0" smtClean="0">
                <a:solidFill>
                  <a:schemeClr val="tx2">
                    <a:lumMod val="75000"/>
                  </a:schemeClr>
                </a:solidFill>
                <a:cs typeface="+mn-ea"/>
                <a:sym typeface="+mn-lt"/>
              </a:rPr>
              <a:t>20XX</a:t>
            </a:r>
            <a:endParaRPr lang="en-US" dirty="0">
              <a:solidFill>
                <a:schemeClr val="tx2">
                  <a:lumMod val="75000"/>
                </a:schemeClr>
              </a:solidFill>
              <a:cs typeface="+mn-ea"/>
              <a:sym typeface="+mn-lt"/>
            </a:endParaRPr>
          </a:p>
        </p:txBody>
      </p:sp>
      <p:sp>
        <p:nvSpPr>
          <p:cNvPr id="18" name="TextBox 17"/>
          <p:cNvSpPr txBox="1"/>
          <p:nvPr/>
        </p:nvSpPr>
        <p:spPr>
          <a:xfrm>
            <a:off x="2782381" y="2199967"/>
            <a:ext cx="477695" cy="246221"/>
          </a:xfrm>
          <a:prstGeom prst="rect">
            <a:avLst/>
          </a:prstGeom>
          <a:noFill/>
        </p:spPr>
        <p:txBody>
          <a:bodyPr wrap="none" lIns="0" tIns="0" rIns="0" bIns="0" rtlCol="0" anchor="ctr">
            <a:spAutoFit/>
          </a:bodyPr>
          <a:lstStyle/>
          <a:p>
            <a:pPr algn="ctr" defTabSz="897890">
              <a:spcBef>
                <a:spcPct val="20000"/>
              </a:spcBef>
              <a:defRPr/>
            </a:pPr>
            <a:r>
              <a:rPr lang="en-US" dirty="0" smtClean="0">
                <a:solidFill>
                  <a:schemeClr val="accent4"/>
                </a:solidFill>
                <a:cs typeface="+mn-ea"/>
                <a:sym typeface="+mn-lt"/>
              </a:rPr>
              <a:t>20XX</a:t>
            </a:r>
            <a:endParaRPr lang="en-US" dirty="0">
              <a:solidFill>
                <a:schemeClr val="accent4"/>
              </a:solidFill>
              <a:cs typeface="+mn-ea"/>
              <a:sym typeface="+mn-lt"/>
            </a:endParaRPr>
          </a:p>
        </p:txBody>
      </p:sp>
      <p:sp>
        <p:nvSpPr>
          <p:cNvPr id="19" name="TextBox 18"/>
          <p:cNvSpPr txBox="1"/>
          <p:nvPr/>
        </p:nvSpPr>
        <p:spPr>
          <a:xfrm>
            <a:off x="4248984" y="2913698"/>
            <a:ext cx="477695" cy="246221"/>
          </a:xfrm>
          <a:prstGeom prst="rect">
            <a:avLst/>
          </a:prstGeom>
          <a:noFill/>
        </p:spPr>
        <p:txBody>
          <a:bodyPr wrap="none" lIns="0" tIns="0" rIns="0" bIns="0" rtlCol="0" anchor="ctr">
            <a:spAutoFit/>
          </a:bodyPr>
          <a:lstStyle/>
          <a:p>
            <a:pPr algn="ctr" defTabSz="897890">
              <a:spcBef>
                <a:spcPct val="20000"/>
              </a:spcBef>
              <a:defRPr/>
            </a:pPr>
            <a:r>
              <a:rPr lang="en-US" dirty="0" smtClean="0">
                <a:solidFill>
                  <a:schemeClr val="accent1"/>
                </a:solidFill>
                <a:cs typeface="+mn-ea"/>
                <a:sym typeface="+mn-lt"/>
              </a:rPr>
              <a:t>20XX</a:t>
            </a:r>
            <a:endParaRPr lang="en-US" dirty="0">
              <a:solidFill>
                <a:schemeClr val="accent1"/>
              </a:solidFill>
              <a:cs typeface="+mn-ea"/>
              <a:sym typeface="+mn-lt"/>
            </a:endParaRPr>
          </a:p>
        </p:txBody>
      </p:sp>
      <p:sp>
        <p:nvSpPr>
          <p:cNvPr id="20" name="TextBox 19"/>
          <p:cNvSpPr txBox="1"/>
          <p:nvPr/>
        </p:nvSpPr>
        <p:spPr>
          <a:xfrm>
            <a:off x="5715588" y="2199967"/>
            <a:ext cx="477695" cy="246221"/>
          </a:xfrm>
          <a:prstGeom prst="rect">
            <a:avLst/>
          </a:prstGeom>
          <a:noFill/>
        </p:spPr>
        <p:txBody>
          <a:bodyPr wrap="none" lIns="0" tIns="0" rIns="0" bIns="0" rtlCol="0" anchor="ctr">
            <a:spAutoFit/>
          </a:bodyPr>
          <a:lstStyle/>
          <a:p>
            <a:pPr algn="ctr" defTabSz="897890">
              <a:spcBef>
                <a:spcPct val="20000"/>
              </a:spcBef>
              <a:defRPr/>
            </a:pPr>
            <a:r>
              <a:rPr lang="en-US" dirty="0" smtClean="0">
                <a:solidFill>
                  <a:schemeClr val="accent2"/>
                </a:solidFill>
                <a:cs typeface="+mn-ea"/>
                <a:sym typeface="+mn-lt"/>
              </a:rPr>
              <a:t>20XX</a:t>
            </a:r>
            <a:endParaRPr lang="en-US" dirty="0">
              <a:solidFill>
                <a:schemeClr val="accent2"/>
              </a:solidFill>
              <a:cs typeface="+mn-ea"/>
              <a:sym typeface="+mn-lt"/>
            </a:endParaRPr>
          </a:p>
        </p:txBody>
      </p:sp>
      <p:sp>
        <p:nvSpPr>
          <p:cNvPr id="21" name="TextBox 20"/>
          <p:cNvSpPr txBox="1"/>
          <p:nvPr/>
        </p:nvSpPr>
        <p:spPr>
          <a:xfrm>
            <a:off x="7182190" y="2913698"/>
            <a:ext cx="477695" cy="246221"/>
          </a:xfrm>
          <a:prstGeom prst="rect">
            <a:avLst/>
          </a:prstGeom>
          <a:noFill/>
          <a:ln>
            <a:noFill/>
          </a:ln>
        </p:spPr>
        <p:txBody>
          <a:bodyPr wrap="none" lIns="0" tIns="0" rIns="0" bIns="0" rtlCol="0" anchor="ctr">
            <a:spAutoFit/>
          </a:bodyPr>
          <a:lstStyle/>
          <a:p>
            <a:pPr algn="ctr" defTabSz="897890">
              <a:spcBef>
                <a:spcPct val="20000"/>
              </a:spcBef>
              <a:defRPr/>
            </a:pPr>
            <a:r>
              <a:rPr lang="en-US" dirty="0" smtClean="0">
                <a:solidFill>
                  <a:schemeClr val="accent3"/>
                </a:solidFill>
                <a:cs typeface="+mn-ea"/>
                <a:sym typeface="+mn-lt"/>
              </a:rPr>
              <a:t>20XX</a:t>
            </a:r>
            <a:endParaRPr lang="en-US" dirty="0">
              <a:solidFill>
                <a:schemeClr val="accent3"/>
              </a:solidFill>
              <a:cs typeface="+mn-ea"/>
              <a:sym typeface="+mn-lt"/>
            </a:endParaRPr>
          </a:p>
        </p:txBody>
      </p:sp>
      <p:grpSp>
        <p:nvGrpSpPr>
          <p:cNvPr id="22" name="Group 83"/>
          <p:cNvGrpSpPr/>
          <p:nvPr/>
        </p:nvGrpSpPr>
        <p:grpSpPr>
          <a:xfrm>
            <a:off x="1275196" y="1391132"/>
            <a:ext cx="550107" cy="1263692"/>
            <a:chOff x="1295010" y="1516652"/>
            <a:chExt cx="558911" cy="1289563"/>
          </a:xfrm>
        </p:grpSpPr>
        <p:cxnSp>
          <p:nvCxnSpPr>
            <p:cNvPr id="23" name="Straight Connector 74"/>
            <p:cNvCxnSpPr>
              <a:stCxn id="25" idx="7"/>
            </p:cNvCxnSpPr>
            <p:nvPr/>
          </p:nvCxnSpPr>
          <p:spPr>
            <a:xfrm flipH="1">
              <a:off x="1574465" y="2191317"/>
              <a:ext cx="1" cy="614898"/>
            </a:xfrm>
            <a:prstGeom prst="line">
              <a:avLst/>
            </a:prstGeom>
            <a:ln w="19050">
              <a:solidFill>
                <a:schemeClr val="tx1">
                  <a:lumMod val="95000"/>
                  <a:lumOff val="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4" name="Group 78"/>
            <p:cNvGrpSpPr/>
            <p:nvPr/>
          </p:nvGrpSpPr>
          <p:grpSpPr>
            <a:xfrm>
              <a:off x="1295010" y="1516652"/>
              <a:ext cx="558911" cy="558911"/>
              <a:chOff x="1295010" y="1516652"/>
              <a:chExt cx="558911" cy="558911"/>
            </a:xfrm>
          </p:grpSpPr>
          <p:sp>
            <p:nvSpPr>
              <p:cNvPr id="25" name="Teardrop 64"/>
              <p:cNvSpPr/>
              <p:nvPr/>
            </p:nvSpPr>
            <p:spPr>
              <a:xfrm rot="8100000">
                <a:off x="1295010" y="1516652"/>
                <a:ext cx="558911" cy="558911"/>
              </a:xfrm>
              <a:prstGeom prst="teardrop">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6" name="Oval 77"/>
              <p:cNvSpPr/>
              <p:nvPr/>
            </p:nvSpPr>
            <p:spPr>
              <a:xfrm>
                <a:off x="1390237" y="1619580"/>
                <a:ext cx="368458" cy="368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1"/>
                  </a:solidFill>
                  <a:cs typeface="+mn-ea"/>
                  <a:sym typeface="+mn-lt"/>
                </a:endParaRPr>
              </a:p>
            </p:txBody>
          </p:sp>
        </p:grpSp>
      </p:grpSp>
      <p:grpSp>
        <p:nvGrpSpPr>
          <p:cNvPr id="27" name="Group 84"/>
          <p:cNvGrpSpPr/>
          <p:nvPr/>
        </p:nvGrpSpPr>
        <p:grpSpPr>
          <a:xfrm>
            <a:off x="4212807" y="1391132"/>
            <a:ext cx="550107" cy="1263692"/>
            <a:chOff x="1295010" y="1516652"/>
            <a:chExt cx="558911" cy="1289563"/>
          </a:xfrm>
        </p:grpSpPr>
        <p:cxnSp>
          <p:nvCxnSpPr>
            <p:cNvPr id="28" name="Straight Connector 85"/>
            <p:cNvCxnSpPr>
              <a:stCxn id="30" idx="7"/>
            </p:cNvCxnSpPr>
            <p:nvPr/>
          </p:nvCxnSpPr>
          <p:spPr>
            <a:xfrm flipH="1">
              <a:off x="1574465" y="2191317"/>
              <a:ext cx="1" cy="614898"/>
            </a:xfrm>
            <a:prstGeom prst="line">
              <a:avLst/>
            </a:prstGeom>
            <a:ln w="19050">
              <a:solidFill>
                <a:schemeClr val="tx1">
                  <a:lumMod val="95000"/>
                  <a:lumOff val="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86"/>
            <p:cNvGrpSpPr/>
            <p:nvPr/>
          </p:nvGrpSpPr>
          <p:grpSpPr>
            <a:xfrm>
              <a:off x="1295010" y="1516652"/>
              <a:ext cx="558911" cy="558911"/>
              <a:chOff x="1295010" y="1516652"/>
              <a:chExt cx="558911" cy="558911"/>
            </a:xfrm>
          </p:grpSpPr>
          <p:sp>
            <p:nvSpPr>
              <p:cNvPr id="30" name="Teardrop 87"/>
              <p:cNvSpPr/>
              <p:nvPr/>
            </p:nvSpPr>
            <p:spPr>
              <a:xfrm rot="8100000">
                <a:off x="1295010" y="1516652"/>
                <a:ext cx="558911" cy="558911"/>
              </a:xfrm>
              <a:prstGeom prst="teardrop">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31" name="Oval 88"/>
              <p:cNvSpPr/>
              <p:nvPr/>
            </p:nvSpPr>
            <p:spPr>
              <a:xfrm>
                <a:off x="1390237" y="1619580"/>
                <a:ext cx="368458" cy="368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dirty="0">
                  <a:solidFill>
                    <a:schemeClr val="bg1"/>
                  </a:solidFill>
                  <a:cs typeface="+mn-ea"/>
                  <a:sym typeface="+mn-lt"/>
                </a:endParaRPr>
              </a:p>
            </p:txBody>
          </p:sp>
        </p:grpSp>
      </p:grpSp>
      <p:grpSp>
        <p:nvGrpSpPr>
          <p:cNvPr id="32" name="Group 89"/>
          <p:cNvGrpSpPr/>
          <p:nvPr/>
        </p:nvGrpSpPr>
        <p:grpSpPr>
          <a:xfrm>
            <a:off x="7154590" y="1391132"/>
            <a:ext cx="550107" cy="1263692"/>
            <a:chOff x="1295010" y="1516652"/>
            <a:chExt cx="558911" cy="1289563"/>
          </a:xfrm>
        </p:grpSpPr>
        <p:cxnSp>
          <p:nvCxnSpPr>
            <p:cNvPr id="33" name="Straight Connector 90"/>
            <p:cNvCxnSpPr>
              <a:stCxn id="35" idx="7"/>
            </p:cNvCxnSpPr>
            <p:nvPr/>
          </p:nvCxnSpPr>
          <p:spPr>
            <a:xfrm flipH="1">
              <a:off x="1574465" y="2191317"/>
              <a:ext cx="1" cy="614898"/>
            </a:xfrm>
            <a:prstGeom prst="line">
              <a:avLst/>
            </a:prstGeom>
            <a:ln w="19050">
              <a:solidFill>
                <a:schemeClr val="tx1">
                  <a:lumMod val="95000"/>
                  <a:lumOff val="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4" name="Group 91"/>
            <p:cNvGrpSpPr/>
            <p:nvPr/>
          </p:nvGrpSpPr>
          <p:grpSpPr>
            <a:xfrm>
              <a:off x="1295010" y="1516652"/>
              <a:ext cx="558911" cy="558911"/>
              <a:chOff x="1295010" y="1516652"/>
              <a:chExt cx="558911" cy="558911"/>
            </a:xfrm>
          </p:grpSpPr>
          <p:sp>
            <p:nvSpPr>
              <p:cNvPr id="35" name="Teardrop 92"/>
              <p:cNvSpPr/>
              <p:nvPr/>
            </p:nvSpPr>
            <p:spPr>
              <a:xfrm rot="8100000">
                <a:off x="1295010" y="1516652"/>
                <a:ext cx="558911" cy="558911"/>
              </a:xfrm>
              <a:prstGeom prst="teardrop">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36" name="Oval 93"/>
              <p:cNvSpPr/>
              <p:nvPr/>
            </p:nvSpPr>
            <p:spPr>
              <a:xfrm>
                <a:off x="1390237" y="1619580"/>
                <a:ext cx="368458" cy="368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1"/>
                  </a:solidFill>
                  <a:cs typeface="+mn-ea"/>
                  <a:sym typeface="+mn-lt"/>
                </a:endParaRPr>
              </a:p>
            </p:txBody>
          </p:sp>
        </p:grpSp>
      </p:grpSp>
      <p:grpSp>
        <p:nvGrpSpPr>
          <p:cNvPr id="37" name="Group 94"/>
          <p:cNvGrpSpPr/>
          <p:nvPr/>
        </p:nvGrpSpPr>
        <p:grpSpPr>
          <a:xfrm rot="10800000">
            <a:off x="2743416" y="2664159"/>
            <a:ext cx="550107" cy="1263692"/>
            <a:chOff x="1295010" y="1516652"/>
            <a:chExt cx="558911" cy="1289563"/>
          </a:xfrm>
        </p:grpSpPr>
        <p:cxnSp>
          <p:nvCxnSpPr>
            <p:cNvPr id="38" name="Straight Connector 95"/>
            <p:cNvCxnSpPr>
              <a:stCxn id="40" idx="7"/>
            </p:cNvCxnSpPr>
            <p:nvPr/>
          </p:nvCxnSpPr>
          <p:spPr>
            <a:xfrm flipH="1">
              <a:off x="1574465" y="2191317"/>
              <a:ext cx="1" cy="614898"/>
            </a:xfrm>
            <a:prstGeom prst="line">
              <a:avLst/>
            </a:prstGeom>
            <a:ln w="19050">
              <a:solidFill>
                <a:schemeClr val="tx1">
                  <a:lumMod val="85000"/>
                  <a:lumOff val="1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9" name="Group 96"/>
            <p:cNvGrpSpPr/>
            <p:nvPr/>
          </p:nvGrpSpPr>
          <p:grpSpPr>
            <a:xfrm>
              <a:off x="1295010" y="1516652"/>
              <a:ext cx="558911" cy="558911"/>
              <a:chOff x="1295010" y="1516652"/>
              <a:chExt cx="558911" cy="558911"/>
            </a:xfrm>
          </p:grpSpPr>
          <p:sp>
            <p:nvSpPr>
              <p:cNvPr id="40" name="Teardrop 97"/>
              <p:cNvSpPr/>
              <p:nvPr/>
            </p:nvSpPr>
            <p:spPr>
              <a:xfrm rot="8100000">
                <a:off x="1295010" y="1516652"/>
                <a:ext cx="558911" cy="558911"/>
              </a:xfrm>
              <a:prstGeom prst="teardrop">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1" name="Oval 98"/>
              <p:cNvSpPr/>
              <p:nvPr/>
            </p:nvSpPr>
            <p:spPr>
              <a:xfrm rot="10800000">
                <a:off x="1390237" y="1619580"/>
                <a:ext cx="368458" cy="368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1"/>
                  </a:solidFill>
                  <a:cs typeface="+mn-ea"/>
                  <a:sym typeface="+mn-lt"/>
                </a:endParaRPr>
              </a:p>
            </p:txBody>
          </p:sp>
        </p:grpSp>
      </p:grpSp>
      <p:grpSp>
        <p:nvGrpSpPr>
          <p:cNvPr id="42" name="Group 99"/>
          <p:cNvGrpSpPr/>
          <p:nvPr/>
        </p:nvGrpSpPr>
        <p:grpSpPr>
          <a:xfrm rot="10800000">
            <a:off x="5678613" y="2664159"/>
            <a:ext cx="550107" cy="1263692"/>
            <a:chOff x="1295010" y="1516652"/>
            <a:chExt cx="558911" cy="1289563"/>
          </a:xfrm>
        </p:grpSpPr>
        <p:cxnSp>
          <p:nvCxnSpPr>
            <p:cNvPr id="43" name="Straight Connector 100"/>
            <p:cNvCxnSpPr>
              <a:stCxn id="45" idx="7"/>
            </p:cNvCxnSpPr>
            <p:nvPr/>
          </p:nvCxnSpPr>
          <p:spPr>
            <a:xfrm flipH="1">
              <a:off x="1574465" y="2191317"/>
              <a:ext cx="1" cy="614898"/>
            </a:xfrm>
            <a:prstGeom prst="line">
              <a:avLst/>
            </a:prstGeom>
            <a:ln w="19050">
              <a:solidFill>
                <a:schemeClr val="tx1">
                  <a:lumMod val="85000"/>
                  <a:lumOff val="1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4" name="Group 101"/>
            <p:cNvGrpSpPr/>
            <p:nvPr/>
          </p:nvGrpSpPr>
          <p:grpSpPr>
            <a:xfrm>
              <a:off x="1295010" y="1516652"/>
              <a:ext cx="558911" cy="558911"/>
              <a:chOff x="1295010" y="1516652"/>
              <a:chExt cx="558911" cy="558911"/>
            </a:xfrm>
          </p:grpSpPr>
          <p:sp>
            <p:nvSpPr>
              <p:cNvPr id="45" name="Teardrop 102"/>
              <p:cNvSpPr/>
              <p:nvPr/>
            </p:nvSpPr>
            <p:spPr>
              <a:xfrm rot="8100000">
                <a:off x="1295010" y="1516652"/>
                <a:ext cx="558911" cy="558911"/>
              </a:xfrm>
              <a:prstGeom prst="teardrop">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46" name="Oval 103"/>
              <p:cNvSpPr/>
              <p:nvPr/>
            </p:nvSpPr>
            <p:spPr>
              <a:xfrm rot="10800000">
                <a:off x="1390237" y="1619580"/>
                <a:ext cx="368458" cy="3684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1"/>
                  </a:solidFill>
                  <a:cs typeface="+mn-ea"/>
                  <a:sym typeface="+mn-lt"/>
                </a:endParaRPr>
              </a:p>
            </p:txBody>
          </p:sp>
        </p:grpSp>
      </p:grpSp>
      <p:grpSp>
        <p:nvGrpSpPr>
          <p:cNvPr id="47" name="Group 88"/>
          <p:cNvGrpSpPr/>
          <p:nvPr/>
        </p:nvGrpSpPr>
        <p:grpSpPr>
          <a:xfrm>
            <a:off x="859328" y="3283889"/>
            <a:ext cx="1381841" cy="367148"/>
            <a:chOff x="690582" y="661615"/>
            <a:chExt cx="1370060" cy="203616"/>
          </a:xfrm>
        </p:grpSpPr>
        <p:sp>
          <p:nvSpPr>
            <p:cNvPr id="48" name="TextBox 47"/>
            <p:cNvSpPr txBox="1"/>
            <p:nvPr/>
          </p:nvSpPr>
          <p:spPr>
            <a:xfrm>
              <a:off x="1075267" y="661615"/>
              <a:ext cx="610305" cy="102414"/>
            </a:xfrm>
            <a:prstGeom prst="rect">
              <a:avLst/>
            </a:prstGeom>
            <a:noFill/>
          </p:spPr>
          <p:txBody>
            <a:bodyPr wrap="none" lIns="0" tIns="0" rIns="0" bIns="0" rtlCol="0" anchor="t">
              <a:spAutoFit/>
            </a:bodyPr>
            <a:lstStyle/>
            <a:p>
              <a:r>
                <a:rPr lang="zh-CN" altLang="en-US" sz="1200" dirty="0">
                  <a:solidFill>
                    <a:schemeClr val="tx1">
                      <a:lumMod val="65000"/>
                      <a:lumOff val="35000"/>
                    </a:schemeClr>
                  </a:solidFill>
                  <a:cs typeface="+mn-ea"/>
                  <a:sym typeface="+mn-lt"/>
                </a:rPr>
                <a:t>添加标题</a:t>
              </a:r>
              <a:endParaRPr lang="en-US" altLang="zh-CN" sz="1200" dirty="0">
                <a:solidFill>
                  <a:schemeClr val="tx1">
                    <a:lumMod val="65000"/>
                    <a:lumOff val="35000"/>
                  </a:schemeClr>
                </a:solidFill>
                <a:cs typeface="+mn-ea"/>
                <a:sym typeface="+mn-lt"/>
              </a:endParaRPr>
            </a:p>
          </p:txBody>
        </p:sp>
        <p:sp>
          <p:nvSpPr>
            <p:cNvPr id="49" name="TextBox 48"/>
            <p:cNvSpPr txBox="1"/>
            <p:nvPr/>
          </p:nvSpPr>
          <p:spPr>
            <a:xfrm>
              <a:off x="690582" y="779887"/>
              <a:ext cx="1370060" cy="85344"/>
            </a:xfrm>
            <a:prstGeom prst="rect">
              <a:avLst/>
            </a:prstGeom>
            <a:noFill/>
          </p:spPr>
          <p:txBody>
            <a:bodyPr wrap="square" lIns="0" tIns="0" rIns="0" bIns="0" rtlCol="0" anchor="t">
              <a:spAutoFit/>
            </a:bodyPr>
            <a:lstStyle/>
            <a:p>
              <a:pPr algn="ctr" defTabSz="897890">
                <a:spcBef>
                  <a:spcPct val="20000"/>
                </a:spcBef>
                <a:defRPr/>
              </a:pPr>
              <a:r>
                <a:rPr lang="zh-CN" altLang="en-US" sz="1000" dirty="0">
                  <a:solidFill>
                    <a:schemeClr val="tx1">
                      <a:lumMod val="65000"/>
                      <a:lumOff val="35000"/>
                    </a:schemeClr>
                  </a:solidFill>
                  <a:cs typeface="+mn-ea"/>
                  <a:sym typeface="+mn-lt"/>
                </a:rPr>
                <a:t>单击此处添加副标题</a:t>
              </a:r>
              <a:endParaRPr lang="en-US" sz="1000" dirty="0">
                <a:solidFill>
                  <a:schemeClr val="tx1">
                    <a:lumMod val="65000"/>
                    <a:lumOff val="35000"/>
                  </a:schemeClr>
                </a:solidFill>
                <a:cs typeface="+mn-ea"/>
                <a:sym typeface="+mn-lt"/>
              </a:endParaRPr>
            </a:p>
          </p:txBody>
        </p:sp>
      </p:grpSp>
      <p:grpSp>
        <p:nvGrpSpPr>
          <p:cNvPr id="50" name="Group 88"/>
          <p:cNvGrpSpPr/>
          <p:nvPr/>
        </p:nvGrpSpPr>
        <p:grpSpPr>
          <a:xfrm>
            <a:off x="3813925" y="3283889"/>
            <a:ext cx="1381841" cy="367148"/>
            <a:chOff x="690582" y="661615"/>
            <a:chExt cx="1370060" cy="203616"/>
          </a:xfrm>
        </p:grpSpPr>
        <p:sp>
          <p:nvSpPr>
            <p:cNvPr id="51" name="TextBox 50"/>
            <p:cNvSpPr txBox="1"/>
            <p:nvPr/>
          </p:nvSpPr>
          <p:spPr>
            <a:xfrm>
              <a:off x="1075267" y="661615"/>
              <a:ext cx="610305" cy="102414"/>
            </a:xfrm>
            <a:prstGeom prst="rect">
              <a:avLst/>
            </a:prstGeom>
            <a:noFill/>
          </p:spPr>
          <p:txBody>
            <a:bodyPr wrap="none" lIns="0" tIns="0" rIns="0" bIns="0" rtlCol="0" anchor="t">
              <a:spAutoFit/>
            </a:bodyPr>
            <a:lstStyle/>
            <a:p>
              <a:r>
                <a:rPr lang="zh-CN" altLang="en-US" sz="1200" dirty="0">
                  <a:solidFill>
                    <a:schemeClr val="tx1">
                      <a:lumMod val="65000"/>
                      <a:lumOff val="35000"/>
                    </a:schemeClr>
                  </a:solidFill>
                  <a:cs typeface="+mn-ea"/>
                  <a:sym typeface="+mn-lt"/>
                </a:rPr>
                <a:t>添加标题</a:t>
              </a:r>
              <a:endParaRPr lang="en-US" altLang="zh-CN" sz="1200" dirty="0">
                <a:solidFill>
                  <a:schemeClr val="tx1">
                    <a:lumMod val="65000"/>
                    <a:lumOff val="35000"/>
                  </a:schemeClr>
                </a:solidFill>
                <a:cs typeface="+mn-ea"/>
                <a:sym typeface="+mn-lt"/>
              </a:endParaRPr>
            </a:p>
          </p:txBody>
        </p:sp>
        <p:sp>
          <p:nvSpPr>
            <p:cNvPr id="52" name="TextBox 51"/>
            <p:cNvSpPr txBox="1"/>
            <p:nvPr/>
          </p:nvSpPr>
          <p:spPr>
            <a:xfrm>
              <a:off x="690582" y="779887"/>
              <a:ext cx="1370060" cy="85344"/>
            </a:xfrm>
            <a:prstGeom prst="rect">
              <a:avLst/>
            </a:prstGeom>
            <a:noFill/>
          </p:spPr>
          <p:txBody>
            <a:bodyPr wrap="square" lIns="0" tIns="0" rIns="0" bIns="0" rtlCol="0" anchor="t">
              <a:spAutoFit/>
            </a:bodyPr>
            <a:lstStyle/>
            <a:p>
              <a:pPr algn="ctr" defTabSz="897890">
                <a:spcBef>
                  <a:spcPct val="20000"/>
                </a:spcBef>
                <a:defRPr/>
              </a:pPr>
              <a:r>
                <a:rPr lang="zh-CN" altLang="en-US" sz="1000" dirty="0">
                  <a:solidFill>
                    <a:schemeClr val="tx1">
                      <a:lumMod val="65000"/>
                      <a:lumOff val="35000"/>
                    </a:schemeClr>
                  </a:solidFill>
                  <a:cs typeface="+mn-ea"/>
                  <a:sym typeface="+mn-lt"/>
                </a:rPr>
                <a:t>单击此处添加副标题</a:t>
              </a:r>
              <a:endParaRPr lang="en-US" sz="1000" dirty="0">
                <a:solidFill>
                  <a:schemeClr val="tx1">
                    <a:lumMod val="65000"/>
                    <a:lumOff val="35000"/>
                  </a:schemeClr>
                </a:solidFill>
                <a:cs typeface="+mn-ea"/>
                <a:sym typeface="+mn-lt"/>
              </a:endParaRPr>
            </a:p>
          </p:txBody>
        </p:sp>
      </p:grpSp>
      <p:grpSp>
        <p:nvGrpSpPr>
          <p:cNvPr id="53" name="Group 88"/>
          <p:cNvGrpSpPr/>
          <p:nvPr/>
        </p:nvGrpSpPr>
        <p:grpSpPr>
          <a:xfrm>
            <a:off x="6748886" y="3283889"/>
            <a:ext cx="1381841" cy="367148"/>
            <a:chOff x="690582" y="661615"/>
            <a:chExt cx="1370060" cy="203616"/>
          </a:xfrm>
        </p:grpSpPr>
        <p:sp>
          <p:nvSpPr>
            <p:cNvPr id="54" name="TextBox 53"/>
            <p:cNvSpPr txBox="1"/>
            <p:nvPr/>
          </p:nvSpPr>
          <p:spPr>
            <a:xfrm>
              <a:off x="1075267" y="661615"/>
              <a:ext cx="610305" cy="102414"/>
            </a:xfrm>
            <a:prstGeom prst="rect">
              <a:avLst/>
            </a:prstGeom>
            <a:noFill/>
          </p:spPr>
          <p:txBody>
            <a:bodyPr wrap="none" lIns="0" tIns="0" rIns="0" bIns="0" rtlCol="0" anchor="t">
              <a:spAutoFit/>
            </a:bodyPr>
            <a:lstStyle/>
            <a:p>
              <a:r>
                <a:rPr lang="zh-CN" altLang="en-US" sz="1200" dirty="0">
                  <a:solidFill>
                    <a:schemeClr val="tx1">
                      <a:lumMod val="65000"/>
                      <a:lumOff val="35000"/>
                    </a:schemeClr>
                  </a:solidFill>
                  <a:cs typeface="+mn-ea"/>
                  <a:sym typeface="+mn-lt"/>
                </a:rPr>
                <a:t>添加标题</a:t>
              </a:r>
              <a:endParaRPr lang="en-US" altLang="zh-CN" sz="1200" dirty="0">
                <a:solidFill>
                  <a:schemeClr val="tx1">
                    <a:lumMod val="65000"/>
                    <a:lumOff val="35000"/>
                  </a:schemeClr>
                </a:solidFill>
                <a:cs typeface="+mn-ea"/>
                <a:sym typeface="+mn-lt"/>
              </a:endParaRPr>
            </a:p>
          </p:txBody>
        </p:sp>
        <p:sp>
          <p:nvSpPr>
            <p:cNvPr id="55" name="TextBox 54"/>
            <p:cNvSpPr txBox="1"/>
            <p:nvPr/>
          </p:nvSpPr>
          <p:spPr>
            <a:xfrm>
              <a:off x="690582" y="779887"/>
              <a:ext cx="1370060" cy="85344"/>
            </a:xfrm>
            <a:prstGeom prst="rect">
              <a:avLst/>
            </a:prstGeom>
            <a:noFill/>
          </p:spPr>
          <p:txBody>
            <a:bodyPr wrap="square" lIns="0" tIns="0" rIns="0" bIns="0" rtlCol="0" anchor="t">
              <a:spAutoFit/>
            </a:bodyPr>
            <a:lstStyle/>
            <a:p>
              <a:pPr algn="ctr" defTabSz="897890">
                <a:spcBef>
                  <a:spcPct val="20000"/>
                </a:spcBef>
                <a:defRPr/>
              </a:pPr>
              <a:r>
                <a:rPr lang="zh-CN" altLang="en-US" sz="1000" dirty="0">
                  <a:solidFill>
                    <a:schemeClr val="tx1">
                      <a:lumMod val="65000"/>
                      <a:lumOff val="35000"/>
                    </a:schemeClr>
                  </a:solidFill>
                  <a:cs typeface="+mn-ea"/>
                  <a:sym typeface="+mn-lt"/>
                </a:rPr>
                <a:t>单击此处添加副标题</a:t>
              </a:r>
              <a:endParaRPr lang="en-US" sz="1000" dirty="0">
                <a:solidFill>
                  <a:schemeClr val="tx1">
                    <a:lumMod val="65000"/>
                    <a:lumOff val="35000"/>
                  </a:schemeClr>
                </a:solidFill>
                <a:cs typeface="+mn-ea"/>
                <a:sym typeface="+mn-lt"/>
              </a:endParaRPr>
            </a:p>
          </p:txBody>
        </p:sp>
      </p:grpSp>
      <p:grpSp>
        <p:nvGrpSpPr>
          <p:cNvPr id="56" name="Group 88"/>
          <p:cNvGrpSpPr/>
          <p:nvPr/>
        </p:nvGrpSpPr>
        <p:grpSpPr>
          <a:xfrm>
            <a:off x="2309660" y="1808213"/>
            <a:ext cx="1381841" cy="367148"/>
            <a:chOff x="690582" y="661615"/>
            <a:chExt cx="1370060" cy="203616"/>
          </a:xfrm>
        </p:grpSpPr>
        <p:sp>
          <p:nvSpPr>
            <p:cNvPr id="57" name="TextBox 56"/>
            <p:cNvSpPr txBox="1"/>
            <p:nvPr/>
          </p:nvSpPr>
          <p:spPr>
            <a:xfrm>
              <a:off x="1075267" y="661615"/>
              <a:ext cx="610305" cy="102414"/>
            </a:xfrm>
            <a:prstGeom prst="rect">
              <a:avLst/>
            </a:prstGeom>
            <a:noFill/>
          </p:spPr>
          <p:txBody>
            <a:bodyPr wrap="none" lIns="0" tIns="0" rIns="0" bIns="0" rtlCol="0" anchor="t">
              <a:spAutoFit/>
            </a:bodyPr>
            <a:lstStyle/>
            <a:p>
              <a:r>
                <a:rPr lang="zh-CN" altLang="en-US" sz="1200" dirty="0">
                  <a:solidFill>
                    <a:schemeClr val="tx1">
                      <a:lumMod val="65000"/>
                      <a:lumOff val="35000"/>
                    </a:schemeClr>
                  </a:solidFill>
                  <a:cs typeface="+mn-ea"/>
                  <a:sym typeface="+mn-lt"/>
                </a:rPr>
                <a:t>添加标题</a:t>
              </a:r>
              <a:endParaRPr lang="en-US" altLang="zh-CN" sz="1200" dirty="0">
                <a:solidFill>
                  <a:schemeClr val="tx1">
                    <a:lumMod val="65000"/>
                    <a:lumOff val="35000"/>
                  </a:schemeClr>
                </a:solidFill>
                <a:cs typeface="+mn-ea"/>
                <a:sym typeface="+mn-lt"/>
              </a:endParaRPr>
            </a:p>
          </p:txBody>
        </p:sp>
        <p:sp>
          <p:nvSpPr>
            <p:cNvPr id="58" name="TextBox 57"/>
            <p:cNvSpPr txBox="1"/>
            <p:nvPr/>
          </p:nvSpPr>
          <p:spPr>
            <a:xfrm>
              <a:off x="690582" y="779887"/>
              <a:ext cx="1370060" cy="85344"/>
            </a:xfrm>
            <a:prstGeom prst="rect">
              <a:avLst/>
            </a:prstGeom>
            <a:noFill/>
          </p:spPr>
          <p:txBody>
            <a:bodyPr wrap="square" lIns="0" tIns="0" rIns="0" bIns="0" rtlCol="0" anchor="t">
              <a:spAutoFit/>
            </a:bodyPr>
            <a:lstStyle/>
            <a:p>
              <a:pPr algn="ctr" defTabSz="897890">
                <a:spcBef>
                  <a:spcPct val="20000"/>
                </a:spcBef>
                <a:defRPr/>
              </a:pPr>
              <a:r>
                <a:rPr lang="zh-CN" altLang="en-US" sz="1000" dirty="0">
                  <a:solidFill>
                    <a:schemeClr val="tx1">
                      <a:lumMod val="50000"/>
                      <a:lumOff val="50000"/>
                    </a:schemeClr>
                  </a:solidFill>
                  <a:cs typeface="+mn-ea"/>
                  <a:sym typeface="+mn-lt"/>
                </a:rPr>
                <a:t>单击此处添加副标题</a:t>
              </a:r>
              <a:endParaRPr lang="en-US" sz="1000" dirty="0">
                <a:solidFill>
                  <a:schemeClr val="tx1">
                    <a:lumMod val="50000"/>
                    <a:lumOff val="50000"/>
                  </a:schemeClr>
                </a:solidFill>
                <a:cs typeface="+mn-ea"/>
                <a:sym typeface="+mn-lt"/>
              </a:endParaRPr>
            </a:p>
          </p:txBody>
        </p:sp>
      </p:grpSp>
      <p:grpSp>
        <p:nvGrpSpPr>
          <p:cNvPr id="59" name="Group 88"/>
          <p:cNvGrpSpPr/>
          <p:nvPr/>
        </p:nvGrpSpPr>
        <p:grpSpPr>
          <a:xfrm>
            <a:off x="5246478" y="1808213"/>
            <a:ext cx="1381841" cy="367148"/>
            <a:chOff x="690582" y="661615"/>
            <a:chExt cx="1370060" cy="203616"/>
          </a:xfrm>
        </p:grpSpPr>
        <p:sp>
          <p:nvSpPr>
            <p:cNvPr id="60" name="TextBox 59"/>
            <p:cNvSpPr txBox="1"/>
            <p:nvPr/>
          </p:nvSpPr>
          <p:spPr>
            <a:xfrm>
              <a:off x="1075267" y="661615"/>
              <a:ext cx="610305" cy="102414"/>
            </a:xfrm>
            <a:prstGeom prst="rect">
              <a:avLst/>
            </a:prstGeom>
            <a:noFill/>
          </p:spPr>
          <p:txBody>
            <a:bodyPr wrap="none" lIns="0" tIns="0" rIns="0" bIns="0" rtlCol="0" anchor="t">
              <a:spAutoFit/>
            </a:bodyPr>
            <a:lstStyle/>
            <a:p>
              <a:r>
                <a:rPr lang="zh-CN" altLang="en-US" sz="1200" dirty="0">
                  <a:solidFill>
                    <a:schemeClr val="tx1">
                      <a:lumMod val="65000"/>
                      <a:lumOff val="35000"/>
                    </a:schemeClr>
                  </a:solidFill>
                  <a:cs typeface="+mn-ea"/>
                  <a:sym typeface="+mn-lt"/>
                </a:rPr>
                <a:t>添加标题</a:t>
              </a:r>
              <a:endParaRPr lang="en-US" altLang="zh-CN" sz="1200" dirty="0">
                <a:solidFill>
                  <a:schemeClr val="tx1">
                    <a:lumMod val="65000"/>
                    <a:lumOff val="35000"/>
                  </a:schemeClr>
                </a:solidFill>
                <a:cs typeface="+mn-ea"/>
                <a:sym typeface="+mn-lt"/>
              </a:endParaRPr>
            </a:p>
          </p:txBody>
        </p:sp>
        <p:sp>
          <p:nvSpPr>
            <p:cNvPr id="61" name="TextBox 60"/>
            <p:cNvSpPr txBox="1"/>
            <p:nvPr/>
          </p:nvSpPr>
          <p:spPr>
            <a:xfrm>
              <a:off x="690582" y="779887"/>
              <a:ext cx="1370060" cy="85344"/>
            </a:xfrm>
            <a:prstGeom prst="rect">
              <a:avLst/>
            </a:prstGeom>
            <a:noFill/>
          </p:spPr>
          <p:txBody>
            <a:bodyPr wrap="square" lIns="0" tIns="0" rIns="0" bIns="0" rtlCol="0" anchor="t">
              <a:spAutoFit/>
            </a:bodyPr>
            <a:lstStyle/>
            <a:p>
              <a:pPr algn="ctr" defTabSz="897890">
                <a:spcBef>
                  <a:spcPct val="20000"/>
                </a:spcBef>
                <a:defRPr/>
              </a:pPr>
              <a:r>
                <a:rPr lang="zh-CN" altLang="en-US" sz="1000" dirty="0">
                  <a:solidFill>
                    <a:schemeClr val="tx1">
                      <a:lumMod val="50000"/>
                      <a:lumOff val="50000"/>
                    </a:schemeClr>
                  </a:solidFill>
                  <a:cs typeface="+mn-ea"/>
                  <a:sym typeface="+mn-lt"/>
                </a:rPr>
                <a:t>单击此处添加副标题</a:t>
              </a:r>
              <a:endParaRPr lang="en-US" sz="1000" dirty="0">
                <a:solidFill>
                  <a:schemeClr val="tx1">
                    <a:lumMod val="50000"/>
                    <a:lumOff val="50000"/>
                  </a:schemeClr>
                </a:solidFill>
                <a:cs typeface="+mn-ea"/>
                <a:sym typeface="+mn-lt"/>
              </a:endParaRPr>
            </a:p>
          </p:txBody>
        </p:sp>
      </p:grpSp>
      <p:sp>
        <p:nvSpPr>
          <p:cNvPr id="62" name="Freeform 143"/>
          <p:cNvSpPr>
            <a:spLocks noEditPoints="1"/>
          </p:cNvSpPr>
          <p:nvPr/>
        </p:nvSpPr>
        <p:spPr bwMode="auto">
          <a:xfrm>
            <a:off x="1368231" y="1485798"/>
            <a:ext cx="356248" cy="326687"/>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sp>
        <p:nvSpPr>
          <p:cNvPr id="63" name="Freeform 92"/>
          <p:cNvSpPr>
            <a:spLocks noEditPoints="1"/>
          </p:cNvSpPr>
          <p:nvPr/>
        </p:nvSpPr>
        <p:spPr bwMode="auto">
          <a:xfrm>
            <a:off x="2852803" y="3494375"/>
            <a:ext cx="335936" cy="340689"/>
          </a:xfrm>
          <a:custGeom>
            <a:avLst/>
            <a:gdLst>
              <a:gd name="T0" fmla="*/ 143 w 148"/>
              <a:gd name="T1" fmla="*/ 130 h 151"/>
              <a:gd name="T2" fmla="*/ 100 w 148"/>
              <a:gd name="T3" fmla="*/ 86 h 151"/>
              <a:gd name="T4" fmla="*/ 110 w 148"/>
              <a:gd name="T5" fmla="*/ 55 h 151"/>
              <a:gd name="T6" fmla="*/ 55 w 148"/>
              <a:gd name="T7" fmla="*/ 0 h 151"/>
              <a:gd name="T8" fmla="*/ 0 w 148"/>
              <a:gd name="T9" fmla="*/ 55 h 151"/>
              <a:gd name="T10" fmla="*/ 55 w 148"/>
              <a:gd name="T11" fmla="*/ 109 h 151"/>
              <a:gd name="T12" fmla="*/ 81 w 148"/>
              <a:gd name="T13" fmla="*/ 103 h 151"/>
              <a:gd name="T14" fmla="*/ 126 w 148"/>
              <a:gd name="T15" fmla="*/ 147 h 151"/>
              <a:gd name="T16" fmla="*/ 143 w 148"/>
              <a:gd name="T17" fmla="*/ 147 h 151"/>
              <a:gd name="T18" fmla="*/ 143 w 148"/>
              <a:gd name="T19" fmla="*/ 130 h 151"/>
              <a:gd name="T20" fmla="*/ 19 w 148"/>
              <a:gd name="T21" fmla="*/ 55 h 151"/>
              <a:gd name="T22" fmla="*/ 55 w 148"/>
              <a:gd name="T23" fmla="*/ 18 h 151"/>
              <a:gd name="T24" fmla="*/ 92 w 148"/>
              <a:gd name="T25" fmla="*/ 55 h 151"/>
              <a:gd name="T26" fmla="*/ 55 w 148"/>
              <a:gd name="T27" fmla="*/ 91 h 151"/>
              <a:gd name="T28" fmla="*/ 19 w 148"/>
              <a:gd name="T29" fmla="*/ 5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51">
                <a:moveTo>
                  <a:pt x="143" y="130"/>
                </a:moveTo>
                <a:cubicBezTo>
                  <a:pt x="100" y="86"/>
                  <a:pt x="100" y="86"/>
                  <a:pt x="100" y="86"/>
                </a:cubicBezTo>
                <a:cubicBezTo>
                  <a:pt x="106" y="77"/>
                  <a:pt x="110" y="67"/>
                  <a:pt x="110" y="55"/>
                </a:cubicBezTo>
                <a:cubicBezTo>
                  <a:pt x="110" y="24"/>
                  <a:pt x="85" y="0"/>
                  <a:pt x="55" y="0"/>
                </a:cubicBezTo>
                <a:cubicBezTo>
                  <a:pt x="25" y="0"/>
                  <a:pt x="0" y="24"/>
                  <a:pt x="0" y="55"/>
                </a:cubicBezTo>
                <a:cubicBezTo>
                  <a:pt x="0" y="85"/>
                  <a:pt x="25" y="109"/>
                  <a:pt x="55" y="109"/>
                </a:cubicBezTo>
                <a:cubicBezTo>
                  <a:pt x="65" y="109"/>
                  <a:pt x="74" y="107"/>
                  <a:pt x="81" y="103"/>
                </a:cubicBezTo>
                <a:cubicBezTo>
                  <a:pt x="126" y="147"/>
                  <a:pt x="126" y="147"/>
                  <a:pt x="126" y="147"/>
                </a:cubicBezTo>
                <a:cubicBezTo>
                  <a:pt x="130" y="151"/>
                  <a:pt x="138" y="151"/>
                  <a:pt x="143" y="147"/>
                </a:cubicBezTo>
                <a:cubicBezTo>
                  <a:pt x="148" y="142"/>
                  <a:pt x="148" y="134"/>
                  <a:pt x="143" y="130"/>
                </a:cubicBezTo>
                <a:close/>
                <a:moveTo>
                  <a:pt x="19" y="55"/>
                </a:moveTo>
                <a:cubicBezTo>
                  <a:pt x="19" y="34"/>
                  <a:pt x="35" y="18"/>
                  <a:pt x="55" y="18"/>
                </a:cubicBezTo>
                <a:cubicBezTo>
                  <a:pt x="75" y="18"/>
                  <a:pt x="92" y="34"/>
                  <a:pt x="92" y="55"/>
                </a:cubicBezTo>
                <a:cubicBezTo>
                  <a:pt x="92" y="75"/>
                  <a:pt x="75" y="91"/>
                  <a:pt x="55" y="91"/>
                </a:cubicBezTo>
                <a:cubicBezTo>
                  <a:pt x="35" y="91"/>
                  <a:pt x="19" y="75"/>
                  <a:pt x="19" y="55"/>
                </a:cubicBez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grpSp>
        <p:nvGrpSpPr>
          <p:cNvPr id="64" name="组合 63"/>
          <p:cNvGrpSpPr/>
          <p:nvPr/>
        </p:nvGrpSpPr>
        <p:grpSpPr>
          <a:xfrm>
            <a:off x="4326109" y="1518072"/>
            <a:ext cx="315623" cy="294019"/>
            <a:chOff x="6661150" y="233363"/>
            <a:chExt cx="320675" cy="300038"/>
          </a:xfrm>
          <a:solidFill>
            <a:schemeClr val="bg1"/>
          </a:solidFill>
        </p:grpSpPr>
        <p:sp>
          <p:nvSpPr>
            <p:cNvPr id="65"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6"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7"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68"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grpSp>
      <p:sp>
        <p:nvSpPr>
          <p:cNvPr id="69" name="Freeform 140"/>
          <p:cNvSpPr>
            <a:spLocks noEditPoints="1"/>
          </p:cNvSpPr>
          <p:nvPr/>
        </p:nvSpPr>
        <p:spPr bwMode="auto">
          <a:xfrm>
            <a:off x="5764588" y="3459701"/>
            <a:ext cx="378157" cy="376501"/>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sp>
        <p:nvSpPr>
          <p:cNvPr id="70" name="Freeform 190"/>
          <p:cNvSpPr>
            <a:spLocks noEditPoints="1"/>
          </p:cNvSpPr>
          <p:nvPr/>
        </p:nvSpPr>
        <p:spPr bwMode="auto">
          <a:xfrm>
            <a:off x="7274663" y="1536400"/>
            <a:ext cx="289061" cy="306464"/>
          </a:xfrm>
          <a:custGeom>
            <a:avLst/>
            <a:gdLst>
              <a:gd name="T0" fmla="*/ 124 w 128"/>
              <a:gd name="T1" fmla="*/ 126 h 136"/>
              <a:gd name="T2" fmla="*/ 120 w 128"/>
              <a:gd name="T3" fmla="*/ 0 h 136"/>
              <a:gd name="T4" fmla="*/ 97 w 128"/>
              <a:gd name="T5" fmla="*/ 0 h 136"/>
              <a:gd name="T6" fmla="*/ 95 w 128"/>
              <a:gd name="T7" fmla="*/ 62 h 136"/>
              <a:gd name="T8" fmla="*/ 86 w 128"/>
              <a:gd name="T9" fmla="*/ 51 h 136"/>
              <a:gd name="T10" fmla="*/ 68 w 128"/>
              <a:gd name="T11" fmla="*/ 61 h 136"/>
              <a:gd name="T12" fmla="*/ 59 w 128"/>
              <a:gd name="T13" fmla="*/ 51 h 136"/>
              <a:gd name="T14" fmla="*/ 41 w 128"/>
              <a:gd name="T15" fmla="*/ 61 h 136"/>
              <a:gd name="T16" fmla="*/ 32 w 128"/>
              <a:gd name="T17" fmla="*/ 51 h 136"/>
              <a:gd name="T18" fmla="*/ 7 w 128"/>
              <a:gd name="T19" fmla="*/ 65 h 136"/>
              <a:gd name="T20" fmla="*/ 7 w 128"/>
              <a:gd name="T21" fmla="*/ 65 h 136"/>
              <a:gd name="T22" fmla="*/ 7 w 128"/>
              <a:gd name="T23" fmla="*/ 126 h 136"/>
              <a:gd name="T24" fmla="*/ 0 w 128"/>
              <a:gd name="T25" fmla="*/ 126 h 136"/>
              <a:gd name="T26" fmla="*/ 0 w 128"/>
              <a:gd name="T27" fmla="*/ 136 h 136"/>
              <a:gd name="T28" fmla="*/ 128 w 128"/>
              <a:gd name="T29" fmla="*/ 136 h 136"/>
              <a:gd name="T30" fmla="*/ 128 w 128"/>
              <a:gd name="T31" fmla="*/ 126 h 136"/>
              <a:gd name="T32" fmla="*/ 124 w 128"/>
              <a:gd name="T33" fmla="*/ 126 h 136"/>
              <a:gd name="T34" fmla="*/ 43 w 128"/>
              <a:gd name="T35" fmla="*/ 89 h 136"/>
              <a:gd name="T36" fmla="*/ 16 w 128"/>
              <a:gd name="T37" fmla="*/ 89 h 136"/>
              <a:gd name="T38" fmla="*/ 16 w 128"/>
              <a:gd name="T39" fmla="*/ 78 h 136"/>
              <a:gd name="T40" fmla="*/ 43 w 128"/>
              <a:gd name="T41" fmla="*/ 78 h 136"/>
              <a:gd name="T42" fmla="*/ 43 w 128"/>
              <a:gd name="T43" fmla="*/ 89 h 136"/>
              <a:gd name="T44" fmla="*/ 78 w 128"/>
              <a:gd name="T45" fmla="*/ 89 h 136"/>
              <a:gd name="T46" fmla="*/ 51 w 128"/>
              <a:gd name="T47" fmla="*/ 89 h 136"/>
              <a:gd name="T48" fmla="*/ 51 w 128"/>
              <a:gd name="T49" fmla="*/ 78 h 136"/>
              <a:gd name="T50" fmla="*/ 78 w 128"/>
              <a:gd name="T51" fmla="*/ 78 h 136"/>
              <a:gd name="T52" fmla="*/ 78 w 128"/>
              <a:gd name="T53" fmla="*/ 89 h 136"/>
              <a:gd name="T54" fmla="*/ 112 w 128"/>
              <a:gd name="T55" fmla="*/ 89 h 136"/>
              <a:gd name="T56" fmla="*/ 85 w 128"/>
              <a:gd name="T57" fmla="*/ 89 h 136"/>
              <a:gd name="T58" fmla="*/ 85 w 128"/>
              <a:gd name="T59" fmla="*/ 78 h 136"/>
              <a:gd name="T60" fmla="*/ 112 w 128"/>
              <a:gd name="T61" fmla="*/ 78 h 136"/>
              <a:gd name="T62" fmla="*/ 112 w 128"/>
              <a:gd name="T63" fmla="*/ 8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36">
                <a:moveTo>
                  <a:pt x="124" y="126"/>
                </a:moveTo>
                <a:cubicBezTo>
                  <a:pt x="123" y="84"/>
                  <a:pt x="122" y="42"/>
                  <a:pt x="120" y="0"/>
                </a:cubicBezTo>
                <a:cubicBezTo>
                  <a:pt x="113" y="2"/>
                  <a:pt x="105" y="2"/>
                  <a:pt x="97" y="0"/>
                </a:cubicBezTo>
                <a:cubicBezTo>
                  <a:pt x="96" y="20"/>
                  <a:pt x="96" y="41"/>
                  <a:pt x="95" y="62"/>
                </a:cubicBezTo>
                <a:cubicBezTo>
                  <a:pt x="86" y="51"/>
                  <a:pt x="86" y="51"/>
                  <a:pt x="86" y="51"/>
                </a:cubicBezTo>
                <a:cubicBezTo>
                  <a:pt x="68" y="61"/>
                  <a:pt x="68" y="61"/>
                  <a:pt x="68" y="61"/>
                </a:cubicBezTo>
                <a:cubicBezTo>
                  <a:pt x="59" y="51"/>
                  <a:pt x="59" y="51"/>
                  <a:pt x="59" y="51"/>
                </a:cubicBezTo>
                <a:cubicBezTo>
                  <a:pt x="41" y="61"/>
                  <a:pt x="41" y="61"/>
                  <a:pt x="41" y="61"/>
                </a:cubicBezTo>
                <a:cubicBezTo>
                  <a:pt x="32" y="51"/>
                  <a:pt x="32" y="51"/>
                  <a:pt x="32" y="51"/>
                </a:cubicBezTo>
                <a:cubicBezTo>
                  <a:pt x="7" y="65"/>
                  <a:pt x="7" y="65"/>
                  <a:pt x="7" y="65"/>
                </a:cubicBezTo>
                <a:cubicBezTo>
                  <a:pt x="7" y="65"/>
                  <a:pt x="7" y="65"/>
                  <a:pt x="7" y="65"/>
                </a:cubicBezTo>
                <a:cubicBezTo>
                  <a:pt x="7" y="126"/>
                  <a:pt x="7" y="126"/>
                  <a:pt x="7" y="126"/>
                </a:cubicBezTo>
                <a:cubicBezTo>
                  <a:pt x="0" y="126"/>
                  <a:pt x="0" y="126"/>
                  <a:pt x="0" y="126"/>
                </a:cubicBezTo>
                <a:cubicBezTo>
                  <a:pt x="0" y="136"/>
                  <a:pt x="0" y="136"/>
                  <a:pt x="0" y="136"/>
                </a:cubicBezTo>
                <a:cubicBezTo>
                  <a:pt x="128" y="136"/>
                  <a:pt x="128" y="136"/>
                  <a:pt x="128" y="136"/>
                </a:cubicBezTo>
                <a:cubicBezTo>
                  <a:pt x="128" y="126"/>
                  <a:pt x="128" y="126"/>
                  <a:pt x="128" y="126"/>
                </a:cubicBezTo>
                <a:lnTo>
                  <a:pt x="124" y="126"/>
                </a:lnTo>
                <a:close/>
                <a:moveTo>
                  <a:pt x="43" y="89"/>
                </a:moveTo>
                <a:cubicBezTo>
                  <a:pt x="16" y="89"/>
                  <a:pt x="16" y="89"/>
                  <a:pt x="16" y="89"/>
                </a:cubicBezTo>
                <a:cubicBezTo>
                  <a:pt x="16" y="78"/>
                  <a:pt x="16" y="78"/>
                  <a:pt x="16" y="78"/>
                </a:cubicBezTo>
                <a:cubicBezTo>
                  <a:pt x="43" y="78"/>
                  <a:pt x="43" y="78"/>
                  <a:pt x="43" y="78"/>
                </a:cubicBezTo>
                <a:lnTo>
                  <a:pt x="43" y="89"/>
                </a:lnTo>
                <a:close/>
                <a:moveTo>
                  <a:pt x="78" y="89"/>
                </a:moveTo>
                <a:cubicBezTo>
                  <a:pt x="51" y="89"/>
                  <a:pt x="51" y="89"/>
                  <a:pt x="51" y="89"/>
                </a:cubicBezTo>
                <a:cubicBezTo>
                  <a:pt x="51" y="78"/>
                  <a:pt x="51" y="78"/>
                  <a:pt x="51" y="78"/>
                </a:cubicBezTo>
                <a:cubicBezTo>
                  <a:pt x="78" y="78"/>
                  <a:pt x="78" y="78"/>
                  <a:pt x="78" y="78"/>
                </a:cubicBezTo>
                <a:lnTo>
                  <a:pt x="78" y="89"/>
                </a:lnTo>
                <a:close/>
                <a:moveTo>
                  <a:pt x="112" y="89"/>
                </a:moveTo>
                <a:cubicBezTo>
                  <a:pt x="85" y="89"/>
                  <a:pt x="85" y="89"/>
                  <a:pt x="85" y="89"/>
                </a:cubicBezTo>
                <a:cubicBezTo>
                  <a:pt x="85" y="78"/>
                  <a:pt x="85" y="78"/>
                  <a:pt x="85" y="78"/>
                </a:cubicBezTo>
                <a:cubicBezTo>
                  <a:pt x="112" y="78"/>
                  <a:pt x="112" y="78"/>
                  <a:pt x="112" y="78"/>
                </a:cubicBezTo>
                <a:lnTo>
                  <a:pt x="112" y="89"/>
                </a:ln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sp>
        <p:nvSpPr>
          <p:cNvPr id="71"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Bottom)">
                                      <p:cBhvr>
                                        <p:cTn id="11" dur="500"/>
                                        <p:tgtEl>
                                          <p:spTgt spid="17"/>
                                        </p:tgtEl>
                                      </p:cBhvr>
                                    </p:animEffect>
                                  </p:childTnLst>
                                </p:cTn>
                              </p:par>
                            </p:childTnLst>
                          </p:cTn>
                        </p:par>
                        <p:par>
                          <p:cTn id="12" fill="hold">
                            <p:stCondLst>
                              <p:cond delay="1000"/>
                            </p:stCondLst>
                            <p:childTnLst>
                              <p:par>
                                <p:cTn id="13" presetID="2" presetClass="entr" presetSubtype="1" accel="50000" decel="5000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12" presetClass="entr" presetSubtype="4"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slide(fromBottom)">
                                      <p:cBhvr>
                                        <p:cTn id="20" dur="500"/>
                                        <p:tgtEl>
                                          <p:spTgt spid="47"/>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slide(fromLeft)">
                                      <p:cBhvr>
                                        <p:cTn id="24" dur="500"/>
                                        <p:tgtEl>
                                          <p:spTgt spid="2"/>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slide(fromBottom)">
                                      <p:cBhvr>
                                        <p:cTn id="28" dur="500"/>
                                        <p:tgtEl>
                                          <p:spTgt spid="18"/>
                                        </p:tgtEl>
                                      </p:cBhvr>
                                    </p:animEffect>
                                  </p:childTnLst>
                                </p:cTn>
                              </p:par>
                            </p:childTnLst>
                          </p:cTn>
                        </p:par>
                        <p:par>
                          <p:cTn id="29" fill="hold">
                            <p:stCondLst>
                              <p:cond delay="3000"/>
                            </p:stCondLst>
                            <p:childTnLst>
                              <p:par>
                                <p:cTn id="30" presetID="2" presetClass="entr" presetSubtype="4" accel="50000" decel="50000"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ppt_x"/>
                                          </p:val>
                                        </p:tav>
                                        <p:tav tm="100000">
                                          <p:val>
                                            <p:strVal val="#ppt_x"/>
                                          </p:val>
                                        </p:tav>
                                      </p:tavLst>
                                    </p:anim>
                                    <p:anim calcmode="lin" valueType="num">
                                      <p:cBhvr additive="base">
                                        <p:cTn id="33" dur="500" fill="hold"/>
                                        <p:tgtEl>
                                          <p:spTgt spid="37"/>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12" presetClass="entr" presetSubtype="4" fill="hold"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slide(fromBottom)">
                                      <p:cBhvr>
                                        <p:cTn id="37" dur="500"/>
                                        <p:tgtEl>
                                          <p:spTgt spid="56"/>
                                        </p:tgtEl>
                                      </p:cBhvr>
                                    </p:animEffect>
                                  </p:childTnLst>
                                </p:cTn>
                              </p:par>
                            </p:childTnLst>
                          </p:cTn>
                        </p:par>
                        <p:par>
                          <p:cTn id="38" fill="hold">
                            <p:stCondLst>
                              <p:cond delay="4000"/>
                            </p:stCondLst>
                            <p:childTnLst>
                              <p:par>
                                <p:cTn id="39" presetID="12" presetClass="entr" presetSubtype="8"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slide(fromLeft)">
                                      <p:cBhvr>
                                        <p:cTn id="41" dur="500"/>
                                        <p:tgtEl>
                                          <p:spTgt spid="5"/>
                                        </p:tgtEl>
                                      </p:cBhvr>
                                    </p:animEffect>
                                  </p:childTnLst>
                                </p:cTn>
                              </p:par>
                            </p:childTnLst>
                          </p:cTn>
                        </p:par>
                        <p:par>
                          <p:cTn id="42" fill="hold">
                            <p:stCondLst>
                              <p:cond delay="4500"/>
                            </p:stCondLst>
                            <p:childTnLst>
                              <p:par>
                                <p:cTn id="43" presetID="12" presetClass="entr" presetSubtype="4"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slide(fromBottom)">
                                      <p:cBhvr>
                                        <p:cTn id="45" dur="500"/>
                                        <p:tgtEl>
                                          <p:spTgt spid="19"/>
                                        </p:tgtEl>
                                      </p:cBhvr>
                                    </p:animEffect>
                                  </p:childTnLst>
                                </p:cTn>
                              </p:par>
                            </p:childTnLst>
                          </p:cTn>
                        </p:par>
                        <p:par>
                          <p:cTn id="46" fill="hold">
                            <p:stCondLst>
                              <p:cond delay="5000"/>
                            </p:stCondLst>
                            <p:childTnLst>
                              <p:par>
                                <p:cTn id="47" presetID="2" presetClass="entr" presetSubtype="1" accel="50000" decel="50000"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0-#ppt_h/2"/>
                                          </p:val>
                                        </p:tav>
                                        <p:tav tm="100000">
                                          <p:val>
                                            <p:strVal val="#ppt_y"/>
                                          </p:val>
                                        </p:tav>
                                      </p:tavLst>
                                    </p:anim>
                                  </p:childTnLst>
                                </p:cTn>
                              </p:par>
                            </p:childTnLst>
                          </p:cTn>
                        </p:par>
                        <p:par>
                          <p:cTn id="51" fill="hold">
                            <p:stCondLst>
                              <p:cond delay="5500"/>
                            </p:stCondLst>
                            <p:childTnLst>
                              <p:par>
                                <p:cTn id="52" presetID="12" presetClass="entr" presetSubtype="4" fill="hold" nodeType="after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slide(fromBottom)">
                                      <p:cBhvr>
                                        <p:cTn id="54" dur="500"/>
                                        <p:tgtEl>
                                          <p:spTgt spid="50"/>
                                        </p:tgtEl>
                                      </p:cBhvr>
                                    </p:animEffect>
                                  </p:childTnLst>
                                </p:cTn>
                              </p:par>
                            </p:childTnLst>
                          </p:cTn>
                        </p:par>
                        <p:par>
                          <p:cTn id="55" fill="hold">
                            <p:stCondLst>
                              <p:cond delay="6000"/>
                            </p:stCondLst>
                            <p:childTnLst>
                              <p:par>
                                <p:cTn id="56" presetID="12" presetClass="entr" presetSubtype="8"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slide(fromLeft)">
                                      <p:cBhvr>
                                        <p:cTn id="58" dur="500"/>
                                        <p:tgtEl>
                                          <p:spTgt spid="8"/>
                                        </p:tgtEl>
                                      </p:cBhvr>
                                    </p:animEffect>
                                  </p:childTnLst>
                                </p:cTn>
                              </p:par>
                            </p:childTnLst>
                          </p:cTn>
                        </p:par>
                        <p:par>
                          <p:cTn id="59" fill="hold">
                            <p:stCondLst>
                              <p:cond delay="6500"/>
                            </p:stCondLst>
                            <p:childTnLst>
                              <p:par>
                                <p:cTn id="60" presetID="12" presetClass="entr" presetSubtype="4"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slide(fromBottom)">
                                      <p:cBhvr>
                                        <p:cTn id="62" dur="500"/>
                                        <p:tgtEl>
                                          <p:spTgt spid="20"/>
                                        </p:tgtEl>
                                      </p:cBhvr>
                                    </p:animEffect>
                                  </p:childTnLst>
                                </p:cTn>
                              </p:par>
                            </p:childTnLst>
                          </p:cTn>
                        </p:par>
                        <p:par>
                          <p:cTn id="63" fill="hold">
                            <p:stCondLst>
                              <p:cond delay="7000"/>
                            </p:stCondLst>
                            <p:childTnLst>
                              <p:par>
                                <p:cTn id="64" presetID="2" presetClass="entr" presetSubtype="4" accel="50000" decel="50000" fill="hold" nodeType="after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500" fill="hold"/>
                                        <p:tgtEl>
                                          <p:spTgt spid="42"/>
                                        </p:tgtEl>
                                        <p:attrNameLst>
                                          <p:attrName>ppt_x</p:attrName>
                                        </p:attrNameLst>
                                      </p:cBhvr>
                                      <p:tavLst>
                                        <p:tav tm="0">
                                          <p:val>
                                            <p:strVal val="#ppt_x"/>
                                          </p:val>
                                        </p:tav>
                                        <p:tav tm="100000">
                                          <p:val>
                                            <p:strVal val="#ppt_x"/>
                                          </p:val>
                                        </p:tav>
                                      </p:tavLst>
                                    </p:anim>
                                    <p:anim calcmode="lin" valueType="num">
                                      <p:cBhvr additive="base">
                                        <p:cTn id="67" dur="500" fill="hold"/>
                                        <p:tgtEl>
                                          <p:spTgt spid="42"/>
                                        </p:tgtEl>
                                        <p:attrNameLst>
                                          <p:attrName>ppt_y</p:attrName>
                                        </p:attrNameLst>
                                      </p:cBhvr>
                                      <p:tavLst>
                                        <p:tav tm="0">
                                          <p:val>
                                            <p:strVal val="1+#ppt_h/2"/>
                                          </p:val>
                                        </p:tav>
                                        <p:tav tm="100000">
                                          <p:val>
                                            <p:strVal val="#ppt_y"/>
                                          </p:val>
                                        </p:tav>
                                      </p:tavLst>
                                    </p:anim>
                                  </p:childTnLst>
                                </p:cTn>
                              </p:par>
                            </p:childTnLst>
                          </p:cTn>
                        </p:par>
                        <p:par>
                          <p:cTn id="68" fill="hold">
                            <p:stCondLst>
                              <p:cond delay="7500"/>
                            </p:stCondLst>
                            <p:childTnLst>
                              <p:par>
                                <p:cTn id="69" presetID="12" presetClass="entr" presetSubtype="4" fill="hold"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slide(fromBottom)">
                                      <p:cBhvr>
                                        <p:cTn id="71" dur="500"/>
                                        <p:tgtEl>
                                          <p:spTgt spid="59"/>
                                        </p:tgtEl>
                                      </p:cBhvr>
                                    </p:animEffect>
                                  </p:childTnLst>
                                </p:cTn>
                              </p:par>
                            </p:childTnLst>
                          </p:cTn>
                        </p:par>
                        <p:par>
                          <p:cTn id="72" fill="hold">
                            <p:stCondLst>
                              <p:cond delay="8000"/>
                            </p:stCondLst>
                            <p:childTnLst>
                              <p:par>
                                <p:cTn id="73" presetID="12" presetClass="entr" presetSubtype="8" fill="hold"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slide(fromLeft)">
                                      <p:cBhvr>
                                        <p:cTn id="75" dur="500"/>
                                        <p:tgtEl>
                                          <p:spTgt spid="11"/>
                                        </p:tgtEl>
                                      </p:cBhvr>
                                    </p:animEffect>
                                  </p:childTnLst>
                                </p:cTn>
                              </p:par>
                            </p:childTnLst>
                          </p:cTn>
                        </p:par>
                        <p:par>
                          <p:cTn id="76" fill="hold">
                            <p:stCondLst>
                              <p:cond delay="8500"/>
                            </p:stCondLst>
                            <p:childTnLst>
                              <p:par>
                                <p:cTn id="77" presetID="12" presetClass="entr" presetSubtype="4"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slide(fromBottom)">
                                      <p:cBhvr>
                                        <p:cTn id="79" dur="500"/>
                                        <p:tgtEl>
                                          <p:spTgt spid="21"/>
                                        </p:tgtEl>
                                      </p:cBhvr>
                                    </p:animEffect>
                                  </p:childTnLst>
                                </p:cTn>
                              </p:par>
                            </p:childTnLst>
                          </p:cTn>
                        </p:par>
                        <p:par>
                          <p:cTn id="80" fill="hold">
                            <p:stCondLst>
                              <p:cond delay="9000"/>
                            </p:stCondLst>
                            <p:childTnLst>
                              <p:par>
                                <p:cTn id="81" presetID="2" presetClass="entr" presetSubtype="1" accel="50000" decel="50000"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additive="base">
                                        <p:cTn id="83" dur="500" fill="hold"/>
                                        <p:tgtEl>
                                          <p:spTgt spid="32"/>
                                        </p:tgtEl>
                                        <p:attrNameLst>
                                          <p:attrName>ppt_x</p:attrName>
                                        </p:attrNameLst>
                                      </p:cBhvr>
                                      <p:tavLst>
                                        <p:tav tm="0">
                                          <p:val>
                                            <p:strVal val="#ppt_x"/>
                                          </p:val>
                                        </p:tav>
                                        <p:tav tm="100000">
                                          <p:val>
                                            <p:strVal val="#ppt_x"/>
                                          </p:val>
                                        </p:tav>
                                      </p:tavLst>
                                    </p:anim>
                                    <p:anim calcmode="lin" valueType="num">
                                      <p:cBhvr additive="base">
                                        <p:cTn id="84" dur="500" fill="hold"/>
                                        <p:tgtEl>
                                          <p:spTgt spid="32"/>
                                        </p:tgtEl>
                                        <p:attrNameLst>
                                          <p:attrName>ppt_y</p:attrName>
                                        </p:attrNameLst>
                                      </p:cBhvr>
                                      <p:tavLst>
                                        <p:tav tm="0">
                                          <p:val>
                                            <p:strVal val="0-#ppt_h/2"/>
                                          </p:val>
                                        </p:tav>
                                        <p:tav tm="100000">
                                          <p:val>
                                            <p:strVal val="#ppt_y"/>
                                          </p:val>
                                        </p:tav>
                                      </p:tavLst>
                                    </p:anim>
                                  </p:childTnLst>
                                </p:cTn>
                              </p:par>
                            </p:childTnLst>
                          </p:cTn>
                        </p:par>
                        <p:par>
                          <p:cTn id="85" fill="hold">
                            <p:stCondLst>
                              <p:cond delay="9500"/>
                            </p:stCondLst>
                            <p:childTnLst>
                              <p:par>
                                <p:cTn id="86" presetID="12" presetClass="entr" presetSubtype="4" fill="hold"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slide(fromBottom)">
                                      <p:cBhvr>
                                        <p:cTn id="8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数据 1"/>
          <p:cNvSpPr/>
          <p:nvPr/>
        </p:nvSpPr>
        <p:spPr>
          <a:xfrm rot="16200000" flipH="1">
            <a:off x="976371" y="1254624"/>
            <a:ext cx="493915" cy="195647"/>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ctr">
              <a:lnSpc>
                <a:spcPct val="120000"/>
              </a:lnSpc>
            </a:pPr>
            <a:endParaRPr lang="zh-CN" altLang="en-US" sz="1000">
              <a:cs typeface="+mn-ea"/>
              <a:sym typeface="+mn-lt"/>
            </a:endParaRPr>
          </a:p>
        </p:txBody>
      </p:sp>
      <p:sp>
        <p:nvSpPr>
          <p:cNvPr id="3" name="圆角矩形 2"/>
          <p:cNvSpPr/>
          <p:nvPr/>
        </p:nvSpPr>
        <p:spPr>
          <a:xfrm>
            <a:off x="1267256" y="935980"/>
            <a:ext cx="2976754" cy="3527977"/>
          </a:xfrm>
          <a:prstGeom prst="roundRect">
            <a:avLst>
              <a:gd name="adj" fmla="val 6769"/>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ctr">
              <a:lnSpc>
                <a:spcPct val="120000"/>
              </a:lnSpc>
            </a:pPr>
            <a:endParaRPr lang="zh-CN" altLang="en-US">
              <a:solidFill>
                <a:schemeClr val="bg1"/>
              </a:solidFill>
              <a:cs typeface="+mn-ea"/>
              <a:sym typeface="+mn-lt"/>
            </a:endParaRPr>
          </a:p>
        </p:txBody>
      </p:sp>
      <p:sp>
        <p:nvSpPr>
          <p:cNvPr id="4" name="五边形 3"/>
          <p:cNvSpPr/>
          <p:nvPr/>
        </p:nvSpPr>
        <p:spPr>
          <a:xfrm>
            <a:off x="1125506" y="1209855"/>
            <a:ext cx="2543402" cy="389551"/>
          </a:xfrm>
          <a:prstGeom prst="homePlate">
            <a:avLst>
              <a:gd name="adj" fmla="val 33465"/>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ctr">
              <a:lnSpc>
                <a:spcPct val="120000"/>
              </a:lnSpc>
            </a:pPr>
            <a:endParaRPr lang="zh-CN" altLang="en-US" sz="1000">
              <a:cs typeface="+mn-ea"/>
              <a:sym typeface="+mn-lt"/>
            </a:endParaRPr>
          </a:p>
        </p:txBody>
      </p:sp>
      <p:sp>
        <p:nvSpPr>
          <p:cNvPr id="5" name="TextBox 4"/>
          <p:cNvSpPr txBox="1"/>
          <p:nvPr/>
        </p:nvSpPr>
        <p:spPr>
          <a:xfrm>
            <a:off x="1550757" y="1853254"/>
            <a:ext cx="2480629"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100" b="1" dirty="0">
                <a:solidFill>
                  <a:schemeClr val="bg1"/>
                </a:solidFill>
                <a:latin typeface="+mn-lt"/>
                <a:ea typeface="+mn-ea"/>
                <a:cs typeface="+mn-ea"/>
                <a:sym typeface="+mn-lt"/>
              </a:rPr>
              <a:t>观点一：</a:t>
            </a:r>
            <a:r>
              <a:rPr lang="zh-CN" altLang="en-US" dirty="0">
                <a:solidFill>
                  <a:schemeClr val="bg1"/>
                </a:solidFill>
                <a:latin typeface="+mn-lt"/>
                <a:ea typeface="+mn-ea"/>
                <a:cs typeface="+mn-ea"/>
                <a:sym typeface="+mn-lt"/>
              </a:rPr>
              <a:t>单击此处添加副标题或详细文本描述单击此处添加副标题或详细文本描述</a:t>
            </a:r>
          </a:p>
        </p:txBody>
      </p:sp>
      <p:sp>
        <p:nvSpPr>
          <p:cNvPr id="6" name="TextBox 5"/>
          <p:cNvSpPr txBox="1"/>
          <p:nvPr/>
        </p:nvSpPr>
        <p:spPr>
          <a:xfrm>
            <a:off x="1484555" y="1295518"/>
            <a:ext cx="1672375" cy="236603"/>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b="0">
                <a:solidFill>
                  <a:schemeClr val="bg1"/>
                </a:solidFill>
                <a:latin typeface="+mn-lt"/>
                <a:ea typeface="+mn-ea"/>
                <a:cs typeface="+mn-ea"/>
                <a:sym typeface="+mn-lt"/>
              </a:rPr>
              <a:t>请替换文字内容</a:t>
            </a:r>
            <a:endParaRPr lang="zh-CN" altLang="en-US" b="0" dirty="0">
              <a:solidFill>
                <a:schemeClr val="bg1"/>
              </a:solidFill>
              <a:latin typeface="+mn-lt"/>
              <a:ea typeface="+mn-ea"/>
              <a:cs typeface="+mn-ea"/>
              <a:sym typeface="+mn-lt"/>
            </a:endParaRPr>
          </a:p>
        </p:txBody>
      </p:sp>
      <p:sp>
        <p:nvSpPr>
          <p:cNvPr id="7" name="TextBox 6"/>
          <p:cNvSpPr txBox="1"/>
          <p:nvPr/>
        </p:nvSpPr>
        <p:spPr>
          <a:xfrm>
            <a:off x="1550757" y="2681571"/>
            <a:ext cx="2480629"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100" b="1" dirty="0">
                <a:solidFill>
                  <a:schemeClr val="bg1"/>
                </a:solidFill>
                <a:latin typeface="+mn-lt"/>
                <a:ea typeface="+mn-ea"/>
                <a:cs typeface="+mn-ea"/>
                <a:sym typeface="+mn-lt"/>
              </a:rPr>
              <a:t>观点二：</a:t>
            </a:r>
            <a:r>
              <a:rPr lang="zh-CN" altLang="en-US" dirty="0">
                <a:solidFill>
                  <a:schemeClr val="bg1"/>
                </a:solidFill>
                <a:latin typeface="+mn-lt"/>
                <a:ea typeface="+mn-ea"/>
                <a:cs typeface="+mn-ea"/>
                <a:sym typeface="+mn-lt"/>
              </a:rPr>
              <a:t>单击此处添加副标题或详细文本描述单击此处添加副标题或详细文本描述</a:t>
            </a:r>
            <a:endParaRPr lang="en-US" altLang="zh-CN" dirty="0">
              <a:solidFill>
                <a:schemeClr val="bg1"/>
              </a:solidFill>
              <a:latin typeface="+mn-lt"/>
              <a:ea typeface="+mn-ea"/>
              <a:cs typeface="+mn-ea"/>
              <a:sym typeface="+mn-lt"/>
            </a:endParaRPr>
          </a:p>
        </p:txBody>
      </p:sp>
      <p:sp>
        <p:nvSpPr>
          <p:cNvPr id="8" name="TextBox 7"/>
          <p:cNvSpPr txBox="1"/>
          <p:nvPr/>
        </p:nvSpPr>
        <p:spPr>
          <a:xfrm>
            <a:off x="1550757" y="3528284"/>
            <a:ext cx="2480629"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100" b="1" dirty="0">
                <a:solidFill>
                  <a:schemeClr val="bg1"/>
                </a:solidFill>
                <a:latin typeface="+mn-lt"/>
                <a:ea typeface="+mn-ea"/>
                <a:cs typeface="+mn-ea"/>
                <a:sym typeface="+mn-lt"/>
              </a:rPr>
              <a:t>观点三：</a:t>
            </a:r>
            <a:r>
              <a:rPr lang="zh-CN" altLang="en-US" dirty="0">
                <a:solidFill>
                  <a:schemeClr val="bg1"/>
                </a:solidFill>
                <a:latin typeface="+mn-lt"/>
                <a:ea typeface="+mn-ea"/>
                <a:cs typeface="+mn-ea"/>
                <a:sym typeface="+mn-lt"/>
              </a:rPr>
              <a:t>单击此处添加副标题或详细文本描述单击此处添加副标题或详细文本描述</a:t>
            </a:r>
            <a:endParaRPr lang="en-US" altLang="zh-CN" dirty="0">
              <a:solidFill>
                <a:schemeClr val="bg1"/>
              </a:solidFill>
              <a:latin typeface="+mn-lt"/>
              <a:ea typeface="+mn-ea"/>
              <a:cs typeface="+mn-ea"/>
              <a:sym typeface="+mn-lt"/>
            </a:endParaRPr>
          </a:p>
        </p:txBody>
      </p:sp>
      <p:sp>
        <p:nvSpPr>
          <p:cNvPr id="9" name="流程图: 数据 8"/>
          <p:cNvSpPr/>
          <p:nvPr/>
        </p:nvSpPr>
        <p:spPr>
          <a:xfrm rot="16200000" flipH="1">
            <a:off x="4591002" y="1254624"/>
            <a:ext cx="493915" cy="195647"/>
          </a:xfrm>
          <a:prstGeom prst="flowChartInputOutpu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ctr">
              <a:lnSpc>
                <a:spcPct val="120000"/>
              </a:lnSpc>
            </a:pPr>
            <a:endParaRPr lang="zh-CN" altLang="en-US" sz="1000">
              <a:solidFill>
                <a:schemeClr val="bg1"/>
              </a:solidFill>
              <a:cs typeface="+mn-ea"/>
              <a:sym typeface="+mn-lt"/>
            </a:endParaRPr>
          </a:p>
        </p:txBody>
      </p:sp>
      <p:sp>
        <p:nvSpPr>
          <p:cNvPr id="10" name="圆角矩形 9"/>
          <p:cNvSpPr/>
          <p:nvPr/>
        </p:nvSpPr>
        <p:spPr>
          <a:xfrm>
            <a:off x="4881886" y="935980"/>
            <a:ext cx="2976754" cy="3527977"/>
          </a:xfrm>
          <a:prstGeom prst="roundRect">
            <a:avLst>
              <a:gd name="adj" fmla="val 6769"/>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ctr">
              <a:lnSpc>
                <a:spcPct val="120000"/>
              </a:lnSpc>
            </a:pPr>
            <a:endParaRPr lang="zh-CN" altLang="en-US">
              <a:solidFill>
                <a:schemeClr val="bg1"/>
              </a:solidFill>
              <a:cs typeface="+mn-ea"/>
              <a:sym typeface="+mn-lt"/>
            </a:endParaRPr>
          </a:p>
        </p:txBody>
      </p:sp>
      <p:sp>
        <p:nvSpPr>
          <p:cNvPr id="11" name="五边形 10"/>
          <p:cNvSpPr/>
          <p:nvPr/>
        </p:nvSpPr>
        <p:spPr>
          <a:xfrm>
            <a:off x="4740136" y="1209855"/>
            <a:ext cx="2543402" cy="389551"/>
          </a:xfrm>
          <a:prstGeom prst="homePlate">
            <a:avLst>
              <a:gd name="adj" fmla="val 33465"/>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ctr">
              <a:lnSpc>
                <a:spcPct val="120000"/>
              </a:lnSpc>
            </a:pPr>
            <a:endParaRPr lang="zh-CN" altLang="en-US" sz="1000">
              <a:solidFill>
                <a:schemeClr val="bg1"/>
              </a:solidFill>
              <a:cs typeface="+mn-ea"/>
              <a:sym typeface="+mn-lt"/>
            </a:endParaRPr>
          </a:p>
        </p:txBody>
      </p:sp>
      <p:sp>
        <p:nvSpPr>
          <p:cNvPr id="12" name="TextBox 11"/>
          <p:cNvSpPr txBox="1"/>
          <p:nvPr/>
        </p:nvSpPr>
        <p:spPr>
          <a:xfrm>
            <a:off x="5165386" y="1853254"/>
            <a:ext cx="2480629"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100" b="1" dirty="0">
                <a:solidFill>
                  <a:schemeClr val="bg1"/>
                </a:solidFill>
                <a:latin typeface="+mn-lt"/>
                <a:ea typeface="+mn-ea"/>
                <a:cs typeface="+mn-ea"/>
                <a:sym typeface="+mn-lt"/>
              </a:rPr>
              <a:t>结论一：</a:t>
            </a:r>
            <a:r>
              <a:rPr lang="zh-CN" altLang="en-US" dirty="0">
                <a:solidFill>
                  <a:schemeClr val="bg1"/>
                </a:solidFill>
                <a:latin typeface="+mn-lt"/>
                <a:ea typeface="+mn-ea"/>
                <a:cs typeface="+mn-ea"/>
                <a:sym typeface="+mn-lt"/>
              </a:rPr>
              <a:t>单击此处添加副标题或详细文本描述单击此处添加副标题或详细文本描述</a:t>
            </a:r>
            <a:endParaRPr lang="en-US" altLang="zh-CN" dirty="0">
              <a:solidFill>
                <a:schemeClr val="bg1"/>
              </a:solidFill>
              <a:latin typeface="+mn-lt"/>
              <a:ea typeface="+mn-ea"/>
              <a:cs typeface="+mn-ea"/>
              <a:sym typeface="+mn-lt"/>
            </a:endParaRPr>
          </a:p>
        </p:txBody>
      </p:sp>
      <p:sp>
        <p:nvSpPr>
          <p:cNvPr id="13" name="TextBox 12"/>
          <p:cNvSpPr txBox="1"/>
          <p:nvPr/>
        </p:nvSpPr>
        <p:spPr>
          <a:xfrm>
            <a:off x="5099185" y="1295518"/>
            <a:ext cx="1672375" cy="236603"/>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b="0">
                <a:solidFill>
                  <a:schemeClr val="bg1"/>
                </a:solidFill>
                <a:latin typeface="+mn-lt"/>
                <a:ea typeface="+mn-ea"/>
                <a:cs typeface="+mn-ea"/>
                <a:sym typeface="+mn-lt"/>
              </a:rPr>
              <a:t>请替换文字内容</a:t>
            </a:r>
            <a:endParaRPr lang="zh-CN" altLang="en-US" b="0" dirty="0">
              <a:solidFill>
                <a:schemeClr val="bg1"/>
              </a:solidFill>
              <a:latin typeface="+mn-lt"/>
              <a:ea typeface="+mn-ea"/>
              <a:cs typeface="+mn-ea"/>
              <a:sym typeface="+mn-lt"/>
            </a:endParaRPr>
          </a:p>
        </p:txBody>
      </p:sp>
      <p:sp>
        <p:nvSpPr>
          <p:cNvPr id="14" name="TextBox 13"/>
          <p:cNvSpPr txBox="1"/>
          <p:nvPr/>
        </p:nvSpPr>
        <p:spPr>
          <a:xfrm>
            <a:off x="5165386" y="2681571"/>
            <a:ext cx="2480629"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100" b="1" dirty="0">
                <a:solidFill>
                  <a:schemeClr val="bg1"/>
                </a:solidFill>
                <a:latin typeface="+mn-lt"/>
                <a:ea typeface="+mn-ea"/>
                <a:cs typeface="+mn-ea"/>
                <a:sym typeface="+mn-lt"/>
              </a:rPr>
              <a:t>结论二：</a:t>
            </a:r>
            <a:r>
              <a:rPr lang="zh-CN" altLang="en-US" dirty="0">
                <a:solidFill>
                  <a:schemeClr val="bg1"/>
                </a:solidFill>
                <a:latin typeface="+mn-lt"/>
                <a:ea typeface="+mn-ea"/>
                <a:cs typeface="+mn-ea"/>
                <a:sym typeface="+mn-lt"/>
              </a:rPr>
              <a:t>单击此处添加副标题或详细文本描述单击此处添加副标题或详细文本描述</a:t>
            </a:r>
            <a:endParaRPr lang="en-US" altLang="zh-CN" dirty="0">
              <a:solidFill>
                <a:schemeClr val="bg1"/>
              </a:solidFill>
              <a:latin typeface="+mn-lt"/>
              <a:ea typeface="+mn-ea"/>
              <a:cs typeface="+mn-ea"/>
              <a:sym typeface="+mn-lt"/>
            </a:endParaRPr>
          </a:p>
        </p:txBody>
      </p:sp>
      <p:sp>
        <p:nvSpPr>
          <p:cNvPr id="15" name="TextBox 14"/>
          <p:cNvSpPr txBox="1"/>
          <p:nvPr/>
        </p:nvSpPr>
        <p:spPr>
          <a:xfrm>
            <a:off x="5165386" y="3528284"/>
            <a:ext cx="2480629"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100" b="1" dirty="0">
                <a:solidFill>
                  <a:schemeClr val="bg1"/>
                </a:solidFill>
                <a:latin typeface="+mn-lt"/>
                <a:ea typeface="+mn-ea"/>
                <a:cs typeface="+mn-ea"/>
                <a:sym typeface="+mn-lt"/>
              </a:rPr>
              <a:t>结论三：</a:t>
            </a:r>
            <a:r>
              <a:rPr lang="zh-CN" altLang="en-US" dirty="0">
                <a:solidFill>
                  <a:schemeClr val="bg1"/>
                </a:solidFill>
                <a:latin typeface="+mn-lt"/>
                <a:ea typeface="+mn-ea"/>
                <a:cs typeface="+mn-ea"/>
                <a:sym typeface="+mn-lt"/>
              </a:rPr>
              <a:t>单击此处添加副标题或详细文本描述单击此处添加副标题或详细文本描述</a:t>
            </a:r>
            <a:endParaRPr lang="en-US" altLang="zh-CN" dirty="0">
              <a:solidFill>
                <a:schemeClr val="bg1"/>
              </a:solidFill>
              <a:latin typeface="+mn-lt"/>
              <a:ea typeface="+mn-ea"/>
              <a:cs typeface="+mn-ea"/>
              <a:sym typeface="+mn-lt"/>
            </a:endParaRPr>
          </a:p>
        </p:txBody>
      </p:sp>
      <p:sp>
        <p:nvSpPr>
          <p:cNvPr id="16"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advTm="12952">
        <p15:prstTrans prst="airplane"/>
      </p:transition>
    </mc:Choice>
    <mc:Fallback>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p:bldP spid="9" grpId="0" animBg="1"/>
      <p:bldP spid="10" grpId="0" animBg="1"/>
      <p:bldP spid="11" grpId="0" animBg="1"/>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891259">
            <a:off x="6200244" y="1178522"/>
            <a:ext cx="1880333" cy="2187822"/>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1" fmla="*/ 424422 w 2801257"/>
              <a:gd name="connsiteY0-2" fmla="*/ 313631 h 3802743"/>
              <a:gd name="connsiteX1-3" fmla="*/ 2801257 w 2801257"/>
              <a:gd name="connsiteY1-4" fmla="*/ 0 h 3802743"/>
              <a:gd name="connsiteX2-5" fmla="*/ 2801257 w 2801257"/>
              <a:gd name="connsiteY2-6" fmla="*/ 3802743 h 3802743"/>
              <a:gd name="connsiteX3-7" fmla="*/ 0 w 2801257"/>
              <a:gd name="connsiteY3-8" fmla="*/ 3802743 h 3802743"/>
              <a:gd name="connsiteX4-9" fmla="*/ 424422 w 2801257"/>
              <a:gd name="connsiteY4-10" fmla="*/ 313631 h 3802743"/>
              <a:gd name="connsiteX0-11" fmla="*/ 424422 w 3256770"/>
              <a:gd name="connsiteY0-12" fmla="*/ 313631 h 3806294"/>
              <a:gd name="connsiteX1-13" fmla="*/ 2801257 w 3256770"/>
              <a:gd name="connsiteY1-14" fmla="*/ 0 h 3806294"/>
              <a:gd name="connsiteX2-15" fmla="*/ 3256770 w 3256770"/>
              <a:gd name="connsiteY2-16" fmla="*/ 3806294 h 3806294"/>
              <a:gd name="connsiteX3-17" fmla="*/ 0 w 3256770"/>
              <a:gd name="connsiteY3-18" fmla="*/ 3802743 h 3806294"/>
              <a:gd name="connsiteX4-19" fmla="*/ 424422 w 3256770"/>
              <a:gd name="connsiteY4-20" fmla="*/ 313631 h 38062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lIns="63898" tIns="31949" rIns="63898" bIns="31949" rtlCol="0" anchor="ctr"/>
          <a:lstStyle/>
          <a:p>
            <a:pPr algn="ctr" defTabSz="897890">
              <a:defRPr/>
            </a:pPr>
            <a:endParaRPr lang="zh-CN" altLang="en-US" kern="0">
              <a:solidFill>
                <a:sysClr val="window" lastClr="CCE8CF"/>
              </a:solidFill>
              <a:cs typeface="+mn-ea"/>
              <a:sym typeface="+mn-lt"/>
            </a:endParaRPr>
          </a:p>
        </p:txBody>
      </p:sp>
      <p:sp>
        <p:nvSpPr>
          <p:cNvPr id="3" name="矩形 2"/>
          <p:cNvSpPr/>
          <p:nvPr/>
        </p:nvSpPr>
        <p:spPr>
          <a:xfrm>
            <a:off x="6111176" y="1059433"/>
            <a:ext cx="1747239" cy="2260255"/>
          </a:xfrm>
          <a:prstGeom prst="rect">
            <a:avLst/>
          </a:prstGeom>
          <a:solidFill>
            <a:schemeClr val="tx1">
              <a:lumMod val="65000"/>
              <a:lumOff val="35000"/>
            </a:schemeClr>
          </a:solidFill>
          <a:ln w="12700" cap="flat" cmpd="sng" algn="ctr">
            <a:noFill/>
            <a:prstDash val="solid"/>
            <a:miter lim="800000"/>
          </a:ln>
          <a:effectLst/>
        </p:spPr>
        <p:txBody>
          <a:bodyPr lIns="63898" tIns="31949" rIns="63898" bIns="31949" rtlCol="0" anchor="ctr"/>
          <a:lstStyle/>
          <a:p>
            <a:pPr algn="ctr" defTabSz="897890">
              <a:defRPr/>
            </a:pPr>
            <a:endParaRPr lang="zh-CN" altLang="en-US" kern="0">
              <a:solidFill>
                <a:sysClr val="window" lastClr="CCE8CF"/>
              </a:solidFill>
              <a:cs typeface="+mn-ea"/>
              <a:sym typeface="+mn-lt"/>
            </a:endParaRPr>
          </a:p>
        </p:txBody>
      </p:sp>
      <p:sp>
        <p:nvSpPr>
          <p:cNvPr id="4" name="矩形 3"/>
          <p:cNvSpPr/>
          <p:nvPr/>
        </p:nvSpPr>
        <p:spPr>
          <a:xfrm>
            <a:off x="6110904" y="1059433"/>
            <a:ext cx="1752089" cy="1804151"/>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ctr"/>
            <a:endParaRPr lang="zh-CN" altLang="en-US">
              <a:cs typeface="+mn-ea"/>
              <a:sym typeface="+mn-lt"/>
            </a:endParaRPr>
          </a:p>
        </p:txBody>
      </p:sp>
      <p:sp>
        <p:nvSpPr>
          <p:cNvPr id="5" name="矩形 1"/>
          <p:cNvSpPr/>
          <p:nvPr/>
        </p:nvSpPr>
        <p:spPr>
          <a:xfrm rot="765310">
            <a:off x="3379209" y="913891"/>
            <a:ext cx="2077707" cy="2417473"/>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1" fmla="*/ 424422 w 2801257"/>
              <a:gd name="connsiteY0-2" fmla="*/ 313631 h 3802743"/>
              <a:gd name="connsiteX1-3" fmla="*/ 2801257 w 2801257"/>
              <a:gd name="connsiteY1-4" fmla="*/ 0 h 3802743"/>
              <a:gd name="connsiteX2-5" fmla="*/ 2801257 w 2801257"/>
              <a:gd name="connsiteY2-6" fmla="*/ 3802743 h 3802743"/>
              <a:gd name="connsiteX3-7" fmla="*/ 0 w 2801257"/>
              <a:gd name="connsiteY3-8" fmla="*/ 3802743 h 3802743"/>
              <a:gd name="connsiteX4-9" fmla="*/ 424422 w 2801257"/>
              <a:gd name="connsiteY4-10" fmla="*/ 313631 h 3802743"/>
              <a:gd name="connsiteX0-11" fmla="*/ 424422 w 3256770"/>
              <a:gd name="connsiteY0-12" fmla="*/ 313631 h 3806294"/>
              <a:gd name="connsiteX1-13" fmla="*/ 2801257 w 3256770"/>
              <a:gd name="connsiteY1-14" fmla="*/ 0 h 3806294"/>
              <a:gd name="connsiteX2-15" fmla="*/ 3256770 w 3256770"/>
              <a:gd name="connsiteY2-16" fmla="*/ 3806294 h 3806294"/>
              <a:gd name="connsiteX3-17" fmla="*/ 0 w 3256770"/>
              <a:gd name="connsiteY3-18" fmla="*/ 3802743 h 3806294"/>
              <a:gd name="connsiteX4-19" fmla="*/ 424422 w 3256770"/>
              <a:gd name="connsiteY4-20" fmla="*/ 313631 h 38062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3"/>
          </a:solidFill>
          <a:ln w="12700" cap="flat" cmpd="sng" algn="ctr">
            <a:noFill/>
            <a:prstDash val="solid"/>
            <a:miter lim="800000"/>
          </a:ln>
          <a:effectLst/>
        </p:spPr>
        <p:txBody>
          <a:bodyPr lIns="63898" tIns="31949" rIns="63898" bIns="31949" rtlCol="0" anchor="ctr"/>
          <a:lstStyle/>
          <a:p>
            <a:pPr algn="ctr" defTabSz="897890">
              <a:defRPr/>
            </a:pPr>
            <a:endParaRPr lang="zh-CN" altLang="en-US" kern="0">
              <a:solidFill>
                <a:sysClr val="window" lastClr="CCE8CF"/>
              </a:solidFill>
              <a:cs typeface="+mn-ea"/>
              <a:sym typeface="+mn-lt"/>
            </a:endParaRPr>
          </a:p>
        </p:txBody>
      </p:sp>
      <p:sp>
        <p:nvSpPr>
          <p:cNvPr id="6" name="矩形 5"/>
          <p:cNvSpPr/>
          <p:nvPr/>
        </p:nvSpPr>
        <p:spPr>
          <a:xfrm>
            <a:off x="3571595" y="1047542"/>
            <a:ext cx="1747239" cy="2260255"/>
          </a:xfrm>
          <a:prstGeom prst="rect">
            <a:avLst/>
          </a:prstGeom>
          <a:solidFill>
            <a:schemeClr val="tx1">
              <a:lumMod val="65000"/>
              <a:lumOff val="35000"/>
            </a:schemeClr>
          </a:solidFill>
          <a:ln w="12700" cap="flat" cmpd="sng" algn="ctr">
            <a:noFill/>
            <a:prstDash val="solid"/>
            <a:miter lim="800000"/>
          </a:ln>
          <a:effectLst/>
        </p:spPr>
        <p:txBody>
          <a:bodyPr lIns="63898" tIns="31949" rIns="63898" bIns="31949" rtlCol="0" anchor="ctr"/>
          <a:lstStyle/>
          <a:p>
            <a:pPr algn="ctr" defTabSz="897890">
              <a:defRPr/>
            </a:pPr>
            <a:endParaRPr lang="zh-CN" altLang="en-US" kern="0">
              <a:solidFill>
                <a:sysClr val="window" lastClr="CCE8CF"/>
              </a:solidFill>
              <a:cs typeface="+mn-ea"/>
              <a:sym typeface="+mn-lt"/>
            </a:endParaRPr>
          </a:p>
        </p:txBody>
      </p:sp>
      <p:sp>
        <p:nvSpPr>
          <p:cNvPr id="7" name="矩形 6"/>
          <p:cNvSpPr/>
          <p:nvPr/>
        </p:nvSpPr>
        <p:spPr>
          <a:xfrm>
            <a:off x="3564499" y="1037173"/>
            <a:ext cx="1752089" cy="1826411"/>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ctr"/>
            <a:endParaRPr lang="zh-CN" altLang="en-US">
              <a:cs typeface="+mn-ea"/>
              <a:sym typeface="+mn-lt"/>
            </a:endParaRPr>
          </a:p>
        </p:txBody>
      </p:sp>
      <p:sp>
        <p:nvSpPr>
          <p:cNvPr id="8" name="矩形 1"/>
          <p:cNvSpPr/>
          <p:nvPr/>
        </p:nvSpPr>
        <p:spPr>
          <a:xfrm rot="1321971">
            <a:off x="1101483" y="848743"/>
            <a:ext cx="1880333" cy="2187822"/>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1" fmla="*/ 424422 w 2801257"/>
              <a:gd name="connsiteY0-2" fmla="*/ 313631 h 3802743"/>
              <a:gd name="connsiteX1-3" fmla="*/ 2801257 w 2801257"/>
              <a:gd name="connsiteY1-4" fmla="*/ 0 h 3802743"/>
              <a:gd name="connsiteX2-5" fmla="*/ 2801257 w 2801257"/>
              <a:gd name="connsiteY2-6" fmla="*/ 3802743 h 3802743"/>
              <a:gd name="connsiteX3-7" fmla="*/ 0 w 2801257"/>
              <a:gd name="connsiteY3-8" fmla="*/ 3802743 h 3802743"/>
              <a:gd name="connsiteX4-9" fmla="*/ 424422 w 2801257"/>
              <a:gd name="connsiteY4-10" fmla="*/ 313631 h 3802743"/>
              <a:gd name="connsiteX0-11" fmla="*/ 424422 w 3256770"/>
              <a:gd name="connsiteY0-12" fmla="*/ 313631 h 3806294"/>
              <a:gd name="connsiteX1-13" fmla="*/ 2801257 w 3256770"/>
              <a:gd name="connsiteY1-14" fmla="*/ 0 h 3806294"/>
              <a:gd name="connsiteX2-15" fmla="*/ 3256770 w 3256770"/>
              <a:gd name="connsiteY2-16" fmla="*/ 3806294 h 3806294"/>
              <a:gd name="connsiteX3-17" fmla="*/ 0 w 3256770"/>
              <a:gd name="connsiteY3-18" fmla="*/ 3802743 h 3806294"/>
              <a:gd name="connsiteX4-19" fmla="*/ 424422 w 3256770"/>
              <a:gd name="connsiteY4-20" fmla="*/ 313631 h 38062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lIns="63898" tIns="31949" rIns="63898" bIns="31949" rtlCol="0" anchor="ctr"/>
          <a:lstStyle/>
          <a:p>
            <a:pPr algn="ctr" defTabSz="897890">
              <a:defRPr/>
            </a:pPr>
            <a:endParaRPr lang="zh-CN" altLang="en-US" kern="0">
              <a:solidFill>
                <a:sysClr val="window" lastClr="CCE8CF"/>
              </a:solidFill>
              <a:cs typeface="+mn-ea"/>
              <a:sym typeface="+mn-lt"/>
            </a:endParaRPr>
          </a:p>
        </p:txBody>
      </p:sp>
      <p:sp>
        <p:nvSpPr>
          <p:cNvPr id="9" name="矩形 8"/>
          <p:cNvSpPr/>
          <p:nvPr/>
        </p:nvSpPr>
        <p:spPr>
          <a:xfrm>
            <a:off x="1004180" y="1047542"/>
            <a:ext cx="1747239" cy="2260255"/>
          </a:xfrm>
          <a:prstGeom prst="rect">
            <a:avLst/>
          </a:prstGeom>
          <a:solidFill>
            <a:schemeClr val="tx1">
              <a:lumMod val="65000"/>
              <a:lumOff val="35000"/>
            </a:schemeClr>
          </a:solidFill>
          <a:ln w="12700" cap="flat" cmpd="sng" algn="ctr">
            <a:noFill/>
            <a:prstDash val="solid"/>
            <a:miter lim="800000"/>
          </a:ln>
          <a:effectLst/>
        </p:spPr>
        <p:txBody>
          <a:bodyPr lIns="63898" tIns="31949" rIns="63898" bIns="31949" rtlCol="0" anchor="ctr"/>
          <a:lstStyle/>
          <a:p>
            <a:pPr algn="ctr" defTabSz="897890">
              <a:defRPr/>
            </a:pPr>
            <a:endParaRPr lang="zh-CN" altLang="en-US" kern="0">
              <a:solidFill>
                <a:sysClr val="window" lastClr="CCE8CF"/>
              </a:solidFill>
              <a:cs typeface="+mn-ea"/>
              <a:sym typeface="+mn-lt"/>
            </a:endParaRPr>
          </a:p>
        </p:txBody>
      </p:sp>
      <p:sp>
        <p:nvSpPr>
          <p:cNvPr id="10" name="矩形 9"/>
          <p:cNvSpPr/>
          <p:nvPr/>
        </p:nvSpPr>
        <p:spPr>
          <a:xfrm>
            <a:off x="1350461" y="2923218"/>
            <a:ext cx="1026726" cy="268167"/>
          </a:xfrm>
          <a:prstGeom prst="rect">
            <a:avLst/>
          </a:prstGeom>
        </p:spPr>
        <p:txBody>
          <a:bodyPr wrap="none" lIns="63898" tIns="31949" rIns="63898" bIns="31949">
            <a:spAutoFit/>
          </a:bodyPr>
          <a:lstStyle/>
          <a:p>
            <a:pPr algn="just">
              <a:lnSpc>
                <a:spcPct val="150000"/>
              </a:lnSpc>
              <a:spcBef>
                <a:spcPts val="0"/>
              </a:spcBef>
              <a:spcAft>
                <a:spcPts val="0"/>
              </a:spcAft>
            </a:pPr>
            <a:r>
              <a:rPr lang="zh-CN" altLang="en-US" sz="1000" dirty="0">
                <a:solidFill>
                  <a:schemeClr val="bg1"/>
                </a:solidFill>
                <a:cs typeface="+mn-ea"/>
                <a:sym typeface="+mn-lt"/>
              </a:rPr>
              <a:t>请替换文字内容</a:t>
            </a:r>
          </a:p>
        </p:txBody>
      </p:sp>
      <p:grpSp>
        <p:nvGrpSpPr>
          <p:cNvPr id="11" name="组合 19"/>
          <p:cNvGrpSpPr/>
          <p:nvPr/>
        </p:nvGrpSpPr>
        <p:grpSpPr bwMode="auto">
          <a:xfrm>
            <a:off x="1193256" y="3416733"/>
            <a:ext cx="6523733" cy="1113453"/>
            <a:chOff x="1160463" y="2796138"/>
            <a:chExt cx="9421420" cy="1136057"/>
          </a:xfrm>
        </p:grpSpPr>
        <p:sp>
          <p:nvSpPr>
            <p:cNvPr id="12" name="Text Box 11"/>
            <p:cNvSpPr txBox="1">
              <a:spLocks noChangeArrowheads="1"/>
            </p:cNvSpPr>
            <p:nvPr/>
          </p:nvSpPr>
          <p:spPr bwMode="auto">
            <a:xfrm>
              <a:off x="1160463" y="2796138"/>
              <a:ext cx="1833525" cy="32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just" eaLnBrk="1" hangingPunct="1">
                <a:lnSpc>
                  <a:spcPct val="150000"/>
                </a:lnSpc>
                <a:spcBef>
                  <a:spcPts val="0"/>
                </a:spcBef>
                <a:spcAft>
                  <a:spcPts val="0"/>
                </a:spcAft>
              </a:pPr>
              <a:r>
                <a:rPr lang="zh-CN" altLang="en-US" sz="1100" dirty="0">
                  <a:solidFill>
                    <a:schemeClr val="tx1"/>
                  </a:solidFill>
                  <a:latin typeface="+mn-lt"/>
                  <a:ea typeface="+mn-ea"/>
                  <a:cs typeface="+mn-ea"/>
                  <a:sym typeface="+mn-lt"/>
                </a:rPr>
                <a:t>请替换文字内容</a:t>
              </a:r>
            </a:p>
          </p:txBody>
        </p:sp>
        <p:sp>
          <p:nvSpPr>
            <p:cNvPr id="13" name="矩形 18"/>
            <p:cNvSpPr>
              <a:spLocks noChangeArrowheads="1"/>
            </p:cNvSpPr>
            <p:nvPr/>
          </p:nvSpPr>
          <p:spPr bwMode="auto">
            <a:xfrm>
              <a:off x="1160463" y="3132697"/>
              <a:ext cx="9421420" cy="79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spcBef>
                  <a:spcPts val="0"/>
                </a:spcBef>
                <a:spcAft>
                  <a:spcPts val="0"/>
                </a:spcAft>
              </a:pPr>
              <a:r>
                <a:rPr lang="zh-CN" altLang="en-US" sz="1000" dirty="0">
                  <a:solidFill>
                    <a:schemeClr val="tx1"/>
                  </a:solidFill>
                  <a:cs typeface="+mn-ea"/>
                  <a:sym typeface="+mn-lt"/>
                </a:rPr>
                <a:t>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a:t>
              </a:r>
            </a:p>
          </p:txBody>
        </p:sp>
      </p:grpSp>
      <p:sp>
        <p:nvSpPr>
          <p:cNvPr id="14" name="矩形 13"/>
          <p:cNvSpPr/>
          <p:nvPr/>
        </p:nvSpPr>
        <p:spPr>
          <a:xfrm>
            <a:off x="999329" y="1047541"/>
            <a:ext cx="1752089" cy="1826411"/>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ctr"/>
            <a:endParaRPr lang="zh-CN" altLang="en-US">
              <a:cs typeface="+mn-ea"/>
              <a:sym typeface="+mn-lt"/>
            </a:endParaRPr>
          </a:p>
        </p:txBody>
      </p:sp>
      <p:sp>
        <p:nvSpPr>
          <p:cNvPr id="15" name="矩形 14"/>
          <p:cNvSpPr/>
          <p:nvPr/>
        </p:nvSpPr>
        <p:spPr>
          <a:xfrm>
            <a:off x="3931654" y="2923218"/>
            <a:ext cx="1026726" cy="268167"/>
          </a:xfrm>
          <a:prstGeom prst="rect">
            <a:avLst/>
          </a:prstGeom>
        </p:spPr>
        <p:txBody>
          <a:bodyPr wrap="none" lIns="63898" tIns="31949" rIns="63898" bIns="31949">
            <a:spAutoFit/>
          </a:bodyPr>
          <a:lstStyle/>
          <a:p>
            <a:pPr algn="just">
              <a:lnSpc>
                <a:spcPct val="150000"/>
              </a:lnSpc>
              <a:spcBef>
                <a:spcPts val="0"/>
              </a:spcBef>
              <a:spcAft>
                <a:spcPts val="0"/>
              </a:spcAft>
            </a:pPr>
            <a:r>
              <a:rPr lang="zh-CN" altLang="en-US" sz="1000" dirty="0">
                <a:solidFill>
                  <a:schemeClr val="bg1"/>
                </a:solidFill>
                <a:cs typeface="+mn-ea"/>
                <a:sym typeface="+mn-lt"/>
              </a:rPr>
              <a:t>请替换文字内容</a:t>
            </a:r>
          </a:p>
        </p:txBody>
      </p:sp>
      <p:sp>
        <p:nvSpPr>
          <p:cNvPr id="16" name="矩形 15"/>
          <p:cNvSpPr/>
          <p:nvPr/>
        </p:nvSpPr>
        <p:spPr>
          <a:xfrm>
            <a:off x="6443272" y="2923218"/>
            <a:ext cx="1026726" cy="268167"/>
          </a:xfrm>
          <a:prstGeom prst="rect">
            <a:avLst/>
          </a:prstGeom>
        </p:spPr>
        <p:txBody>
          <a:bodyPr wrap="none" lIns="63898" tIns="31949" rIns="63898" bIns="31949">
            <a:spAutoFit/>
          </a:bodyPr>
          <a:lstStyle/>
          <a:p>
            <a:pPr algn="just">
              <a:lnSpc>
                <a:spcPct val="150000"/>
              </a:lnSpc>
              <a:spcBef>
                <a:spcPts val="0"/>
              </a:spcBef>
              <a:spcAft>
                <a:spcPts val="0"/>
              </a:spcAft>
            </a:pPr>
            <a:r>
              <a:rPr lang="zh-CN" altLang="en-US" sz="1000" dirty="0">
                <a:solidFill>
                  <a:schemeClr val="bg1"/>
                </a:solidFill>
                <a:cs typeface="+mn-ea"/>
                <a:sym typeface="+mn-lt"/>
              </a:rPr>
              <a:t>请替换文字内容</a:t>
            </a:r>
          </a:p>
        </p:txBody>
      </p:sp>
      <p:sp>
        <p:nvSpPr>
          <p:cNvPr id="17"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500"/>
                            </p:stCondLst>
                            <p:childTnLst>
                              <p:par>
                                <p:cTn id="26" presetID="15"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fltVal val="0"/>
                                          </p:val>
                                        </p:tav>
                                        <p:tav tm="100000">
                                          <p:val>
                                            <p:strVal val="#ppt_w"/>
                                          </p:val>
                                        </p:tav>
                                      </p:tavLst>
                                    </p:anim>
                                    <p:anim calcmode="lin" valueType="num">
                                      <p:cBhvr>
                                        <p:cTn id="29" dur="1000" fill="hold"/>
                                        <p:tgtEl>
                                          <p:spTgt spid="5"/>
                                        </p:tgtEl>
                                        <p:attrNameLst>
                                          <p:attrName>ppt_h</p:attrName>
                                        </p:attrNameLst>
                                      </p:cBhvr>
                                      <p:tavLst>
                                        <p:tav tm="0">
                                          <p:val>
                                            <p:fltVal val="0"/>
                                          </p:val>
                                        </p:tav>
                                        <p:tav tm="100000">
                                          <p:val>
                                            <p:strVal val="#ppt_h"/>
                                          </p:val>
                                        </p:tav>
                                      </p:tavLst>
                                    </p:anim>
                                    <p:anim calcmode="lin" valueType="num">
                                      <p:cBhvr>
                                        <p:cTn id="3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childTnLst>
                          </p:cTn>
                        </p:par>
                        <p:par>
                          <p:cTn id="46" fill="hold">
                            <p:stCondLst>
                              <p:cond delay="5000"/>
                            </p:stCondLst>
                            <p:childTnLst>
                              <p:par>
                                <p:cTn id="47" presetID="15"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1000" fill="hold"/>
                                        <p:tgtEl>
                                          <p:spTgt spid="2"/>
                                        </p:tgtEl>
                                        <p:attrNameLst>
                                          <p:attrName>ppt_w</p:attrName>
                                        </p:attrNameLst>
                                      </p:cBhvr>
                                      <p:tavLst>
                                        <p:tav tm="0">
                                          <p:val>
                                            <p:fltVal val="0"/>
                                          </p:val>
                                        </p:tav>
                                        <p:tav tm="100000">
                                          <p:val>
                                            <p:strVal val="#ppt_w"/>
                                          </p:val>
                                        </p:tav>
                                      </p:tavLst>
                                    </p:anim>
                                    <p:anim calcmode="lin" valueType="num">
                                      <p:cBhvr>
                                        <p:cTn id="50" dur="1000" fill="hold"/>
                                        <p:tgtEl>
                                          <p:spTgt spid="2"/>
                                        </p:tgtEl>
                                        <p:attrNameLst>
                                          <p:attrName>ppt_h</p:attrName>
                                        </p:attrNameLst>
                                      </p:cBhvr>
                                      <p:tavLst>
                                        <p:tav tm="0">
                                          <p:val>
                                            <p:fltVal val="0"/>
                                          </p:val>
                                        </p:tav>
                                        <p:tav tm="100000">
                                          <p:val>
                                            <p:strVal val="#ppt_h"/>
                                          </p:val>
                                        </p:tav>
                                      </p:tavLst>
                                    </p:anim>
                                    <p:anim calcmode="lin" valueType="num">
                                      <p:cBhvr>
                                        <p:cTn id="51"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down)">
                                      <p:cBhvr>
                                        <p:cTn id="56" dur="500"/>
                                        <p:tgtEl>
                                          <p:spTgt spid="3"/>
                                        </p:tgtEl>
                                      </p:cBhvr>
                                    </p:animEffect>
                                  </p:childTnLst>
                                </p:cTn>
                              </p:par>
                            </p:childTnLst>
                          </p:cTn>
                        </p:par>
                        <p:par>
                          <p:cTn id="57" fill="hold">
                            <p:stCondLst>
                              <p:cond delay="6500"/>
                            </p:stCondLst>
                            <p:childTnLst>
                              <p:par>
                                <p:cTn id="58" presetID="22" presetClass="entr" presetSubtype="1"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up)">
                                      <p:cBhvr>
                                        <p:cTn id="60" dur="500"/>
                                        <p:tgtEl>
                                          <p:spTgt spid="4"/>
                                        </p:tgtEl>
                                      </p:cBhvr>
                                    </p:animEffect>
                                  </p:childTnLst>
                                </p:cTn>
                              </p:par>
                            </p:childTnLst>
                          </p:cTn>
                        </p:par>
                        <p:par>
                          <p:cTn id="61" fill="hold">
                            <p:stCondLst>
                              <p:cond delay="7000"/>
                            </p:stCondLst>
                            <p:childTnLst>
                              <p:par>
                                <p:cTn id="62" presetID="53" presetClass="entr" presetSubtype="16"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childTnLst>
                          </p:cTn>
                        </p:par>
                        <p:par>
                          <p:cTn id="67" fill="hold">
                            <p:stCondLst>
                              <p:cond delay="7500"/>
                            </p:stCondLst>
                            <p:childTnLst>
                              <p:par>
                                <p:cTn id="68" presetID="2" presetClass="entr" presetSubtype="4"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500" fill="hold"/>
                                        <p:tgtEl>
                                          <p:spTgt spid="11"/>
                                        </p:tgtEl>
                                        <p:attrNameLst>
                                          <p:attrName>ppt_x</p:attrName>
                                        </p:attrNameLst>
                                      </p:cBhvr>
                                      <p:tavLst>
                                        <p:tav tm="0">
                                          <p:val>
                                            <p:strVal val="#ppt_x"/>
                                          </p:val>
                                        </p:tav>
                                        <p:tav tm="100000">
                                          <p:val>
                                            <p:strVal val="#ppt_x"/>
                                          </p:val>
                                        </p:tav>
                                      </p:tavLst>
                                    </p:anim>
                                    <p:anim calcmode="lin" valueType="num">
                                      <p:cBhvr additive="base">
                                        <p:cTn id="7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p:bldP spid="14" grpId="0" animBg="1"/>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24429" y="1484745"/>
            <a:ext cx="1" cy="1002089"/>
          </a:xfrm>
          <a:prstGeom prst="line">
            <a:avLst/>
          </a:prstGeom>
          <a:ln w="6350">
            <a:solidFill>
              <a:schemeClr val="bg1">
                <a:lumMod val="65000"/>
              </a:schemeClr>
            </a:solidFill>
            <a:miter lim="400000"/>
          </a:ln>
        </p:spPr>
        <p:txBody>
          <a:bodyPr lIns="0" tIns="0" rIns="0" bIns="0"/>
          <a:lstStyle/>
          <a:p>
            <a:pPr defTabSz="168275">
              <a:defRPr sz="1200">
                <a:solidFill>
                  <a:srgbClr val="000000"/>
                </a:solidFill>
                <a:latin typeface="Helvetica"/>
                <a:ea typeface="Helvetica"/>
                <a:cs typeface="Helvetica"/>
                <a:sym typeface="Helvetica"/>
              </a:defRPr>
            </a:pPr>
            <a:endParaRPr sz="400">
              <a:cs typeface="+mn-ea"/>
              <a:sym typeface="+mn-lt"/>
            </a:endParaRPr>
          </a:p>
        </p:txBody>
      </p:sp>
      <p:sp>
        <p:nvSpPr>
          <p:cNvPr id="3" name="Shape 1785"/>
          <p:cNvSpPr/>
          <p:nvPr/>
        </p:nvSpPr>
        <p:spPr>
          <a:xfrm>
            <a:off x="4524428" y="1484747"/>
            <a:ext cx="3054981" cy="996679"/>
          </a:xfrm>
          <a:prstGeom prst="line">
            <a:avLst/>
          </a:prstGeom>
          <a:ln w="6350">
            <a:solidFill>
              <a:schemeClr val="bg1">
                <a:lumMod val="65000"/>
              </a:schemeClr>
            </a:solidFill>
            <a:miter lim="400000"/>
          </a:ln>
        </p:spPr>
        <p:txBody>
          <a:bodyPr lIns="0" tIns="0" rIns="0" bIns="0"/>
          <a:lstStyle/>
          <a:p>
            <a:pPr defTabSz="168275">
              <a:defRPr sz="1200">
                <a:solidFill>
                  <a:srgbClr val="000000"/>
                </a:solidFill>
                <a:latin typeface="Helvetica"/>
                <a:ea typeface="Helvetica"/>
                <a:cs typeface="Helvetica"/>
                <a:sym typeface="Helvetica"/>
              </a:defRPr>
            </a:pPr>
            <a:endParaRPr sz="400">
              <a:cs typeface="+mn-ea"/>
              <a:sym typeface="+mn-lt"/>
            </a:endParaRPr>
          </a:p>
        </p:txBody>
      </p:sp>
      <p:sp>
        <p:nvSpPr>
          <p:cNvPr id="4" name="Shape 1786"/>
          <p:cNvSpPr/>
          <p:nvPr/>
        </p:nvSpPr>
        <p:spPr>
          <a:xfrm>
            <a:off x="4528809" y="1484745"/>
            <a:ext cx="1536692" cy="996680"/>
          </a:xfrm>
          <a:prstGeom prst="line">
            <a:avLst/>
          </a:prstGeom>
          <a:ln w="6350">
            <a:solidFill>
              <a:schemeClr val="bg1">
                <a:lumMod val="65000"/>
              </a:schemeClr>
            </a:solidFill>
            <a:miter lim="400000"/>
          </a:ln>
        </p:spPr>
        <p:txBody>
          <a:bodyPr lIns="0" tIns="0" rIns="0" bIns="0"/>
          <a:lstStyle/>
          <a:p>
            <a:pPr defTabSz="168275">
              <a:defRPr sz="1200">
                <a:solidFill>
                  <a:srgbClr val="000000"/>
                </a:solidFill>
                <a:latin typeface="Helvetica"/>
                <a:ea typeface="Helvetica"/>
                <a:cs typeface="Helvetica"/>
                <a:sym typeface="Helvetica"/>
              </a:defRPr>
            </a:pPr>
            <a:endParaRPr sz="400">
              <a:cs typeface="+mn-ea"/>
              <a:sym typeface="+mn-lt"/>
            </a:endParaRPr>
          </a:p>
        </p:txBody>
      </p:sp>
      <p:sp>
        <p:nvSpPr>
          <p:cNvPr id="5" name="Shape 1788"/>
          <p:cNvSpPr/>
          <p:nvPr/>
        </p:nvSpPr>
        <p:spPr>
          <a:xfrm flipH="1">
            <a:off x="2994221" y="1484745"/>
            <a:ext cx="1530769" cy="991271"/>
          </a:xfrm>
          <a:prstGeom prst="line">
            <a:avLst/>
          </a:prstGeom>
          <a:ln w="6350">
            <a:solidFill>
              <a:schemeClr val="bg1">
                <a:lumMod val="65000"/>
              </a:schemeClr>
            </a:solidFill>
            <a:miter lim="400000"/>
          </a:ln>
        </p:spPr>
        <p:txBody>
          <a:bodyPr lIns="0" tIns="0" rIns="0" bIns="0"/>
          <a:lstStyle/>
          <a:p>
            <a:pPr defTabSz="168275">
              <a:defRPr sz="1200">
                <a:solidFill>
                  <a:srgbClr val="000000"/>
                </a:solidFill>
                <a:latin typeface="Helvetica"/>
                <a:ea typeface="Helvetica"/>
                <a:cs typeface="Helvetica"/>
                <a:sym typeface="Helvetica"/>
              </a:defRPr>
            </a:pPr>
            <a:endParaRPr sz="400">
              <a:cs typeface="+mn-ea"/>
              <a:sym typeface="+mn-lt"/>
            </a:endParaRPr>
          </a:p>
        </p:txBody>
      </p:sp>
      <p:sp>
        <p:nvSpPr>
          <p:cNvPr id="6" name="Shape 1789"/>
          <p:cNvSpPr/>
          <p:nvPr/>
        </p:nvSpPr>
        <p:spPr>
          <a:xfrm flipH="1">
            <a:off x="1464014" y="1484745"/>
            <a:ext cx="3060414" cy="1002089"/>
          </a:xfrm>
          <a:prstGeom prst="line">
            <a:avLst/>
          </a:prstGeom>
          <a:ln w="6350">
            <a:solidFill>
              <a:schemeClr val="bg1">
                <a:lumMod val="65000"/>
              </a:schemeClr>
            </a:solidFill>
            <a:miter lim="400000"/>
          </a:ln>
        </p:spPr>
        <p:txBody>
          <a:bodyPr lIns="0" tIns="0" rIns="0" bIns="0"/>
          <a:lstStyle/>
          <a:p>
            <a:pPr defTabSz="168275">
              <a:defRPr sz="1200">
                <a:solidFill>
                  <a:srgbClr val="000000"/>
                </a:solidFill>
                <a:latin typeface="Helvetica"/>
                <a:ea typeface="Helvetica"/>
                <a:cs typeface="Helvetica"/>
                <a:sym typeface="Helvetica"/>
              </a:defRPr>
            </a:pPr>
            <a:endParaRPr sz="400">
              <a:cs typeface="+mn-ea"/>
              <a:sym typeface="+mn-lt"/>
            </a:endParaRPr>
          </a:p>
        </p:txBody>
      </p:sp>
      <p:sp>
        <p:nvSpPr>
          <p:cNvPr id="7" name="Shape 1794"/>
          <p:cNvSpPr/>
          <p:nvPr/>
        </p:nvSpPr>
        <p:spPr>
          <a:xfrm>
            <a:off x="774559" y="2298878"/>
            <a:ext cx="1396774" cy="432866"/>
          </a:xfrm>
          <a:prstGeom prst="roundRect">
            <a:avLst>
              <a:gd name="adj" fmla="val 50000"/>
            </a:avLst>
          </a:prstGeom>
          <a:solidFill>
            <a:schemeClr val="tx1">
              <a:lumMod val="65000"/>
              <a:lumOff val="35000"/>
            </a:schemeClr>
          </a:solidFill>
          <a:ln w="12700">
            <a:miter lim="400000"/>
          </a:ln>
        </p:spPr>
        <p:txBody>
          <a:bodyPr lIns="14039" tIns="14039" rIns="14039" bIns="14039" anchor="ctr"/>
          <a:lstStyle/>
          <a:p>
            <a:pPr lvl="0">
              <a:lnSpc>
                <a:spcPct val="120000"/>
              </a:lnSpc>
            </a:pPr>
            <a:endParaRPr sz="1100">
              <a:cs typeface="+mn-ea"/>
              <a:sym typeface="+mn-lt"/>
            </a:endParaRPr>
          </a:p>
        </p:txBody>
      </p:sp>
      <p:sp>
        <p:nvSpPr>
          <p:cNvPr id="8" name="Shape 1796"/>
          <p:cNvSpPr/>
          <p:nvPr/>
        </p:nvSpPr>
        <p:spPr>
          <a:xfrm>
            <a:off x="2297107" y="2298878"/>
            <a:ext cx="1396774" cy="432866"/>
          </a:xfrm>
          <a:prstGeom prst="roundRect">
            <a:avLst>
              <a:gd name="adj" fmla="val 50000"/>
            </a:avLst>
          </a:prstGeom>
          <a:solidFill>
            <a:schemeClr val="tx1">
              <a:lumMod val="65000"/>
              <a:lumOff val="35000"/>
            </a:schemeClr>
          </a:solidFill>
          <a:ln w="12700">
            <a:miter lim="400000"/>
          </a:ln>
        </p:spPr>
        <p:txBody>
          <a:bodyPr lIns="14039" tIns="14039" rIns="14039" bIns="14039" anchor="ctr"/>
          <a:lstStyle/>
          <a:p>
            <a:pPr lvl="0">
              <a:lnSpc>
                <a:spcPct val="120000"/>
              </a:lnSpc>
            </a:pPr>
            <a:endParaRPr sz="1100">
              <a:cs typeface="+mn-ea"/>
              <a:sym typeface="+mn-lt"/>
            </a:endParaRPr>
          </a:p>
        </p:txBody>
      </p:sp>
      <p:sp>
        <p:nvSpPr>
          <p:cNvPr id="9" name="Shape 1798"/>
          <p:cNvSpPr/>
          <p:nvPr/>
        </p:nvSpPr>
        <p:spPr>
          <a:xfrm>
            <a:off x="3808951" y="2298878"/>
            <a:ext cx="1396774" cy="432866"/>
          </a:xfrm>
          <a:prstGeom prst="roundRect">
            <a:avLst>
              <a:gd name="adj" fmla="val 50000"/>
            </a:avLst>
          </a:prstGeom>
          <a:solidFill>
            <a:schemeClr val="tx1">
              <a:lumMod val="65000"/>
              <a:lumOff val="35000"/>
            </a:schemeClr>
          </a:solidFill>
          <a:ln w="12700">
            <a:miter lim="400000"/>
          </a:ln>
        </p:spPr>
        <p:txBody>
          <a:bodyPr lIns="14039" tIns="14039" rIns="14039" bIns="14039" anchor="ctr"/>
          <a:lstStyle/>
          <a:p>
            <a:pPr lvl="0">
              <a:lnSpc>
                <a:spcPct val="120000"/>
              </a:lnSpc>
            </a:pPr>
            <a:endParaRPr sz="1100">
              <a:cs typeface="+mn-ea"/>
              <a:sym typeface="+mn-lt"/>
            </a:endParaRPr>
          </a:p>
        </p:txBody>
      </p:sp>
      <p:sp>
        <p:nvSpPr>
          <p:cNvPr id="10" name="Shape 1800"/>
          <p:cNvSpPr/>
          <p:nvPr/>
        </p:nvSpPr>
        <p:spPr>
          <a:xfrm>
            <a:off x="5301630" y="2298878"/>
            <a:ext cx="1396774" cy="432866"/>
          </a:xfrm>
          <a:prstGeom prst="roundRect">
            <a:avLst>
              <a:gd name="adj" fmla="val 50000"/>
            </a:avLst>
          </a:prstGeom>
          <a:solidFill>
            <a:schemeClr val="tx1">
              <a:lumMod val="65000"/>
              <a:lumOff val="35000"/>
            </a:schemeClr>
          </a:solidFill>
          <a:ln w="12700">
            <a:miter lim="400000"/>
          </a:ln>
        </p:spPr>
        <p:txBody>
          <a:bodyPr lIns="14039" tIns="14039" rIns="14039" bIns="14039" anchor="ctr"/>
          <a:lstStyle/>
          <a:p>
            <a:pPr lvl="0">
              <a:lnSpc>
                <a:spcPct val="120000"/>
              </a:lnSpc>
            </a:pPr>
            <a:endParaRPr sz="1100">
              <a:cs typeface="+mn-ea"/>
              <a:sym typeface="+mn-lt"/>
            </a:endParaRPr>
          </a:p>
        </p:txBody>
      </p:sp>
      <p:sp>
        <p:nvSpPr>
          <p:cNvPr id="11" name="Shape 1802"/>
          <p:cNvSpPr/>
          <p:nvPr/>
        </p:nvSpPr>
        <p:spPr>
          <a:xfrm>
            <a:off x="6812320" y="2298878"/>
            <a:ext cx="1396774" cy="432866"/>
          </a:xfrm>
          <a:prstGeom prst="roundRect">
            <a:avLst>
              <a:gd name="adj" fmla="val 50000"/>
            </a:avLst>
          </a:prstGeom>
          <a:solidFill>
            <a:schemeClr val="tx1">
              <a:lumMod val="65000"/>
              <a:lumOff val="35000"/>
            </a:schemeClr>
          </a:solidFill>
          <a:ln w="12700">
            <a:miter lim="400000"/>
          </a:ln>
        </p:spPr>
        <p:txBody>
          <a:bodyPr lIns="14039" tIns="14039" rIns="14039" bIns="14039" anchor="ctr"/>
          <a:lstStyle/>
          <a:p>
            <a:pPr lvl="0">
              <a:lnSpc>
                <a:spcPct val="120000"/>
              </a:lnSpc>
            </a:pPr>
            <a:endParaRPr sz="1100">
              <a:cs typeface="+mn-ea"/>
              <a:sym typeface="+mn-lt"/>
            </a:endParaRPr>
          </a:p>
        </p:txBody>
      </p:sp>
      <p:sp>
        <p:nvSpPr>
          <p:cNvPr id="12" name="Shape 1805"/>
          <p:cNvSpPr/>
          <p:nvPr/>
        </p:nvSpPr>
        <p:spPr>
          <a:xfrm>
            <a:off x="1662397" y="3039577"/>
            <a:ext cx="5714686" cy="992756"/>
          </a:xfrm>
          <a:prstGeom prst="roundRect">
            <a:avLst>
              <a:gd name="adj" fmla="val 50000"/>
            </a:avLst>
          </a:prstGeom>
          <a:solidFill>
            <a:schemeClr val="tx1">
              <a:lumMod val="65000"/>
              <a:lumOff val="35000"/>
            </a:schemeClr>
          </a:solidFill>
          <a:ln w="12700">
            <a:solidFill>
              <a:srgbClr val="A6AAA9"/>
            </a:solidFill>
            <a:miter lim="400000"/>
          </a:ln>
        </p:spPr>
        <p:txBody>
          <a:bodyPr lIns="14039" tIns="14039" rIns="14039" bIns="14039" anchor="ctr"/>
          <a:lstStyle/>
          <a:p>
            <a:pPr lvl="0">
              <a:lnSpc>
                <a:spcPct val="120000"/>
              </a:lnSpc>
            </a:pPr>
            <a:endParaRPr>
              <a:cs typeface="+mn-ea"/>
              <a:sym typeface="+mn-lt"/>
            </a:endParaRPr>
          </a:p>
        </p:txBody>
      </p:sp>
      <p:grpSp>
        <p:nvGrpSpPr>
          <p:cNvPr id="13" name="Group 33"/>
          <p:cNvGrpSpPr/>
          <p:nvPr/>
        </p:nvGrpSpPr>
        <p:grpSpPr>
          <a:xfrm>
            <a:off x="4080089" y="1079996"/>
            <a:ext cx="879301" cy="87538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65000"/>
                <a:lumOff val="35000"/>
              </a:schemeClr>
            </a:solidFill>
            <a:ln w="12700">
              <a:miter lim="400000"/>
            </a:ln>
          </p:spPr>
          <p:txBody>
            <a:bodyPr lIns="26787" tIns="26787" rIns="26787" bIns="26787" anchor="ctr"/>
            <a:lstStyle/>
            <a:p>
              <a:pPr lvl="0">
                <a:lnSpc>
                  <a:spcPct val="120000"/>
                </a:lnSpc>
              </a:pPr>
              <a:endParaRPr>
                <a:cs typeface="+mn-ea"/>
                <a:sym typeface="+mn-lt"/>
              </a:endParaRPr>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lnSpc>
                  <a:spcPct val="120000"/>
                </a:lnSpc>
              </a:pPr>
              <a:endParaRPr>
                <a:cs typeface="+mn-ea"/>
                <a:sym typeface="+mn-lt"/>
              </a:endParaRPr>
            </a:p>
          </p:txBody>
        </p:sp>
      </p:grpSp>
      <p:sp>
        <p:nvSpPr>
          <p:cNvPr id="16" name="Text Placeholder 3"/>
          <p:cNvSpPr txBox="1"/>
          <p:nvPr/>
        </p:nvSpPr>
        <p:spPr>
          <a:xfrm>
            <a:off x="2132886" y="3257856"/>
            <a:ext cx="4721508" cy="55619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sz="1000" dirty="0">
                <a:solidFill>
                  <a:schemeClr val="bg1"/>
                </a:solidFill>
                <a:latin typeface="+mn-lt"/>
                <a:ea typeface="+mn-ea"/>
                <a:cs typeface="+mn-ea"/>
                <a:sym typeface="+mn-lt"/>
              </a:rPr>
              <a:t>单击此处添加副标题或详细文本描述单击此处添加副标题或详细文本描述单击此处添加副标题或详细文本描述单击此处添加副标题或详细文本描述单击此处添加副标题或详细文本描述单击此处添加副标题或详细文本描述</a:t>
            </a:r>
          </a:p>
        </p:txBody>
      </p:sp>
      <p:sp>
        <p:nvSpPr>
          <p:cNvPr id="17" name="Text Placeholder 3"/>
          <p:cNvSpPr txBox="1"/>
          <p:nvPr/>
        </p:nvSpPr>
        <p:spPr>
          <a:xfrm>
            <a:off x="2302829" y="2365117"/>
            <a:ext cx="1385327" cy="300392"/>
          </a:xfrm>
          <a:prstGeom prst="rect">
            <a:avLst/>
          </a:prstGeom>
        </p:spPr>
        <p:txBody>
          <a:bodyPr lIns="63898" tIns="31949" rIns="63898" bIns="31949"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1000" dirty="0">
                <a:solidFill>
                  <a:schemeClr val="bg1"/>
                </a:solidFill>
                <a:cs typeface="+mn-ea"/>
                <a:sym typeface="+mn-lt"/>
              </a:rPr>
              <a:t>点击输入内容</a:t>
            </a:r>
            <a:endParaRPr lang="en-GB" altLang="zh-CN" sz="1000" dirty="0">
              <a:solidFill>
                <a:schemeClr val="bg1"/>
              </a:solidFill>
              <a:cs typeface="+mn-ea"/>
              <a:sym typeface="+mn-lt"/>
            </a:endParaRPr>
          </a:p>
        </p:txBody>
      </p:sp>
      <p:sp>
        <p:nvSpPr>
          <p:cNvPr id="18" name="Text Placeholder 3"/>
          <p:cNvSpPr txBox="1"/>
          <p:nvPr/>
        </p:nvSpPr>
        <p:spPr>
          <a:xfrm>
            <a:off x="3814672" y="2365117"/>
            <a:ext cx="1385327" cy="300392"/>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00" dirty="0">
                <a:solidFill>
                  <a:schemeClr val="bg1"/>
                </a:solidFill>
                <a:latin typeface="+mn-lt"/>
                <a:ea typeface="+mn-ea"/>
                <a:cs typeface="+mn-ea"/>
                <a:sym typeface="+mn-lt"/>
              </a:rPr>
              <a:t>点击输入内容</a:t>
            </a:r>
            <a:endParaRPr lang="en-GB" altLang="zh-CN" sz="1000" dirty="0">
              <a:solidFill>
                <a:schemeClr val="bg1"/>
              </a:solidFill>
              <a:latin typeface="+mn-lt"/>
              <a:ea typeface="+mn-ea"/>
              <a:cs typeface="+mn-ea"/>
              <a:sym typeface="+mn-lt"/>
            </a:endParaRPr>
          </a:p>
        </p:txBody>
      </p:sp>
      <p:sp>
        <p:nvSpPr>
          <p:cNvPr id="19" name="Text Placeholder 3"/>
          <p:cNvSpPr txBox="1"/>
          <p:nvPr/>
        </p:nvSpPr>
        <p:spPr>
          <a:xfrm>
            <a:off x="5307352" y="2365117"/>
            <a:ext cx="1385327" cy="300392"/>
          </a:xfrm>
          <a:prstGeom prst="rect">
            <a:avLst/>
          </a:prstGeom>
          <a:noFill/>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00" dirty="0">
                <a:solidFill>
                  <a:schemeClr val="bg1"/>
                </a:solidFill>
                <a:latin typeface="+mn-lt"/>
                <a:ea typeface="+mn-ea"/>
                <a:cs typeface="+mn-ea"/>
                <a:sym typeface="+mn-lt"/>
              </a:rPr>
              <a:t>点击输入内容</a:t>
            </a:r>
            <a:endParaRPr lang="en-GB" altLang="zh-CN" sz="1000" dirty="0">
              <a:solidFill>
                <a:schemeClr val="bg1"/>
              </a:solidFill>
              <a:latin typeface="+mn-lt"/>
              <a:ea typeface="+mn-ea"/>
              <a:cs typeface="+mn-ea"/>
              <a:sym typeface="+mn-lt"/>
            </a:endParaRPr>
          </a:p>
        </p:txBody>
      </p:sp>
      <p:sp>
        <p:nvSpPr>
          <p:cNvPr id="20" name="Text Placeholder 3"/>
          <p:cNvSpPr txBox="1"/>
          <p:nvPr/>
        </p:nvSpPr>
        <p:spPr>
          <a:xfrm>
            <a:off x="791872" y="2365117"/>
            <a:ext cx="1385327" cy="300392"/>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00" dirty="0">
                <a:solidFill>
                  <a:schemeClr val="bg1"/>
                </a:solidFill>
                <a:latin typeface="+mn-lt"/>
                <a:ea typeface="+mn-ea"/>
                <a:cs typeface="+mn-ea"/>
                <a:sym typeface="+mn-lt"/>
              </a:rPr>
              <a:t>点击输入内容</a:t>
            </a:r>
            <a:endParaRPr lang="en-GB" altLang="zh-CN" sz="1000" dirty="0">
              <a:solidFill>
                <a:schemeClr val="bg1"/>
              </a:solidFill>
              <a:latin typeface="+mn-lt"/>
              <a:ea typeface="+mn-ea"/>
              <a:cs typeface="+mn-ea"/>
              <a:sym typeface="+mn-lt"/>
            </a:endParaRPr>
          </a:p>
        </p:txBody>
      </p:sp>
      <p:sp>
        <p:nvSpPr>
          <p:cNvPr id="21" name="Text Placeholder 3"/>
          <p:cNvSpPr txBox="1"/>
          <p:nvPr/>
        </p:nvSpPr>
        <p:spPr>
          <a:xfrm>
            <a:off x="6822729" y="2364411"/>
            <a:ext cx="1385327" cy="300392"/>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000" dirty="0">
                <a:solidFill>
                  <a:schemeClr val="bg1"/>
                </a:solidFill>
                <a:latin typeface="+mn-lt"/>
                <a:ea typeface="+mn-ea"/>
                <a:cs typeface="+mn-ea"/>
                <a:sym typeface="+mn-lt"/>
              </a:rPr>
              <a:t>点击输入内容</a:t>
            </a:r>
            <a:endParaRPr lang="en-GB" altLang="zh-CN" sz="1000" dirty="0">
              <a:solidFill>
                <a:schemeClr val="bg1"/>
              </a:solidFill>
              <a:latin typeface="+mn-lt"/>
              <a:ea typeface="+mn-ea"/>
              <a:cs typeface="+mn-ea"/>
              <a:sym typeface="+mn-lt"/>
            </a:endParaRPr>
          </a:p>
        </p:txBody>
      </p:sp>
      <p:sp>
        <p:nvSpPr>
          <p:cNvPr id="22"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Tm="12952">
        <p:blinds dir="vert"/>
      </p:transition>
    </mc:Choice>
    <mc:Fallback xmlns="">
      <p:transition spd="slow" advTm="12952">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3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300"/>
                                        <p:tgtEl>
                                          <p:spTgt spid="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300"/>
                                        <p:tgtEl>
                                          <p:spTgt spid="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300"/>
                                        <p:tgtEl>
                                          <p:spTgt spid="4"/>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4500"/>
                            </p:stCondLst>
                            <p:childTnLst>
                              <p:par>
                                <p:cTn id="55" presetID="22" presetClass="entr" presetSubtype="1"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300"/>
                                        <p:tgtEl>
                                          <p:spTgt spid="3"/>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par>
                          <p:cTn id="65" fill="hold">
                            <p:stCondLst>
                              <p:cond delay="5500"/>
                            </p:stCondLst>
                            <p:childTnLst>
                              <p:par>
                                <p:cTn id="66" presetID="53" presetClass="entr" presetSubtype="528"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anim calcmode="lin" valueType="num">
                                      <p:cBhvr>
                                        <p:cTn id="71" dur="500" fill="hold"/>
                                        <p:tgtEl>
                                          <p:spTgt spid="12"/>
                                        </p:tgtEl>
                                        <p:attrNameLst>
                                          <p:attrName>ppt_x</p:attrName>
                                        </p:attrNameLst>
                                      </p:cBhvr>
                                      <p:tavLst>
                                        <p:tav tm="0">
                                          <p:val>
                                            <p:fltVal val="0.5"/>
                                          </p:val>
                                        </p:tav>
                                        <p:tav tm="100000">
                                          <p:val>
                                            <p:strVal val="#ppt_x"/>
                                          </p:val>
                                        </p:tav>
                                      </p:tavLst>
                                    </p:anim>
                                    <p:anim calcmode="lin" valueType="num">
                                      <p:cBhvr>
                                        <p:cTn id="72" dur="500" fill="hold"/>
                                        <p:tgtEl>
                                          <p:spTgt spid="12"/>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fltVal val="0"/>
                                          </p:val>
                                        </p:tav>
                                        <p:tav tm="100000">
                                          <p:val>
                                            <p:strVal val="#ppt_h"/>
                                          </p:val>
                                        </p:tav>
                                      </p:tavLst>
                                    </p:anim>
                                    <p:animEffect transition="in" filter="fade">
                                      <p:cBhvr>
                                        <p:cTn id="77" dur="500"/>
                                        <p:tgtEl>
                                          <p:spTgt spid="16"/>
                                        </p:tgtEl>
                                      </p:cBhvr>
                                    </p:animEffect>
                                    <p:anim calcmode="lin" valueType="num">
                                      <p:cBhvr>
                                        <p:cTn id="78" dur="500" fill="hold"/>
                                        <p:tgtEl>
                                          <p:spTgt spid="16"/>
                                        </p:tgtEl>
                                        <p:attrNameLst>
                                          <p:attrName>ppt_x</p:attrName>
                                        </p:attrNameLst>
                                      </p:cBhvr>
                                      <p:tavLst>
                                        <p:tav tm="0">
                                          <p:val>
                                            <p:fltVal val="0.5"/>
                                          </p:val>
                                        </p:tav>
                                        <p:tav tm="100000">
                                          <p:val>
                                            <p:strVal val="#ppt_x"/>
                                          </p:val>
                                        </p:tav>
                                      </p:tavLst>
                                    </p:anim>
                                    <p:anim calcmode="lin" valueType="num">
                                      <p:cBhvr>
                                        <p:cTn id="79"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3"/>
          <p:cNvSpPr/>
          <p:nvPr/>
        </p:nvSpPr>
        <p:spPr bwMode="gray">
          <a:xfrm flipV="1">
            <a:off x="1724816" y="2455404"/>
            <a:ext cx="1188154" cy="13790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tx1">
              <a:lumMod val="65000"/>
              <a:lumOff val="35000"/>
            </a:schemeClr>
          </a:solidFill>
          <a:ln>
            <a:noFill/>
          </a:ln>
          <a:effectLst/>
        </p:spPr>
        <p:txBody>
          <a:bodyPr wrap="none" lIns="89858" tIns="44929" rIns="89858" bIns="44929"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00">
              <a:solidFill>
                <a:sysClr val="windowText" lastClr="000000"/>
              </a:solidFill>
              <a:cs typeface="+mn-ea"/>
              <a:sym typeface="+mn-lt"/>
            </a:endParaRPr>
          </a:p>
        </p:txBody>
      </p:sp>
      <p:sp>
        <p:nvSpPr>
          <p:cNvPr id="3" name="箭头2"/>
          <p:cNvSpPr/>
          <p:nvPr/>
        </p:nvSpPr>
        <p:spPr bwMode="gray">
          <a:xfrm rot="16200000">
            <a:off x="2038874" y="1767342"/>
            <a:ext cx="351189" cy="141228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tx1">
              <a:lumMod val="65000"/>
              <a:lumOff val="35000"/>
            </a:schemeClr>
          </a:solidFill>
          <a:ln>
            <a:noFill/>
          </a:ln>
          <a:effectLst/>
        </p:spPr>
        <p:txBody>
          <a:bodyPr wrap="none" lIns="89858" tIns="44929" rIns="89858" bIns="44929"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00">
              <a:solidFill>
                <a:sysClr val="windowText" lastClr="000000"/>
              </a:solidFill>
              <a:cs typeface="+mn-ea"/>
              <a:sym typeface="+mn-lt"/>
            </a:endParaRPr>
          </a:p>
        </p:txBody>
      </p:sp>
      <p:sp>
        <p:nvSpPr>
          <p:cNvPr id="4" name="箭头1"/>
          <p:cNvSpPr/>
          <p:nvPr/>
        </p:nvSpPr>
        <p:spPr bwMode="gray">
          <a:xfrm>
            <a:off x="1717175" y="1184824"/>
            <a:ext cx="1188154" cy="1379086"/>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tx1">
              <a:lumMod val="65000"/>
              <a:lumOff val="35000"/>
            </a:schemeClr>
          </a:solidFill>
          <a:ln>
            <a:noFill/>
          </a:ln>
          <a:effectLst/>
        </p:spPr>
        <p:txBody>
          <a:bodyPr wrap="none" lIns="89858" tIns="44929" rIns="89858" bIns="44929"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00">
              <a:solidFill>
                <a:sysClr val="windowText" lastClr="000000"/>
              </a:solidFill>
              <a:cs typeface="+mn-ea"/>
              <a:sym typeface="+mn-lt"/>
            </a:endParaRPr>
          </a:p>
        </p:txBody>
      </p:sp>
      <p:sp>
        <p:nvSpPr>
          <p:cNvPr id="5" name="文本1"/>
          <p:cNvSpPr>
            <a:spLocks noChangeArrowheads="1"/>
          </p:cNvSpPr>
          <p:nvPr/>
        </p:nvSpPr>
        <p:spPr bwMode="gray">
          <a:xfrm>
            <a:off x="3417549" y="933976"/>
            <a:ext cx="4029410" cy="941239"/>
          </a:xfrm>
          <a:prstGeom prst="roundRect">
            <a:avLst>
              <a:gd name="adj" fmla="val 11505"/>
            </a:avLst>
          </a:prstGeom>
          <a:solidFill>
            <a:srgbClr val="E2E9E9"/>
          </a:solidFill>
          <a:ln w="25400" cap="flat" cmpd="sng" algn="ctr">
            <a:noFill/>
            <a:prstDash val="solid"/>
          </a:ln>
          <a:effectLst/>
        </p:spPr>
        <p:txBody>
          <a:bodyPr lIns="89858" tIns="44929" rIns="89858" bIns="4492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2000" b="1" dirty="0">
                <a:solidFill>
                  <a:schemeClr val="tx1">
                    <a:lumMod val="65000"/>
                    <a:lumOff val="35000"/>
                  </a:schemeClr>
                </a:solidFill>
                <a:cs typeface="+mn-ea"/>
                <a:sym typeface="+mn-lt"/>
              </a:rPr>
              <a:t>单击此处添加文本</a:t>
            </a:r>
            <a:r>
              <a:rPr lang="en-US" altLang="zh-CN" sz="2000" b="1" dirty="0">
                <a:solidFill>
                  <a:schemeClr val="tx1">
                    <a:lumMod val="65000"/>
                    <a:lumOff val="35000"/>
                  </a:schemeClr>
                </a:solidFill>
                <a:cs typeface="+mn-ea"/>
                <a:sym typeface="+mn-lt"/>
              </a:rPr>
              <a:t>1</a:t>
            </a:r>
            <a:endParaRPr lang="zh-CN" altLang="zh-CN" sz="2000" b="1" dirty="0">
              <a:solidFill>
                <a:schemeClr val="tx1">
                  <a:lumMod val="65000"/>
                  <a:lumOff val="35000"/>
                </a:schemeClr>
              </a:solidFill>
              <a:cs typeface="+mn-ea"/>
              <a:sym typeface="+mn-lt"/>
            </a:endParaRPr>
          </a:p>
        </p:txBody>
      </p:sp>
      <p:sp>
        <p:nvSpPr>
          <p:cNvPr id="6" name="标题1"/>
          <p:cNvSpPr>
            <a:spLocks noChangeArrowheads="1"/>
          </p:cNvSpPr>
          <p:nvPr/>
        </p:nvSpPr>
        <p:spPr bwMode="gray">
          <a:xfrm>
            <a:off x="2987417" y="922310"/>
            <a:ext cx="1202494" cy="954392"/>
          </a:xfrm>
          <a:prstGeom prst="roundRect">
            <a:avLst>
              <a:gd name="adj" fmla="val 11921"/>
            </a:avLst>
          </a:prstGeom>
          <a:solidFill>
            <a:schemeClr val="tx1">
              <a:lumMod val="65000"/>
              <a:lumOff val="35000"/>
            </a:schemeClr>
          </a:solidFill>
          <a:ln w="25400" cap="flat" cmpd="sng" algn="ctr">
            <a:noFill/>
            <a:prstDash val="solid"/>
          </a:ln>
          <a:effectLst/>
        </p:spPr>
        <p:txBody>
          <a:bodyPr lIns="89858" tIns="44929" rIns="89858" bIns="4492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00" b="1">
                <a:solidFill>
                  <a:sysClr val="window" lastClr="CCE8CF">
                    <a:lumMod val="95000"/>
                  </a:sysClr>
                </a:solidFill>
                <a:cs typeface="+mn-ea"/>
                <a:sym typeface="+mn-lt"/>
              </a:rPr>
              <a:t>此处添加标题</a:t>
            </a:r>
            <a:r>
              <a:rPr lang="en-US" altLang="zh-CN" sz="1000" b="1" dirty="0">
                <a:solidFill>
                  <a:sysClr val="window" lastClr="CCE8CF">
                    <a:lumMod val="95000"/>
                  </a:sysClr>
                </a:solidFill>
                <a:cs typeface="+mn-ea"/>
                <a:sym typeface="+mn-lt"/>
              </a:rPr>
              <a:t>1</a:t>
            </a:r>
            <a:endParaRPr lang="zh-CN" altLang="zh-CN" sz="1000" b="1" dirty="0">
              <a:solidFill>
                <a:sysClr val="window" lastClr="CCE8CF">
                  <a:lumMod val="95000"/>
                </a:sysClr>
              </a:solidFill>
              <a:cs typeface="+mn-ea"/>
              <a:sym typeface="+mn-lt"/>
            </a:endParaRPr>
          </a:p>
        </p:txBody>
      </p:sp>
      <p:sp>
        <p:nvSpPr>
          <p:cNvPr id="7" name="文本2"/>
          <p:cNvSpPr>
            <a:spLocks noChangeArrowheads="1"/>
          </p:cNvSpPr>
          <p:nvPr/>
        </p:nvSpPr>
        <p:spPr bwMode="gray">
          <a:xfrm>
            <a:off x="3417549" y="2033045"/>
            <a:ext cx="4029410" cy="947787"/>
          </a:xfrm>
          <a:prstGeom prst="roundRect">
            <a:avLst>
              <a:gd name="adj" fmla="val 11505"/>
            </a:avLst>
          </a:prstGeom>
          <a:solidFill>
            <a:srgbClr val="E2E9E9"/>
          </a:solidFill>
          <a:ln w="25400" cap="flat" cmpd="sng" algn="ctr">
            <a:noFill/>
            <a:prstDash val="solid"/>
          </a:ln>
          <a:effectLst/>
        </p:spPr>
        <p:txBody>
          <a:bodyPr lIns="89858" tIns="44929" rIns="89858" bIns="4492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2000" b="1" dirty="0">
                <a:solidFill>
                  <a:schemeClr val="tx1">
                    <a:lumMod val="65000"/>
                    <a:lumOff val="35000"/>
                  </a:schemeClr>
                </a:solidFill>
                <a:cs typeface="+mn-ea"/>
                <a:sym typeface="+mn-lt"/>
              </a:rPr>
              <a:t>单击此处添加文本</a:t>
            </a:r>
            <a:r>
              <a:rPr lang="en-US" altLang="zh-CN" sz="2000" b="1" dirty="0">
                <a:solidFill>
                  <a:schemeClr val="tx1">
                    <a:lumMod val="65000"/>
                    <a:lumOff val="35000"/>
                  </a:schemeClr>
                </a:solidFill>
                <a:cs typeface="+mn-ea"/>
                <a:sym typeface="+mn-lt"/>
              </a:rPr>
              <a:t>2</a:t>
            </a:r>
            <a:endParaRPr lang="zh-CN" altLang="zh-CN" sz="2000" b="1" dirty="0">
              <a:solidFill>
                <a:schemeClr val="tx1">
                  <a:lumMod val="65000"/>
                  <a:lumOff val="35000"/>
                </a:schemeClr>
              </a:solidFill>
              <a:cs typeface="+mn-ea"/>
              <a:sym typeface="+mn-lt"/>
            </a:endParaRPr>
          </a:p>
        </p:txBody>
      </p:sp>
      <p:sp>
        <p:nvSpPr>
          <p:cNvPr id="8" name="标题2"/>
          <p:cNvSpPr>
            <a:spLocks noChangeArrowheads="1"/>
          </p:cNvSpPr>
          <p:nvPr/>
        </p:nvSpPr>
        <p:spPr bwMode="gray">
          <a:xfrm>
            <a:off x="2996793" y="2026045"/>
            <a:ext cx="1202494" cy="954392"/>
          </a:xfrm>
          <a:prstGeom prst="roundRect">
            <a:avLst>
              <a:gd name="adj" fmla="val 11921"/>
            </a:avLst>
          </a:prstGeom>
          <a:solidFill>
            <a:schemeClr val="tx1">
              <a:lumMod val="65000"/>
              <a:lumOff val="35000"/>
            </a:schemeClr>
          </a:solidFill>
          <a:ln w="25400" cap="flat" cmpd="sng" algn="ctr">
            <a:noFill/>
            <a:prstDash val="solid"/>
          </a:ln>
          <a:effectLst/>
        </p:spPr>
        <p:txBody>
          <a:bodyPr lIns="89858" tIns="44929" rIns="89858" bIns="4492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00" b="1">
                <a:solidFill>
                  <a:sysClr val="window" lastClr="CCE8CF">
                    <a:lumMod val="95000"/>
                  </a:sysClr>
                </a:solidFill>
                <a:cs typeface="+mn-ea"/>
                <a:sym typeface="+mn-lt"/>
              </a:rPr>
              <a:t>此处添加标题</a:t>
            </a:r>
            <a:r>
              <a:rPr lang="en-US" altLang="zh-CN" sz="1000" b="1" dirty="0">
                <a:solidFill>
                  <a:sysClr val="window" lastClr="CCE8CF">
                    <a:lumMod val="95000"/>
                  </a:sysClr>
                </a:solidFill>
                <a:cs typeface="+mn-ea"/>
                <a:sym typeface="+mn-lt"/>
              </a:rPr>
              <a:t>2</a:t>
            </a:r>
            <a:endParaRPr lang="zh-CN" altLang="zh-CN" sz="1000" b="1" dirty="0">
              <a:solidFill>
                <a:sysClr val="window" lastClr="CCE8CF">
                  <a:lumMod val="95000"/>
                </a:sysClr>
              </a:solidFill>
              <a:cs typeface="+mn-ea"/>
              <a:sym typeface="+mn-lt"/>
            </a:endParaRPr>
          </a:p>
        </p:txBody>
      </p:sp>
      <p:sp>
        <p:nvSpPr>
          <p:cNvPr id="9" name="文本3"/>
          <p:cNvSpPr>
            <a:spLocks noChangeArrowheads="1"/>
          </p:cNvSpPr>
          <p:nvPr/>
        </p:nvSpPr>
        <p:spPr bwMode="ltGray">
          <a:xfrm>
            <a:off x="3445677" y="3151947"/>
            <a:ext cx="4003625" cy="945341"/>
          </a:xfrm>
          <a:prstGeom prst="roundRect">
            <a:avLst>
              <a:gd name="adj" fmla="val 11505"/>
            </a:avLst>
          </a:prstGeom>
          <a:solidFill>
            <a:srgbClr val="E2E9E9"/>
          </a:solidFill>
          <a:ln w="25400" cap="flat" cmpd="sng" algn="ctr">
            <a:noFill/>
            <a:prstDash val="solid"/>
          </a:ln>
          <a:effectLst/>
        </p:spPr>
        <p:txBody>
          <a:bodyPr lIns="89858" tIns="44929" rIns="89858" bIns="4492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2000" b="1" dirty="0">
                <a:solidFill>
                  <a:schemeClr val="tx1">
                    <a:lumMod val="65000"/>
                    <a:lumOff val="35000"/>
                  </a:schemeClr>
                </a:solidFill>
                <a:cs typeface="+mn-ea"/>
                <a:sym typeface="+mn-lt"/>
              </a:rPr>
              <a:t>单击此处添加文本</a:t>
            </a:r>
            <a:r>
              <a:rPr lang="en-US" altLang="zh-CN" sz="2000" b="1" dirty="0">
                <a:solidFill>
                  <a:schemeClr val="tx1">
                    <a:lumMod val="65000"/>
                    <a:lumOff val="35000"/>
                  </a:schemeClr>
                </a:solidFill>
                <a:cs typeface="+mn-ea"/>
                <a:sym typeface="+mn-lt"/>
              </a:rPr>
              <a:t>3</a:t>
            </a:r>
            <a:endParaRPr lang="zh-CN" altLang="zh-CN" sz="2000" b="1" dirty="0">
              <a:solidFill>
                <a:schemeClr val="tx1">
                  <a:lumMod val="65000"/>
                  <a:lumOff val="35000"/>
                </a:schemeClr>
              </a:solidFill>
              <a:cs typeface="+mn-ea"/>
              <a:sym typeface="+mn-lt"/>
            </a:endParaRPr>
          </a:p>
        </p:txBody>
      </p:sp>
      <p:sp>
        <p:nvSpPr>
          <p:cNvPr id="10" name="标题3"/>
          <p:cNvSpPr>
            <a:spLocks noChangeArrowheads="1"/>
          </p:cNvSpPr>
          <p:nvPr/>
        </p:nvSpPr>
        <p:spPr bwMode="gray">
          <a:xfrm>
            <a:off x="2982729" y="3144947"/>
            <a:ext cx="1202494" cy="954392"/>
          </a:xfrm>
          <a:prstGeom prst="roundRect">
            <a:avLst>
              <a:gd name="adj" fmla="val 11921"/>
            </a:avLst>
          </a:prstGeom>
          <a:solidFill>
            <a:schemeClr val="tx1">
              <a:lumMod val="65000"/>
              <a:lumOff val="35000"/>
            </a:schemeClr>
          </a:solidFill>
          <a:ln w="25400" cap="flat" cmpd="sng" algn="ctr">
            <a:noFill/>
            <a:prstDash val="solid"/>
          </a:ln>
          <a:effectLst/>
        </p:spPr>
        <p:txBody>
          <a:bodyPr lIns="89858" tIns="44929" rIns="89858" bIns="4492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00" b="1">
                <a:solidFill>
                  <a:sysClr val="window" lastClr="CCE8CF">
                    <a:lumMod val="95000"/>
                  </a:sysClr>
                </a:solidFill>
                <a:cs typeface="+mn-ea"/>
                <a:sym typeface="+mn-lt"/>
              </a:rPr>
              <a:t>此处添加标题</a:t>
            </a:r>
            <a:r>
              <a:rPr lang="en-US" altLang="zh-CN" sz="1000" b="1" dirty="0">
                <a:solidFill>
                  <a:sysClr val="window" lastClr="CCE8CF">
                    <a:lumMod val="95000"/>
                  </a:sysClr>
                </a:solidFill>
                <a:cs typeface="+mn-ea"/>
                <a:sym typeface="+mn-lt"/>
              </a:rPr>
              <a:t>3</a:t>
            </a:r>
            <a:endParaRPr lang="zh-CN" altLang="zh-CN" sz="1000" b="1" dirty="0">
              <a:solidFill>
                <a:sysClr val="window" lastClr="CCE8CF">
                  <a:lumMod val="95000"/>
                </a:sysClr>
              </a:solidFill>
              <a:cs typeface="+mn-ea"/>
              <a:sym typeface="+mn-lt"/>
            </a:endParaRPr>
          </a:p>
        </p:txBody>
      </p:sp>
      <p:sp>
        <p:nvSpPr>
          <p:cNvPr id="11" name="Oval 19"/>
          <p:cNvSpPr>
            <a:spLocks noChangeArrowheads="1"/>
          </p:cNvSpPr>
          <p:nvPr/>
        </p:nvSpPr>
        <p:spPr bwMode="auto">
          <a:xfrm>
            <a:off x="1116186" y="1810485"/>
            <a:ext cx="1294175" cy="1288633"/>
          </a:xfrm>
          <a:prstGeom prst="ellipse">
            <a:avLst/>
          </a:prstGeom>
          <a:solidFill>
            <a:schemeClr val="tx1">
              <a:lumMod val="65000"/>
              <a:lumOff val="35000"/>
            </a:schemeClr>
          </a:solidFill>
          <a:ln w="9525">
            <a:noFill/>
            <a:round/>
          </a:ln>
          <a:effectLst/>
        </p:spPr>
        <p:txBody>
          <a:bodyPr lIns="89858" tIns="44929" rIns="89858" bIns="44929" anchor="ctr"/>
          <a:lstStyle/>
          <a:p>
            <a:pPr algn="ctr">
              <a:lnSpc>
                <a:spcPct val="120000"/>
              </a:lnSpc>
              <a:defRPr/>
            </a:pPr>
            <a:r>
              <a:rPr lang="zh-CN" altLang="en-US" sz="1400" kern="0" dirty="0">
                <a:solidFill>
                  <a:schemeClr val="bg1"/>
                </a:solidFill>
                <a:cs typeface="+mn-ea"/>
                <a:sym typeface="+mn-lt"/>
              </a:rPr>
              <a:t>点击此处添加文本</a:t>
            </a:r>
          </a:p>
        </p:txBody>
      </p:sp>
      <p:sp>
        <p:nvSpPr>
          <p:cNvPr id="12"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advTm="12952">
        <p14:doors dir="vert"/>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2410" y="1584052"/>
            <a:ext cx="2736304" cy="10801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3311526" y="1804696"/>
            <a:ext cx="2378074" cy="643452"/>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cs typeface="+mn-ea"/>
                <a:sym typeface="+mn-lt"/>
              </a:rPr>
              <a:t>第三部分</a:t>
            </a:r>
          </a:p>
        </p:txBody>
      </p:sp>
      <p:sp>
        <p:nvSpPr>
          <p:cNvPr id="6" name="Text Placeholder 3"/>
          <p:cNvSpPr txBox="1"/>
          <p:nvPr/>
        </p:nvSpPr>
        <p:spPr>
          <a:xfrm>
            <a:off x="3560390" y="2758246"/>
            <a:ext cx="1846660" cy="55399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3600" dirty="0" smtClean="0">
                <a:solidFill>
                  <a:schemeClr val="tx1">
                    <a:lumMod val="75000"/>
                    <a:lumOff val="25000"/>
                  </a:schemeClr>
                </a:solidFill>
                <a:cs typeface="+mn-ea"/>
                <a:sym typeface="+mn-lt"/>
              </a:rPr>
              <a:t>科研能力</a:t>
            </a:r>
            <a:endParaRPr lang="en-US" sz="36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2500"/>
                            </p:stCondLst>
                            <p:childTnLst>
                              <p:par>
                                <p:cTn id="13" presetID="19"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0" fill="hold"/>
                                        <p:tgtEl>
                                          <p:spTgt spid="6"/>
                                        </p:tgtEl>
                                        <p:attrNameLst>
                                          <p:attrName>ppt_w</p:attrName>
                                        </p:attrNameLst>
                                      </p:cBhvr>
                                      <p:tavLst>
                                        <p:tav tm="0" fmla="#ppt_w*sin(2.5*pi*$)">
                                          <p:val>
                                            <p:fltVal val="0"/>
                                          </p:val>
                                        </p:tav>
                                        <p:tav tm="100000">
                                          <p:val>
                                            <p:fltVal val="1"/>
                                          </p:val>
                                        </p:tav>
                                      </p:tavLst>
                                    </p:anim>
                                    <p:anim calcmode="lin" valueType="num">
                                      <p:cBhvr>
                                        <p:cTn id="16" dur="5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21"/>
          <p:cNvSpPr>
            <a:spLocks noChangeArrowheads="1"/>
          </p:cNvSpPr>
          <p:nvPr/>
        </p:nvSpPr>
        <p:spPr bwMode="auto">
          <a:xfrm>
            <a:off x="1341965" y="2092242"/>
            <a:ext cx="1861170" cy="1597266"/>
          </a:xfrm>
          <a:prstGeom prst="triangle">
            <a:avLst>
              <a:gd name="adj" fmla="val 50000"/>
            </a:avLst>
          </a:prstGeom>
          <a:solidFill>
            <a:schemeClr val="tx1">
              <a:lumMod val="65000"/>
              <a:lumOff val="3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3" name="等腰三角形 25"/>
          <p:cNvSpPr>
            <a:spLocks noChangeArrowheads="1"/>
          </p:cNvSpPr>
          <p:nvPr/>
        </p:nvSpPr>
        <p:spPr bwMode="auto">
          <a:xfrm>
            <a:off x="3578182" y="2086410"/>
            <a:ext cx="1861170" cy="1597265"/>
          </a:xfrm>
          <a:prstGeom prst="triangle">
            <a:avLst>
              <a:gd name="adj" fmla="val 50000"/>
            </a:avLst>
          </a:prstGeom>
          <a:solidFill>
            <a:schemeClr val="tx1">
              <a:lumMod val="65000"/>
              <a:lumOff val="3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4" name="等腰三角形 27"/>
          <p:cNvSpPr>
            <a:spLocks noChangeArrowheads="1"/>
          </p:cNvSpPr>
          <p:nvPr/>
        </p:nvSpPr>
        <p:spPr bwMode="auto">
          <a:xfrm>
            <a:off x="5837839" y="2086410"/>
            <a:ext cx="1861170" cy="1597265"/>
          </a:xfrm>
          <a:prstGeom prst="triangle">
            <a:avLst>
              <a:gd name="adj" fmla="val 50000"/>
            </a:avLst>
          </a:prstGeom>
          <a:solidFill>
            <a:schemeClr val="tx1">
              <a:lumMod val="65000"/>
              <a:lumOff val="3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5" name="等腰三角形 28"/>
          <p:cNvSpPr>
            <a:spLocks noChangeArrowheads="1"/>
          </p:cNvSpPr>
          <p:nvPr/>
        </p:nvSpPr>
        <p:spPr bwMode="auto">
          <a:xfrm flipV="1">
            <a:off x="4709182" y="2098077"/>
            <a:ext cx="1861170" cy="1597265"/>
          </a:xfrm>
          <a:prstGeom prst="triangle">
            <a:avLst>
              <a:gd name="adj" fmla="val 50000"/>
            </a:avLst>
          </a:prstGeom>
          <a:solidFill>
            <a:schemeClr val="tx1">
              <a:lumMod val="65000"/>
              <a:lumOff val="3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6" name="等腰三角形 29"/>
          <p:cNvSpPr>
            <a:spLocks noChangeArrowheads="1"/>
          </p:cNvSpPr>
          <p:nvPr/>
        </p:nvSpPr>
        <p:spPr bwMode="auto">
          <a:xfrm flipV="1">
            <a:off x="2463589" y="2080575"/>
            <a:ext cx="1861170" cy="1597266"/>
          </a:xfrm>
          <a:prstGeom prst="triangle">
            <a:avLst>
              <a:gd name="adj" fmla="val 50000"/>
            </a:avLst>
          </a:prstGeom>
          <a:solidFill>
            <a:schemeClr val="tx1">
              <a:lumMod val="65000"/>
              <a:lumOff val="3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grpSp>
        <p:nvGrpSpPr>
          <p:cNvPr id="7" name="组合 30"/>
          <p:cNvGrpSpPr/>
          <p:nvPr/>
        </p:nvGrpSpPr>
        <p:grpSpPr bwMode="auto">
          <a:xfrm>
            <a:off x="5493265" y="2318589"/>
            <a:ext cx="410208" cy="457362"/>
            <a:chOff x="0" y="0"/>
            <a:chExt cx="402656" cy="450303"/>
          </a:xfrm>
        </p:grpSpPr>
        <p:sp>
          <p:nvSpPr>
            <p:cNvPr id="8"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9"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0"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1"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2"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13" name="组合 37"/>
          <p:cNvGrpSpPr/>
          <p:nvPr/>
        </p:nvGrpSpPr>
        <p:grpSpPr bwMode="auto">
          <a:xfrm>
            <a:off x="6530504" y="2912460"/>
            <a:ext cx="438336" cy="493530"/>
            <a:chOff x="0" y="0"/>
            <a:chExt cx="406393" cy="459645"/>
          </a:xfrm>
        </p:grpSpPr>
        <p:sp>
          <p:nvSpPr>
            <p:cNvPr id="14"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5"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6" name="Oval 150"/>
            <p:cNvSpPr>
              <a:spLocks noChangeArrowheads="1"/>
            </p:cNvSpPr>
            <p:nvPr/>
          </p:nvSpPr>
          <p:spPr bwMode="auto">
            <a:xfrm>
              <a:off x="97160" y="326983"/>
              <a:ext cx="37370" cy="37370"/>
            </a:xfrm>
            <a:prstGeom prst="ellipse">
              <a:avLst/>
            </a:pr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300">
                <a:solidFill>
                  <a:srgbClr val="000000"/>
                </a:solidFill>
                <a:latin typeface="+mn-lt"/>
                <a:ea typeface="+mn-ea"/>
                <a:cs typeface="+mn-ea"/>
                <a:sym typeface="+mn-lt"/>
              </a:endParaRPr>
            </a:p>
          </p:txBody>
        </p:sp>
      </p:grpSp>
      <p:grpSp>
        <p:nvGrpSpPr>
          <p:cNvPr id="17" name="组合 41"/>
          <p:cNvGrpSpPr/>
          <p:nvPr/>
        </p:nvGrpSpPr>
        <p:grpSpPr bwMode="auto">
          <a:xfrm>
            <a:off x="2042834" y="3001133"/>
            <a:ext cx="421928" cy="401358"/>
            <a:chOff x="0" y="0"/>
            <a:chExt cx="2438400" cy="2332038"/>
          </a:xfrm>
        </p:grpSpPr>
        <p:sp>
          <p:nvSpPr>
            <p:cNvPr id="18"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9" name="任意多边形 43"/>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0" name="组合 44"/>
          <p:cNvGrpSpPr/>
          <p:nvPr/>
        </p:nvGrpSpPr>
        <p:grpSpPr bwMode="auto">
          <a:xfrm>
            <a:off x="4314212" y="2945129"/>
            <a:ext cx="420755" cy="450361"/>
            <a:chOff x="0" y="0"/>
            <a:chExt cx="466184" cy="501686"/>
          </a:xfrm>
        </p:grpSpPr>
        <p:sp>
          <p:nvSpPr>
            <p:cNvPr id="2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2" name="Rectangle 155"/>
            <p:cNvSpPr>
              <a:spLocks noChangeArrowheads="1"/>
            </p:cNvSpPr>
            <p:nvPr/>
          </p:nvSpPr>
          <p:spPr bwMode="auto">
            <a:xfrm>
              <a:off x="160689" y="419472"/>
              <a:ext cx="9342" cy="32698"/>
            </a:xfrm>
            <a:prstGeom prst="rect">
              <a:avLst/>
            </a:pr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300">
                <a:solidFill>
                  <a:srgbClr val="000000"/>
                </a:solidFill>
                <a:latin typeface="+mn-lt"/>
                <a:ea typeface="+mn-ea"/>
                <a:cs typeface="+mn-ea"/>
                <a:sym typeface="+mn-lt"/>
              </a:endParaRPr>
            </a:p>
          </p:txBody>
        </p:sp>
        <p:sp>
          <p:nvSpPr>
            <p:cNvPr id="2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6" name="组合 50"/>
          <p:cNvGrpSpPr/>
          <p:nvPr/>
        </p:nvGrpSpPr>
        <p:grpSpPr bwMode="auto">
          <a:xfrm>
            <a:off x="3159770" y="2318590"/>
            <a:ext cx="363327" cy="464362"/>
            <a:chOff x="0" y="0"/>
            <a:chExt cx="563562" cy="720725"/>
          </a:xfrm>
        </p:grpSpPr>
        <p:sp>
          <p:nvSpPr>
            <p:cNvPr id="27"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8"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9"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DFDFD"/>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sp>
        <p:nvSpPr>
          <p:cNvPr id="30" name="文本框 54"/>
          <p:cNvSpPr>
            <a:spLocks noChangeArrowheads="1"/>
          </p:cNvSpPr>
          <p:nvPr/>
        </p:nvSpPr>
        <p:spPr bwMode="auto">
          <a:xfrm>
            <a:off x="2563495" y="1440180"/>
            <a:ext cx="1997075" cy="65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sz="1200" b="1">
                <a:solidFill>
                  <a:srgbClr val="0DEFFA"/>
                </a:solidFill>
                <a:latin typeface="+mn-lt"/>
                <a:ea typeface="+mn-ea"/>
                <a:cs typeface="+mn-ea"/>
                <a:sym typeface="+mn-lt"/>
              </a:rPr>
              <a:t>   </a:t>
            </a:r>
            <a:r>
              <a:rPr lang="en-US" altLang="zh-CN" sz="1000" b="1">
                <a:solidFill>
                  <a:srgbClr val="000000"/>
                </a:solidFill>
                <a:latin typeface="+mn-lt"/>
                <a:ea typeface="+mn-ea"/>
                <a:cs typeface="+mn-ea"/>
                <a:sym typeface="+mn-lt"/>
              </a:rPr>
              <a:t>MORE  THAN  TEMPLATE</a:t>
            </a:r>
            <a:endParaRPr lang="zh-CN" altLang="en-US" sz="1000" b="1">
              <a:solidFill>
                <a:srgbClr val="000000"/>
              </a:solidFill>
              <a:latin typeface="+mn-lt"/>
              <a:ea typeface="+mn-ea"/>
              <a:cs typeface="+mn-ea"/>
              <a:sym typeface="+mn-lt"/>
            </a:endParaRPr>
          </a:p>
          <a:p>
            <a:pPr algn="l"/>
            <a:r>
              <a:rPr lang="zh-CN" altLang="en-US" sz="800" dirty="0">
                <a:solidFill>
                  <a:schemeClr val="tx1">
                    <a:lumMod val="65000"/>
                    <a:lumOff val="35000"/>
                  </a:schemeClr>
                </a:solidFill>
                <a:latin typeface="+mn-lt"/>
                <a:ea typeface="+mn-ea"/>
                <a:cs typeface="+mn-ea"/>
                <a:sym typeface="+mn-lt"/>
              </a:rPr>
              <a:t>单击此处添加副标题或详细文本描述单击此处添加副标题或详细文本描述</a:t>
            </a:r>
            <a:endParaRPr lang="zh-CN" altLang="en-US" sz="800">
              <a:solidFill>
                <a:srgbClr val="000000"/>
              </a:solidFill>
              <a:latin typeface="+mn-lt"/>
              <a:ea typeface="+mn-ea"/>
              <a:cs typeface="+mn-ea"/>
              <a:sym typeface="+mn-lt"/>
            </a:endParaRPr>
          </a:p>
          <a:p>
            <a:endParaRPr lang="zh-CN" altLang="en-US" sz="1000">
              <a:solidFill>
                <a:srgbClr val="000000"/>
              </a:solidFill>
              <a:latin typeface="+mn-lt"/>
              <a:ea typeface="+mn-ea"/>
              <a:cs typeface="+mn-ea"/>
              <a:sym typeface="+mn-lt"/>
            </a:endParaRPr>
          </a:p>
        </p:txBody>
      </p:sp>
      <p:sp>
        <p:nvSpPr>
          <p:cNvPr id="31" name="文本框 55"/>
          <p:cNvSpPr>
            <a:spLocks noChangeArrowheads="1"/>
          </p:cNvSpPr>
          <p:nvPr/>
        </p:nvSpPr>
        <p:spPr bwMode="auto">
          <a:xfrm>
            <a:off x="4667250" y="1443355"/>
            <a:ext cx="1967865" cy="65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sz="1200" b="1">
                <a:solidFill>
                  <a:srgbClr val="0DEFFA"/>
                </a:solidFill>
                <a:latin typeface="+mn-lt"/>
                <a:ea typeface="+mn-ea"/>
                <a:cs typeface="+mn-ea"/>
                <a:sym typeface="+mn-lt"/>
              </a:rPr>
              <a:t>   </a:t>
            </a:r>
            <a:r>
              <a:rPr lang="en-US" altLang="zh-CN" sz="1000" b="1">
                <a:solidFill>
                  <a:srgbClr val="000000"/>
                </a:solidFill>
                <a:latin typeface="+mn-lt"/>
                <a:ea typeface="+mn-ea"/>
                <a:cs typeface="+mn-ea"/>
                <a:sym typeface="+mn-lt"/>
              </a:rPr>
              <a:t>MORE  THAN  TEMPLATE</a:t>
            </a:r>
            <a:endParaRPr lang="zh-CN" altLang="en-US" sz="1000" b="1">
              <a:solidFill>
                <a:srgbClr val="000000"/>
              </a:solidFill>
              <a:latin typeface="+mn-lt"/>
              <a:ea typeface="+mn-ea"/>
              <a:cs typeface="+mn-ea"/>
              <a:sym typeface="+mn-lt"/>
            </a:endParaRPr>
          </a:p>
          <a:p>
            <a:pPr algn="l"/>
            <a:r>
              <a:rPr lang="zh-CN" altLang="en-US" sz="800" dirty="0">
                <a:solidFill>
                  <a:schemeClr val="tx1">
                    <a:lumMod val="65000"/>
                    <a:lumOff val="35000"/>
                  </a:schemeClr>
                </a:solidFill>
                <a:latin typeface="+mn-lt"/>
                <a:ea typeface="+mn-ea"/>
                <a:cs typeface="+mn-ea"/>
                <a:sym typeface="+mn-lt"/>
              </a:rPr>
              <a:t>单击此处添加副标题或详细文本描述单击此处添加副标题或详细文本描述</a:t>
            </a:r>
            <a:endParaRPr lang="zh-CN" altLang="en-US" sz="800">
              <a:solidFill>
                <a:srgbClr val="000000"/>
              </a:solidFill>
              <a:latin typeface="+mn-lt"/>
              <a:ea typeface="+mn-ea"/>
              <a:cs typeface="+mn-ea"/>
              <a:sym typeface="+mn-lt"/>
            </a:endParaRPr>
          </a:p>
          <a:p>
            <a:endParaRPr lang="zh-CN" altLang="en-US" sz="1000">
              <a:solidFill>
                <a:srgbClr val="000000"/>
              </a:solidFill>
              <a:latin typeface="+mn-lt"/>
              <a:ea typeface="+mn-ea"/>
              <a:cs typeface="+mn-ea"/>
              <a:sym typeface="+mn-lt"/>
            </a:endParaRPr>
          </a:p>
        </p:txBody>
      </p:sp>
      <p:sp>
        <p:nvSpPr>
          <p:cNvPr id="32" name="文本框 56"/>
          <p:cNvSpPr>
            <a:spLocks noChangeArrowheads="1"/>
          </p:cNvSpPr>
          <p:nvPr/>
        </p:nvSpPr>
        <p:spPr bwMode="auto">
          <a:xfrm>
            <a:off x="1331595" y="3917315"/>
            <a:ext cx="2055495" cy="65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sz="1200" b="1">
                <a:solidFill>
                  <a:srgbClr val="0DEFFA"/>
                </a:solidFill>
                <a:latin typeface="+mn-lt"/>
                <a:ea typeface="+mn-ea"/>
                <a:cs typeface="+mn-ea"/>
                <a:sym typeface="+mn-lt"/>
              </a:rPr>
              <a:t>   </a:t>
            </a:r>
            <a:r>
              <a:rPr lang="en-US" altLang="zh-CN" sz="1000" b="1">
                <a:solidFill>
                  <a:srgbClr val="000000"/>
                </a:solidFill>
                <a:latin typeface="+mn-lt"/>
                <a:ea typeface="+mn-ea"/>
                <a:cs typeface="+mn-ea"/>
                <a:sym typeface="+mn-lt"/>
              </a:rPr>
              <a:t>MORE  THAN  TEMPLATE</a:t>
            </a:r>
            <a:endParaRPr lang="zh-CN" altLang="en-US" sz="1000" b="1">
              <a:solidFill>
                <a:srgbClr val="000000"/>
              </a:solidFill>
              <a:latin typeface="+mn-lt"/>
              <a:ea typeface="+mn-ea"/>
              <a:cs typeface="+mn-ea"/>
              <a:sym typeface="+mn-lt"/>
            </a:endParaRPr>
          </a:p>
          <a:p>
            <a:pPr algn="l"/>
            <a:r>
              <a:rPr lang="zh-CN" altLang="en-US" sz="800" dirty="0">
                <a:solidFill>
                  <a:schemeClr val="tx1">
                    <a:lumMod val="65000"/>
                    <a:lumOff val="35000"/>
                  </a:schemeClr>
                </a:solidFill>
                <a:latin typeface="+mn-lt"/>
                <a:ea typeface="+mn-ea"/>
                <a:cs typeface="+mn-ea"/>
                <a:sym typeface="+mn-lt"/>
              </a:rPr>
              <a:t>单击此处添加副标题或详细文本描述单击此处添加副标题或详细文本描述</a:t>
            </a:r>
            <a:endParaRPr lang="zh-CN" altLang="en-US" sz="800">
              <a:solidFill>
                <a:srgbClr val="000000"/>
              </a:solidFill>
              <a:latin typeface="+mn-lt"/>
              <a:ea typeface="+mn-ea"/>
              <a:cs typeface="+mn-ea"/>
              <a:sym typeface="+mn-lt"/>
            </a:endParaRPr>
          </a:p>
          <a:p>
            <a:endParaRPr lang="zh-CN" altLang="en-US" sz="1000">
              <a:solidFill>
                <a:srgbClr val="000000"/>
              </a:solidFill>
              <a:latin typeface="+mn-lt"/>
              <a:ea typeface="+mn-ea"/>
              <a:cs typeface="+mn-ea"/>
              <a:sym typeface="+mn-lt"/>
            </a:endParaRPr>
          </a:p>
        </p:txBody>
      </p:sp>
      <p:sp>
        <p:nvSpPr>
          <p:cNvPr id="33" name="文本框 57"/>
          <p:cNvSpPr>
            <a:spLocks noChangeArrowheads="1"/>
          </p:cNvSpPr>
          <p:nvPr/>
        </p:nvSpPr>
        <p:spPr bwMode="auto">
          <a:xfrm>
            <a:off x="3621405" y="3921760"/>
            <a:ext cx="2002155" cy="65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sz="1200" b="1">
                <a:solidFill>
                  <a:srgbClr val="0DEFFA"/>
                </a:solidFill>
                <a:latin typeface="+mn-lt"/>
                <a:ea typeface="+mn-ea"/>
                <a:cs typeface="+mn-ea"/>
                <a:sym typeface="+mn-lt"/>
              </a:rPr>
              <a:t>   </a:t>
            </a:r>
            <a:r>
              <a:rPr lang="en-US" altLang="zh-CN" sz="1000" b="1">
                <a:solidFill>
                  <a:srgbClr val="000000"/>
                </a:solidFill>
                <a:latin typeface="+mn-lt"/>
                <a:ea typeface="+mn-ea"/>
                <a:cs typeface="+mn-ea"/>
                <a:sym typeface="+mn-lt"/>
              </a:rPr>
              <a:t>MORE  THAN  TEMPLATE</a:t>
            </a:r>
            <a:endParaRPr lang="zh-CN" altLang="en-US" sz="1000" b="1">
              <a:solidFill>
                <a:srgbClr val="000000"/>
              </a:solidFill>
              <a:latin typeface="+mn-lt"/>
              <a:ea typeface="+mn-ea"/>
              <a:cs typeface="+mn-ea"/>
              <a:sym typeface="+mn-lt"/>
            </a:endParaRPr>
          </a:p>
          <a:p>
            <a:pPr algn="l"/>
            <a:r>
              <a:rPr lang="zh-CN" altLang="en-US" sz="800" dirty="0">
                <a:solidFill>
                  <a:schemeClr val="tx1">
                    <a:lumMod val="65000"/>
                    <a:lumOff val="35000"/>
                  </a:schemeClr>
                </a:solidFill>
                <a:latin typeface="+mn-lt"/>
                <a:ea typeface="+mn-ea"/>
                <a:cs typeface="+mn-ea"/>
                <a:sym typeface="+mn-lt"/>
              </a:rPr>
              <a:t>单击此处添加副标题或详细文本描述单击此处添加副标题或详细文本描述</a:t>
            </a:r>
            <a:endParaRPr lang="zh-CN" altLang="en-US" sz="800">
              <a:solidFill>
                <a:srgbClr val="000000"/>
              </a:solidFill>
              <a:latin typeface="+mn-lt"/>
              <a:ea typeface="+mn-ea"/>
              <a:cs typeface="+mn-ea"/>
              <a:sym typeface="+mn-lt"/>
            </a:endParaRPr>
          </a:p>
          <a:p>
            <a:endParaRPr lang="zh-CN" altLang="en-US" sz="1000">
              <a:solidFill>
                <a:srgbClr val="000000"/>
              </a:solidFill>
              <a:latin typeface="+mn-lt"/>
              <a:ea typeface="+mn-ea"/>
              <a:cs typeface="+mn-ea"/>
              <a:sym typeface="+mn-lt"/>
            </a:endParaRPr>
          </a:p>
        </p:txBody>
      </p:sp>
      <p:sp>
        <p:nvSpPr>
          <p:cNvPr id="34" name="文本框 58"/>
          <p:cNvSpPr>
            <a:spLocks noChangeArrowheads="1"/>
          </p:cNvSpPr>
          <p:nvPr/>
        </p:nvSpPr>
        <p:spPr bwMode="auto">
          <a:xfrm>
            <a:off x="5837555" y="3914775"/>
            <a:ext cx="1941195" cy="65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sz="1200" b="1">
                <a:solidFill>
                  <a:srgbClr val="0DEFFA"/>
                </a:solidFill>
                <a:latin typeface="+mn-lt"/>
                <a:ea typeface="+mn-ea"/>
                <a:cs typeface="+mn-ea"/>
                <a:sym typeface="+mn-lt"/>
              </a:rPr>
              <a:t>   </a:t>
            </a:r>
            <a:r>
              <a:rPr lang="en-US" altLang="zh-CN" sz="1000" b="1">
                <a:solidFill>
                  <a:srgbClr val="000000"/>
                </a:solidFill>
                <a:latin typeface="+mn-lt"/>
                <a:ea typeface="+mn-ea"/>
                <a:cs typeface="+mn-ea"/>
                <a:sym typeface="+mn-lt"/>
              </a:rPr>
              <a:t>MORE  THAN  TEMPLATE</a:t>
            </a:r>
            <a:endParaRPr lang="zh-CN" altLang="en-US" sz="1000" b="1">
              <a:solidFill>
                <a:srgbClr val="000000"/>
              </a:solidFill>
              <a:latin typeface="+mn-lt"/>
              <a:ea typeface="+mn-ea"/>
              <a:cs typeface="+mn-ea"/>
              <a:sym typeface="+mn-lt"/>
            </a:endParaRPr>
          </a:p>
          <a:p>
            <a:pPr algn="l"/>
            <a:r>
              <a:rPr lang="zh-CN" altLang="en-US" sz="800" dirty="0">
                <a:solidFill>
                  <a:schemeClr val="tx1">
                    <a:lumMod val="65000"/>
                    <a:lumOff val="35000"/>
                  </a:schemeClr>
                </a:solidFill>
                <a:latin typeface="+mn-lt"/>
                <a:ea typeface="+mn-ea"/>
                <a:cs typeface="+mn-ea"/>
                <a:sym typeface="+mn-lt"/>
              </a:rPr>
              <a:t>单击此处添加副标题或详细文本描述单击此处添加副标题或详细文本描述</a:t>
            </a:r>
            <a:endParaRPr lang="zh-CN" altLang="en-US" sz="800">
              <a:solidFill>
                <a:srgbClr val="000000"/>
              </a:solidFill>
              <a:latin typeface="+mn-lt"/>
              <a:ea typeface="+mn-ea"/>
              <a:cs typeface="+mn-ea"/>
              <a:sym typeface="+mn-lt"/>
            </a:endParaRPr>
          </a:p>
          <a:p>
            <a:endParaRPr lang="zh-CN" altLang="en-US" sz="1000">
              <a:solidFill>
                <a:srgbClr val="000000"/>
              </a:solidFill>
              <a:latin typeface="+mn-lt"/>
              <a:ea typeface="+mn-ea"/>
              <a:cs typeface="+mn-ea"/>
              <a:sym typeface="+mn-lt"/>
            </a:endParaRPr>
          </a:p>
        </p:txBody>
      </p:sp>
      <p:sp>
        <p:nvSpPr>
          <p:cNvPr id="35"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advTm="12952">
        <p14:doors dir="vert"/>
      </p:transition>
    </mc:Choice>
    <mc:Fallback xmlns="">
      <p:transition spd="slow" advTm="12952">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gray">
          <a:xfrm>
            <a:off x="1125141" y="1176073"/>
            <a:ext cx="4059882" cy="3304205"/>
          </a:xfrm>
          <a:prstGeom prst="rightArrow">
            <a:avLst>
              <a:gd name="adj1" fmla="val 79306"/>
              <a:gd name="adj2" fmla="val 30296"/>
            </a:avLst>
          </a:prstGeom>
          <a:solidFill>
            <a:schemeClr val="tx1">
              <a:lumMod val="65000"/>
              <a:lumOff val="35000"/>
            </a:schemeClr>
          </a:solidFill>
          <a:ln w="3175" cap="flat" cmpd="sng" algn="ctr">
            <a:solidFill>
              <a:srgbClr val="EAEAEA"/>
            </a:solidFill>
            <a:prstDash val="solid"/>
          </a:ln>
          <a:effectLst/>
        </p:spPr>
        <p:txBody>
          <a:bodyPr lIns="89858" tIns="44929" rIns="89858" bIns="44929" anchor="ctr"/>
          <a:lstStyle/>
          <a:p>
            <a:pPr algn="ctr" fontAlgn="base">
              <a:lnSpc>
                <a:spcPct val="120000"/>
              </a:lnSpc>
              <a:spcBef>
                <a:spcPct val="0"/>
              </a:spcBef>
              <a:spcAft>
                <a:spcPct val="0"/>
              </a:spcAft>
              <a:defRPr/>
            </a:pPr>
            <a:endParaRPr lang="zh-CN" altLang="en-US" sz="1500" kern="0">
              <a:solidFill>
                <a:srgbClr val="4D4D4D"/>
              </a:solidFill>
              <a:cs typeface="+mn-ea"/>
              <a:sym typeface="+mn-lt"/>
            </a:endParaRPr>
          </a:p>
        </p:txBody>
      </p:sp>
      <p:sp>
        <p:nvSpPr>
          <p:cNvPr id="3" name="AutoShape 8"/>
          <p:cNvSpPr>
            <a:spLocks noChangeArrowheads="1"/>
          </p:cNvSpPr>
          <p:nvPr/>
        </p:nvSpPr>
        <p:spPr bwMode="gray">
          <a:xfrm>
            <a:off x="5344418" y="1624101"/>
            <a:ext cx="1687711" cy="2432652"/>
          </a:xfrm>
          <a:prstGeom prst="roundRect">
            <a:avLst>
              <a:gd name="adj" fmla="val 16667"/>
            </a:avLst>
          </a:prstGeom>
          <a:solidFill>
            <a:schemeClr val="tx1">
              <a:lumMod val="65000"/>
              <a:lumOff val="35000"/>
            </a:schemeClr>
          </a:solidFill>
          <a:ln w="3175" cap="flat" cmpd="sng" algn="ctr">
            <a:solidFill>
              <a:srgbClr val="2676FF">
                <a:lumMod val="20000"/>
                <a:lumOff val="80000"/>
              </a:srgbClr>
            </a:solidFill>
            <a:prstDash val="solid"/>
          </a:ln>
          <a:effectLst/>
        </p:spPr>
        <p:txBody>
          <a:bodyPr lIns="0" tIns="44929" rIns="0" bIns="44929" anchor="ctr"/>
          <a:lstStyle/>
          <a:p>
            <a:pPr algn="ctr" fontAlgn="base">
              <a:lnSpc>
                <a:spcPct val="150000"/>
              </a:lnSpc>
              <a:spcBef>
                <a:spcPct val="0"/>
              </a:spcBef>
              <a:spcAft>
                <a:spcPct val="0"/>
              </a:spcAft>
              <a:defRPr/>
            </a:pPr>
            <a:r>
              <a:rPr lang="zh-CN" altLang="en-US" sz="800" kern="0" dirty="0">
                <a:solidFill>
                  <a:schemeClr val="bg1"/>
                </a:solidFill>
                <a:cs typeface="+mn-ea"/>
                <a:sym typeface="+mn-lt"/>
              </a:rPr>
              <a:t>单击此处添加文本</a:t>
            </a:r>
            <a:r>
              <a:rPr lang="en-US" altLang="zh-CN" sz="800" kern="0" dirty="0">
                <a:solidFill>
                  <a:schemeClr val="bg1"/>
                </a:solidFill>
                <a:cs typeface="+mn-ea"/>
                <a:sym typeface="+mn-lt"/>
              </a:rPr>
              <a:t>1
</a:t>
            </a:r>
            <a:r>
              <a:rPr lang="zh-CN" altLang="en-US" sz="800" kern="0" dirty="0">
                <a:solidFill>
                  <a:schemeClr val="bg1"/>
                </a:solidFill>
                <a:cs typeface="+mn-ea"/>
                <a:sym typeface="+mn-lt"/>
              </a:rPr>
              <a:t>此处添加文本
此处添加文本
此处添加文本
此处添加文本
此处添加文本
此处添加文本
此处添加文本</a:t>
            </a:r>
            <a:endParaRPr lang="zh-CN" altLang="zh-CN" sz="800" kern="0" dirty="0">
              <a:solidFill>
                <a:schemeClr val="bg1"/>
              </a:solidFill>
              <a:cs typeface="+mn-ea"/>
              <a:sym typeface="+mn-lt"/>
            </a:endParaRPr>
          </a:p>
        </p:txBody>
      </p:sp>
      <p:sp>
        <p:nvSpPr>
          <p:cNvPr id="4" name="AutoShape 4"/>
          <p:cNvSpPr>
            <a:spLocks noChangeArrowheads="1"/>
          </p:cNvSpPr>
          <p:nvPr/>
        </p:nvSpPr>
        <p:spPr bwMode="gray">
          <a:xfrm>
            <a:off x="1237655" y="1624101"/>
            <a:ext cx="2981623" cy="728045"/>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lIns="89858" tIns="44929" rIns="89858" bIns="44929" anchor="ctr"/>
          <a:lstStyle/>
          <a:p>
            <a:pPr algn="ctr" fontAlgn="base">
              <a:spcBef>
                <a:spcPct val="0"/>
              </a:spcBef>
              <a:spcAft>
                <a:spcPct val="0"/>
              </a:spcAft>
              <a:defRPr/>
            </a:pPr>
            <a:r>
              <a:rPr lang="zh-CN" altLang="en-US" sz="2000" b="1" kern="0" dirty="0">
                <a:solidFill>
                  <a:schemeClr val="tx1">
                    <a:lumMod val="65000"/>
                    <a:lumOff val="35000"/>
                  </a:schemeClr>
                </a:solidFill>
                <a:cs typeface="+mn-ea"/>
                <a:sym typeface="+mn-lt"/>
              </a:rPr>
              <a:t>单击此处添加文本</a:t>
            </a:r>
            <a:r>
              <a:rPr lang="en-US" altLang="zh-CN" sz="2000" b="1" kern="0" dirty="0">
                <a:solidFill>
                  <a:schemeClr val="tx1">
                    <a:lumMod val="65000"/>
                    <a:lumOff val="35000"/>
                  </a:schemeClr>
                </a:solidFill>
                <a:cs typeface="+mn-ea"/>
                <a:sym typeface="+mn-lt"/>
              </a:rPr>
              <a:t>1</a:t>
            </a:r>
            <a:endParaRPr lang="zh-CN" altLang="zh-CN" sz="2000" b="1" kern="0" dirty="0">
              <a:solidFill>
                <a:schemeClr val="tx1">
                  <a:lumMod val="65000"/>
                  <a:lumOff val="35000"/>
                </a:schemeClr>
              </a:solidFill>
              <a:cs typeface="+mn-ea"/>
              <a:sym typeface="+mn-lt"/>
            </a:endParaRPr>
          </a:p>
        </p:txBody>
      </p:sp>
      <p:sp>
        <p:nvSpPr>
          <p:cNvPr id="5" name="AutoShape 5"/>
          <p:cNvSpPr>
            <a:spLocks noChangeArrowheads="1"/>
          </p:cNvSpPr>
          <p:nvPr/>
        </p:nvSpPr>
        <p:spPr bwMode="gray">
          <a:xfrm>
            <a:off x="1237655" y="2464153"/>
            <a:ext cx="2981623" cy="728045"/>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lIns="89858" tIns="44929" rIns="89858" bIns="44929" anchor="ctr"/>
          <a:lstStyle/>
          <a:p>
            <a:pPr algn="ctr" fontAlgn="base">
              <a:spcBef>
                <a:spcPct val="0"/>
              </a:spcBef>
              <a:spcAft>
                <a:spcPct val="0"/>
              </a:spcAft>
              <a:defRPr/>
            </a:pPr>
            <a:r>
              <a:rPr lang="zh-CN" altLang="en-US" sz="2000" b="1" kern="0" dirty="0">
                <a:solidFill>
                  <a:schemeClr val="tx1">
                    <a:lumMod val="65000"/>
                    <a:lumOff val="35000"/>
                  </a:schemeClr>
                </a:solidFill>
                <a:cs typeface="+mn-ea"/>
                <a:sym typeface="+mn-lt"/>
              </a:rPr>
              <a:t>单击此处添加文本</a:t>
            </a:r>
            <a:r>
              <a:rPr lang="en-US" altLang="zh-CN" sz="2000" b="1" kern="0" dirty="0">
                <a:solidFill>
                  <a:schemeClr val="tx1">
                    <a:lumMod val="65000"/>
                    <a:lumOff val="35000"/>
                  </a:schemeClr>
                </a:solidFill>
                <a:cs typeface="+mn-ea"/>
                <a:sym typeface="+mn-lt"/>
              </a:rPr>
              <a:t>2</a:t>
            </a:r>
            <a:endParaRPr lang="zh-CN" altLang="zh-CN" sz="2000" b="1" kern="0" dirty="0">
              <a:solidFill>
                <a:schemeClr val="tx1">
                  <a:lumMod val="65000"/>
                  <a:lumOff val="35000"/>
                </a:schemeClr>
              </a:solidFill>
              <a:cs typeface="+mn-ea"/>
              <a:sym typeface="+mn-lt"/>
            </a:endParaRPr>
          </a:p>
        </p:txBody>
      </p:sp>
      <p:sp>
        <p:nvSpPr>
          <p:cNvPr id="6" name="AutoShape 6"/>
          <p:cNvSpPr>
            <a:spLocks noChangeArrowheads="1"/>
          </p:cNvSpPr>
          <p:nvPr/>
        </p:nvSpPr>
        <p:spPr bwMode="gray">
          <a:xfrm>
            <a:off x="1237655" y="3304205"/>
            <a:ext cx="2981623" cy="728045"/>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lIns="89858" tIns="44929" rIns="89858" bIns="44929" anchor="ctr"/>
          <a:lstStyle/>
          <a:p>
            <a:pPr algn="ctr" fontAlgn="base">
              <a:spcBef>
                <a:spcPct val="0"/>
              </a:spcBef>
              <a:spcAft>
                <a:spcPct val="0"/>
              </a:spcAft>
              <a:defRPr/>
            </a:pPr>
            <a:r>
              <a:rPr lang="zh-CN" altLang="en-US" sz="2000" b="1" kern="0" dirty="0">
                <a:solidFill>
                  <a:schemeClr val="tx1">
                    <a:lumMod val="65000"/>
                    <a:lumOff val="35000"/>
                  </a:schemeClr>
                </a:solidFill>
                <a:cs typeface="+mn-ea"/>
                <a:sym typeface="+mn-lt"/>
              </a:rPr>
              <a:t>单击此处添加文本</a:t>
            </a:r>
            <a:r>
              <a:rPr lang="en-US" altLang="zh-CN" sz="2000" b="1" kern="0" dirty="0">
                <a:solidFill>
                  <a:schemeClr val="tx1">
                    <a:lumMod val="65000"/>
                    <a:lumOff val="35000"/>
                  </a:schemeClr>
                </a:solidFill>
                <a:cs typeface="+mn-ea"/>
                <a:sym typeface="+mn-lt"/>
              </a:rPr>
              <a:t>3</a:t>
            </a:r>
            <a:endParaRPr lang="zh-CN" altLang="zh-CN" sz="2000" b="1" kern="0" dirty="0">
              <a:solidFill>
                <a:schemeClr val="tx1">
                  <a:lumMod val="65000"/>
                  <a:lumOff val="35000"/>
                </a:schemeClr>
              </a:solidFill>
              <a:cs typeface="+mn-ea"/>
              <a:sym typeface="+mn-lt"/>
            </a:endParaRPr>
          </a:p>
        </p:txBody>
      </p:sp>
      <p:sp>
        <p:nvSpPr>
          <p:cNvPr id="7"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advTm="12952">
        <p14:doors dir="vert"/>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18900000">
            <a:off x="1809800" y="2648642"/>
            <a:ext cx="744225" cy="0"/>
          </a:xfrm>
          <a:prstGeom prst="line">
            <a:avLst/>
          </a:prstGeom>
          <a:ln w="3175">
            <a:solidFill>
              <a:schemeClr val="tx1">
                <a:lumMod val="50000"/>
                <a:lumOff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rot="2700000" flipH="1">
            <a:off x="3027875" y="2664060"/>
            <a:ext cx="740968" cy="0"/>
          </a:xfrm>
          <a:prstGeom prst="line">
            <a:avLst/>
          </a:prstGeom>
          <a:ln w="3175">
            <a:solidFill>
              <a:schemeClr val="tx1">
                <a:lumMod val="50000"/>
                <a:lumOff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组合 1"/>
          <p:cNvGrpSpPr/>
          <p:nvPr/>
        </p:nvGrpSpPr>
        <p:grpSpPr>
          <a:xfrm>
            <a:off x="684138" y="1682973"/>
            <a:ext cx="1736217" cy="694548"/>
            <a:chOff x="6278307" y="2195545"/>
            <a:chExt cx="1764006" cy="708767"/>
          </a:xfrm>
        </p:grpSpPr>
        <p:sp>
          <p:nvSpPr>
            <p:cNvPr id="5" name="TextBox 20"/>
            <p:cNvSpPr txBox="1"/>
            <p:nvPr/>
          </p:nvSpPr>
          <p:spPr bwMode="auto">
            <a:xfrm>
              <a:off x="6382171" y="2494098"/>
              <a:ext cx="1526083" cy="410214"/>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tx1">
                      <a:lumMod val="50000"/>
                      <a:lumOff val="50000"/>
                    </a:schemeClr>
                  </a:solidFill>
                  <a:cs typeface="+mn-ea"/>
                  <a:sym typeface="+mn-lt"/>
                </a:rPr>
                <a:t>单击此处添加段落文本单击此处添加段落文本</a:t>
              </a:r>
            </a:p>
          </p:txBody>
        </p:sp>
        <p:sp>
          <p:nvSpPr>
            <p:cNvPr id="6" name="TextBox 19"/>
            <p:cNvSpPr txBox="1">
              <a:spLocks noChangeArrowheads="1"/>
            </p:cNvSpPr>
            <p:nvPr/>
          </p:nvSpPr>
          <p:spPr bwMode="auto">
            <a:xfrm>
              <a:off x="6278307" y="2195545"/>
              <a:ext cx="1764006" cy="33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500" dirty="0">
                  <a:solidFill>
                    <a:schemeClr val="tx1">
                      <a:lumMod val="50000"/>
                      <a:lumOff val="50000"/>
                    </a:schemeClr>
                  </a:solidFill>
                  <a:cs typeface="+mn-ea"/>
                  <a:sym typeface="+mn-lt"/>
                </a:rPr>
                <a:t>标题文字</a:t>
              </a:r>
              <a:endParaRPr lang="zh-CN" altLang="zh-CN" sz="1500" dirty="0">
                <a:solidFill>
                  <a:schemeClr val="tx1">
                    <a:lumMod val="50000"/>
                    <a:lumOff val="50000"/>
                  </a:schemeClr>
                </a:solidFill>
                <a:cs typeface="+mn-ea"/>
                <a:sym typeface="+mn-lt"/>
              </a:endParaRPr>
            </a:p>
          </p:txBody>
        </p:sp>
      </p:grpSp>
      <p:cxnSp>
        <p:nvCxnSpPr>
          <p:cNvPr id="7" name="直接连接符 6"/>
          <p:cNvCxnSpPr/>
          <p:nvPr/>
        </p:nvCxnSpPr>
        <p:spPr>
          <a:xfrm rot="18900000">
            <a:off x="4030717" y="2648642"/>
            <a:ext cx="744225" cy="0"/>
          </a:xfrm>
          <a:prstGeom prst="line">
            <a:avLst/>
          </a:prstGeom>
          <a:ln w="3175">
            <a:solidFill>
              <a:schemeClr val="tx1">
                <a:lumMod val="50000"/>
                <a:lumOff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 name="组合 1"/>
          <p:cNvGrpSpPr/>
          <p:nvPr/>
        </p:nvGrpSpPr>
        <p:grpSpPr>
          <a:xfrm>
            <a:off x="3093842" y="1682973"/>
            <a:ext cx="1736217" cy="694548"/>
            <a:chOff x="6278307" y="2195545"/>
            <a:chExt cx="1764006" cy="708767"/>
          </a:xfrm>
        </p:grpSpPr>
        <p:sp>
          <p:nvSpPr>
            <p:cNvPr id="9" name="TextBox 20"/>
            <p:cNvSpPr txBox="1"/>
            <p:nvPr/>
          </p:nvSpPr>
          <p:spPr bwMode="auto">
            <a:xfrm>
              <a:off x="6382171" y="2494098"/>
              <a:ext cx="1526083" cy="410214"/>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tx1">
                      <a:lumMod val="50000"/>
                      <a:lumOff val="50000"/>
                    </a:schemeClr>
                  </a:solidFill>
                  <a:cs typeface="+mn-ea"/>
                  <a:sym typeface="+mn-lt"/>
                </a:rPr>
                <a:t>单击此处添加段落文本单击此处添加段落文本</a:t>
              </a:r>
            </a:p>
          </p:txBody>
        </p:sp>
        <p:sp>
          <p:nvSpPr>
            <p:cNvPr id="10" name="TextBox 19"/>
            <p:cNvSpPr txBox="1">
              <a:spLocks noChangeArrowheads="1"/>
            </p:cNvSpPr>
            <p:nvPr/>
          </p:nvSpPr>
          <p:spPr bwMode="auto">
            <a:xfrm>
              <a:off x="6278307" y="2195545"/>
              <a:ext cx="1764006" cy="33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500" dirty="0">
                  <a:solidFill>
                    <a:schemeClr val="tx1">
                      <a:lumMod val="50000"/>
                      <a:lumOff val="50000"/>
                    </a:schemeClr>
                  </a:solidFill>
                  <a:cs typeface="+mn-ea"/>
                  <a:sym typeface="+mn-lt"/>
                </a:rPr>
                <a:t>标题文字</a:t>
              </a:r>
              <a:endParaRPr lang="zh-CN" altLang="zh-CN" sz="1500" dirty="0">
                <a:solidFill>
                  <a:schemeClr val="tx1">
                    <a:lumMod val="50000"/>
                    <a:lumOff val="50000"/>
                  </a:schemeClr>
                </a:solidFill>
                <a:cs typeface="+mn-ea"/>
                <a:sym typeface="+mn-lt"/>
              </a:endParaRPr>
            </a:p>
          </p:txBody>
        </p:sp>
      </p:grpSp>
      <p:cxnSp>
        <p:nvCxnSpPr>
          <p:cNvPr id="11" name="直接连接符 10"/>
          <p:cNvCxnSpPr/>
          <p:nvPr/>
        </p:nvCxnSpPr>
        <p:spPr>
          <a:xfrm rot="2700000" flipH="1">
            <a:off x="5311542" y="2664060"/>
            <a:ext cx="740968" cy="0"/>
          </a:xfrm>
          <a:prstGeom prst="line">
            <a:avLst/>
          </a:prstGeom>
          <a:ln w="3175">
            <a:solidFill>
              <a:schemeClr val="tx1">
                <a:lumMod val="50000"/>
                <a:lumOff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8900000">
            <a:off x="6351167" y="2691141"/>
            <a:ext cx="744225" cy="0"/>
          </a:xfrm>
          <a:prstGeom prst="line">
            <a:avLst/>
          </a:prstGeom>
          <a:ln w="3175">
            <a:solidFill>
              <a:schemeClr val="tx1">
                <a:lumMod val="50000"/>
                <a:lumOff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
          <p:cNvGrpSpPr/>
          <p:nvPr/>
        </p:nvGrpSpPr>
        <p:grpSpPr>
          <a:xfrm>
            <a:off x="5326175" y="1682973"/>
            <a:ext cx="1736217" cy="694548"/>
            <a:chOff x="6278307" y="2195545"/>
            <a:chExt cx="1764006" cy="708767"/>
          </a:xfrm>
        </p:grpSpPr>
        <p:sp>
          <p:nvSpPr>
            <p:cNvPr id="14" name="TextBox 20"/>
            <p:cNvSpPr txBox="1"/>
            <p:nvPr/>
          </p:nvSpPr>
          <p:spPr bwMode="auto">
            <a:xfrm>
              <a:off x="6382171" y="2494098"/>
              <a:ext cx="1526083" cy="410214"/>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tx1">
                      <a:lumMod val="50000"/>
                      <a:lumOff val="50000"/>
                    </a:schemeClr>
                  </a:solidFill>
                  <a:cs typeface="+mn-ea"/>
                  <a:sym typeface="+mn-lt"/>
                </a:rPr>
                <a:t>单击此处添加段落文本单击此处添加段落文本</a:t>
              </a:r>
            </a:p>
          </p:txBody>
        </p:sp>
        <p:sp>
          <p:nvSpPr>
            <p:cNvPr id="15" name="TextBox 19"/>
            <p:cNvSpPr txBox="1">
              <a:spLocks noChangeArrowheads="1"/>
            </p:cNvSpPr>
            <p:nvPr/>
          </p:nvSpPr>
          <p:spPr bwMode="auto">
            <a:xfrm>
              <a:off x="6278307" y="2195545"/>
              <a:ext cx="1764006" cy="33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500" dirty="0">
                  <a:solidFill>
                    <a:schemeClr val="tx1">
                      <a:lumMod val="50000"/>
                      <a:lumOff val="50000"/>
                    </a:schemeClr>
                  </a:solidFill>
                  <a:cs typeface="+mn-ea"/>
                  <a:sym typeface="+mn-lt"/>
                </a:rPr>
                <a:t>标题文字</a:t>
              </a:r>
              <a:endParaRPr lang="zh-CN" altLang="zh-CN" sz="1500" dirty="0">
                <a:solidFill>
                  <a:schemeClr val="tx1">
                    <a:lumMod val="50000"/>
                    <a:lumOff val="50000"/>
                  </a:schemeClr>
                </a:solidFill>
                <a:cs typeface="+mn-ea"/>
                <a:sym typeface="+mn-lt"/>
              </a:endParaRPr>
            </a:p>
          </p:txBody>
        </p:sp>
      </p:grpSp>
      <p:grpSp>
        <p:nvGrpSpPr>
          <p:cNvPr id="16" name="组合 1"/>
          <p:cNvGrpSpPr/>
          <p:nvPr/>
        </p:nvGrpSpPr>
        <p:grpSpPr>
          <a:xfrm>
            <a:off x="1924240" y="3103816"/>
            <a:ext cx="1736217" cy="694548"/>
            <a:chOff x="6278307" y="2195545"/>
            <a:chExt cx="1764006" cy="708767"/>
          </a:xfrm>
        </p:grpSpPr>
        <p:sp>
          <p:nvSpPr>
            <p:cNvPr id="17" name="TextBox 20"/>
            <p:cNvSpPr txBox="1"/>
            <p:nvPr/>
          </p:nvSpPr>
          <p:spPr bwMode="auto">
            <a:xfrm>
              <a:off x="6382171" y="2494098"/>
              <a:ext cx="1526083" cy="410214"/>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tx1">
                      <a:lumMod val="50000"/>
                      <a:lumOff val="50000"/>
                    </a:schemeClr>
                  </a:solidFill>
                  <a:cs typeface="+mn-ea"/>
                  <a:sym typeface="+mn-lt"/>
                </a:rPr>
                <a:t>单击此处添加段落文本单击此处添加段落文本</a:t>
              </a:r>
            </a:p>
          </p:txBody>
        </p:sp>
        <p:sp>
          <p:nvSpPr>
            <p:cNvPr id="18" name="TextBox 19"/>
            <p:cNvSpPr txBox="1">
              <a:spLocks noChangeArrowheads="1"/>
            </p:cNvSpPr>
            <p:nvPr/>
          </p:nvSpPr>
          <p:spPr bwMode="auto">
            <a:xfrm>
              <a:off x="6278307" y="2195545"/>
              <a:ext cx="1764006" cy="33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500" dirty="0">
                  <a:solidFill>
                    <a:schemeClr val="tx1">
                      <a:lumMod val="50000"/>
                      <a:lumOff val="50000"/>
                    </a:schemeClr>
                  </a:solidFill>
                  <a:cs typeface="+mn-ea"/>
                  <a:sym typeface="+mn-lt"/>
                </a:rPr>
                <a:t>标题文字</a:t>
              </a:r>
              <a:endParaRPr lang="zh-CN" altLang="zh-CN" sz="1500" dirty="0">
                <a:solidFill>
                  <a:schemeClr val="tx1">
                    <a:lumMod val="50000"/>
                    <a:lumOff val="50000"/>
                  </a:schemeClr>
                </a:solidFill>
                <a:cs typeface="+mn-ea"/>
                <a:sym typeface="+mn-lt"/>
              </a:endParaRPr>
            </a:p>
          </p:txBody>
        </p:sp>
      </p:grpSp>
      <p:grpSp>
        <p:nvGrpSpPr>
          <p:cNvPr id="19" name="组合 1"/>
          <p:cNvGrpSpPr/>
          <p:nvPr/>
        </p:nvGrpSpPr>
        <p:grpSpPr>
          <a:xfrm>
            <a:off x="4259037" y="3103816"/>
            <a:ext cx="1736217" cy="694548"/>
            <a:chOff x="6278307" y="2195545"/>
            <a:chExt cx="1764006" cy="708767"/>
          </a:xfrm>
        </p:grpSpPr>
        <p:sp>
          <p:nvSpPr>
            <p:cNvPr id="20" name="TextBox 20"/>
            <p:cNvSpPr txBox="1"/>
            <p:nvPr/>
          </p:nvSpPr>
          <p:spPr bwMode="auto">
            <a:xfrm>
              <a:off x="6382171" y="2494098"/>
              <a:ext cx="1526083" cy="410214"/>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tx1">
                      <a:lumMod val="50000"/>
                      <a:lumOff val="50000"/>
                    </a:schemeClr>
                  </a:solidFill>
                  <a:cs typeface="+mn-ea"/>
                  <a:sym typeface="+mn-lt"/>
                </a:rPr>
                <a:t>单击此处添加段落文本单击此处添加段落文本</a:t>
              </a:r>
            </a:p>
          </p:txBody>
        </p:sp>
        <p:sp>
          <p:nvSpPr>
            <p:cNvPr id="21" name="TextBox 19"/>
            <p:cNvSpPr txBox="1">
              <a:spLocks noChangeArrowheads="1"/>
            </p:cNvSpPr>
            <p:nvPr/>
          </p:nvSpPr>
          <p:spPr bwMode="auto">
            <a:xfrm>
              <a:off x="6278307" y="2195545"/>
              <a:ext cx="1764006" cy="33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500" dirty="0">
                  <a:solidFill>
                    <a:schemeClr val="tx1">
                      <a:lumMod val="50000"/>
                      <a:lumOff val="50000"/>
                    </a:schemeClr>
                  </a:solidFill>
                  <a:cs typeface="+mn-ea"/>
                  <a:sym typeface="+mn-lt"/>
                </a:rPr>
                <a:t>标题文字</a:t>
              </a:r>
              <a:endParaRPr lang="zh-CN" altLang="zh-CN" sz="1500" dirty="0">
                <a:solidFill>
                  <a:schemeClr val="tx1">
                    <a:lumMod val="50000"/>
                    <a:lumOff val="50000"/>
                  </a:schemeClr>
                </a:solidFill>
                <a:cs typeface="+mn-ea"/>
                <a:sym typeface="+mn-lt"/>
              </a:endParaRPr>
            </a:p>
          </p:txBody>
        </p:sp>
      </p:grpSp>
      <p:grpSp>
        <p:nvGrpSpPr>
          <p:cNvPr id="22" name="组合 1"/>
          <p:cNvGrpSpPr/>
          <p:nvPr/>
        </p:nvGrpSpPr>
        <p:grpSpPr>
          <a:xfrm>
            <a:off x="6531027" y="3103816"/>
            <a:ext cx="1736217" cy="694548"/>
            <a:chOff x="6278307" y="2195545"/>
            <a:chExt cx="1764006" cy="708767"/>
          </a:xfrm>
        </p:grpSpPr>
        <p:sp>
          <p:nvSpPr>
            <p:cNvPr id="23" name="TextBox 20"/>
            <p:cNvSpPr txBox="1"/>
            <p:nvPr/>
          </p:nvSpPr>
          <p:spPr bwMode="auto">
            <a:xfrm>
              <a:off x="6382171" y="2494098"/>
              <a:ext cx="1526083" cy="410214"/>
            </a:xfrm>
            <a:prstGeom prst="rect">
              <a:avLst/>
            </a:prstGeom>
            <a:noFill/>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1000" dirty="0">
                  <a:solidFill>
                    <a:schemeClr val="tx1">
                      <a:lumMod val="50000"/>
                      <a:lumOff val="50000"/>
                    </a:schemeClr>
                  </a:solidFill>
                  <a:cs typeface="+mn-ea"/>
                  <a:sym typeface="+mn-lt"/>
                </a:rPr>
                <a:t>单击此处添加段落文本单击此处添加段落文本</a:t>
              </a:r>
            </a:p>
          </p:txBody>
        </p:sp>
        <p:sp>
          <p:nvSpPr>
            <p:cNvPr id="24" name="TextBox 19"/>
            <p:cNvSpPr txBox="1">
              <a:spLocks noChangeArrowheads="1"/>
            </p:cNvSpPr>
            <p:nvPr/>
          </p:nvSpPr>
          <p:spPr bwMode="auto">
            <a:xfrm>
              <a:off x="6278307" y="2195545"/>
              <a:ext cx="1764006" cy="33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500" dirty="0">
                  <a:solidFill>
                    <a:schemeClr val="tx1">
                      <a:lumMod val="50000"/>
                      <a:lumOff val="50000"/>
                    </a:schemeClr>
                  </a:solidFill>
                  <a:cs typeface="+mn-ea"/>
                  <a:sym typeface="+mn-lt"/>
                </a:rPr>
                <a:t>标题文字</a:t>
              </a:r>
              <a:endParaRPr lang="zh-CN" altLang="zh-CN" sz="1500" dirty="0">
                <a:solidFill>
                  <a:schemeClr val="tx1">
                    <a:lumMod val="50000"/>
                    <a:lumOff val="50000"/>
                  </a:schemeClr>
                </a:solidFill>
                <a:cs typeface="+mn-ea"/>
                <a:sym typeface="+mn-lt"/>
              </a:endParaRPr>
            </a:p>
          </p:txBody>
        </p:sp>
      </p:grpSp>
      <p:grpSp>
        <p:nvGrpSpPr>
          <p:cNvPr id="25" name="组合 24"/>
          <p:cNvGrpSpPr/>
          <p:nvPr/>
        </p:nvGrpSpPr>
        <p:grpSpPr>
          <a:xfrm>
            <a:off x="1293754" y="2911572"/>
            <a:ext cx="716889" cy="713751"/>
            <a:chOff x="1302940" y="2971177"/>
            <a:chExt cx="728363" cy="728363"/>
          </a:xfrm>
        </p:grpSpPr>
        <p:sp>
          <p:nvSpPr>
            <p:cNvPr id="26" name="椭圆 25"/>
            <p:cNvSpPr/>
            <p:nvPr/>
          </p:nvSpPr>
          <p:spPr>
            <a:xfrm>
              <a:off x="1302940" y="2971177"/>
              <a:ext cx="728363" cy="7283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7" name="TextBox 19"/>
            <p:cNvSpPr txBox="1">
              <a:spLocks noChangeArrowheads="1"/>
            </p:cNvSpPr>
            <p:nvPr/>
          </p:nvSpPr>
          <p:spPr bwMode="auto">
            <a:xfrm>
              <a:off x="1371764" y="3115228"/>
              <a:ext cx="566214" cy="4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a:solidFill>
                    <a:schemeClr val="bg1"/>
                  </a:solidFill>
                  <a:cs typeface="+mn-ea"/>
                  <a:sym typeface="+mn-lt"/>
                </a:rPr>
                <a:t>01</a:t>
              </a:r>
            </a:p>
          </p:txBody>
        </p:sp>
      </p:grpSp>
      <p:grpSp>
        <p:nvGrpSpPr>
          <p:cNvPr id="28" name="组合 27"/>
          <p:cNvGrpSpPr/>
          <p:nvPr/>
        </p:nvGrpSpPr>
        <p:grpSpPr>
          <a:xfrm>
            <a:off x="3542149" y="2911571"/>
            <a:ext cx="716889" cy="713751"/>
            <a:chOff x="3587321" y="2971176"/>
            <a:chExt cx="728363" cy="728363"/>
          </a:xfrm>
        </p:grpSpPr>
        <p:sp>
          <p:nvSpPr>
            <p:cNvPr id="29" name="椭圆 28"/>
            <p:cNvSpPr/>
            <p:nvPr/>
          </p:nvSpPr>
          <p:spPr>
            <a:xfrm>
              <a:off x="3587321" y="2971176"/>
              <a:ext cx="728363" cy="7283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0" name="TextBox 19"/>
            <p:cNvSpPr txBox="1">
              <a:spLocks noChangeArrowheads="1"/>
            </p:cNvSpPr>
            <p:nvPr/>
          </p:nvSpPr>
          <p:spPr bwMode="auto">
            <a:xfrm>
              <a:off x="3635896" y="3115228"/>
              <a:ext cx="566214" cy="4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a:solidFill>
                    <a:schemeClr val="bg1"/>
                  </a:solidFill>
                  <a:cs typeface="+mn-ea"/>
                  <a:sym typeface="+mn-lt"/>
                </a:rPr>
                <a:t>03</a:t>
              </a:r>
            </a:p>
          </p:txBody>
        </p:sp>
      </p:grpSp>
      <p:grpSp>
        <p:nvGrpSpPr>
          <p:cNvPr id="31" name="组合 30"/>
          <p:cNvGrpSpPr/>
          <p:nvPr/>
        </p:nvGrpSpPr>
        <p:grpSpPr>
          <a:xfrm>
            <a:off x="5816943" y="2911571"/>
            <a:ext cx="716889" cy="713751"/>
            <a:chOff x="5898524" y="2971176"/>
            <a:chExt cx="728363" cy="728363"/>
          </a:xfrm>
        </p:grpSpPr>
        <p:sp>
          <p:nvSpPr>
            <p:cNvPr id="32" name="椭圆 31"/>
            <p:cNvSpPr/>
            <p:nvPr/>
          </p:nvSpPr>
          <p:spPr>
            <a:xfrm>
              <a:off x="5898524" y="2971176"/>
              <a:ext cx="728363" cy="7283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3" name="TextBox 19"/>
            <p:cNvSpPr txBox="1">
              <a:spLocks noChangeArrowheads="1"/>
            </p:cNvSpPr>
            <p:nvPr/>
          </p:nvSpPr>
          <p:spPr bwMode="auto">
            <a:xfrm>
              <a:off x="5979598" y="3115228"/>
              <a:ext cx="566214" cy="4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a:solidFill>
                    <a:schemeClr val="bg1"/>
                  </a:solidFill>
                  <a:cs typeface="+mn-ea"/>
                  <a:sym typeface="+mn-lt"/>
                </a:rPr>
                <a:t>05</a:t>
              </a:r>
            </a:p>
          </p:txBody>
        </p:sp>
      </p:grpSp>
      <p:grpSp>
        <p:nvGrpSpPr>
          <p:cNvPr id="34" name="组合 33"/>
          <p:cNvGrpSpPr/>
          <p:nvPr/>
        </p:nvGrpSpPr>
        <p:grpSpPr>
          <a:xfrm>
            <a:off x="2418345" y="1792689"/>
            <a:ext cx="716889" cy="713751"/>
            <a:chOff x="2445531" y="1829388"/>
            <a:chExt cx="728363" cy="728363"/>
          </a:xfrm>
        </p:grpSpPr>
        <p:sp>
          <p:nvSpPr>
            <p:cNvPr id="35" name="椭圆 34"/>
            <p:cNvSpPr/>
            <p:nvPr/>
          </p:nvSpPr>
          <p:spPr>
            <a:xfrm>
              <a:off x="2445531" y="1829388"/>
              <a:ext cx="728363" cy="7283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6" name="TextBox 19"/>
            <p:cNvSpPr txBox="1">
              <a:spLocks noChangeArrowheads="1"/>
            </p:cNvSpPr>
            <p:nvPr/>
          </p:nvSpPr>
          <p:spPr bwMode="auto">
            <a:xfrm>
              <a:off x="2527495" y="1980240"/>
              <a:ext cx="566214" cy="4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a:solidFill>
                    <a:schemeClr val="bg1"/>
                  </a:solidFill>
                  <a:cs typeface="+mn-ea"/>
                  <a:sym typeface="+mn-lt"/>
                </a:rPr>
                <a:t>02</a:t>
              </a:r>
            </a:p>
          </p:txBody>
        </p:sp>
      </p:grpSp>
      <p:grpSp>
        <p:nvGrpSpPr>
          <p:cNvPr id="37" name="组合 36"/>
          <p:cNvGrpSpPr/>
          <p:nvPr/>
        </p:nvGrpSpPr>
        <p:grpSpPr>
          <a:xfrm>
            <a:off x="4665951" y="1792689"/>
            <a:ext cx="716889" cy="713751"/>
            <a:chOff x="4729110" y="1829388"/>
            <a:chExt cx="728363" cy="728363"/>
          </a:xfrm>
        </p:grpSpPr>
        <p:sp>
          <p:nvSpPr>
            <p:cNvPr id="38" name="椭圆 37"/>
            <p:cNvSpPr/>
            <p:nvPr/>
          </p:nvSpPr>
          <p:spPr>
            <a:xfrm>
              <a:off x="4729110" y="1829388"/>
              <a:ext cx="728363" cy="7283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9" name="TextBox 19"/>
            <p:cNvSpPr txBox="1">
              <a:spLocks noChangeArrowheads="1"/>
            </p:cNvSpPr>
            <p:nvPr/>
          </p:nvSpPr>
          <p:spPr bwMode="auto">
            <a:xfrm>
              <a:off x="4833688" y="1980240"/>
              <a:ext cx="566214" cy="4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a:solidFill>
                    <a:schemeClr val="bg1"/>
                  </a:solidFill>
                  <a:cs typeface="+mn-ea"/>
                  <a:sym typeface="+mn-lt"/>
                </a:rPr>
                <a:t>04</a:t>
              </a:r>
            </a:p>
          </p:txBody>
        </p:sp>
      </p:grpSp>
      <p:grpSp>
        <p:nvGrpSpPr>
          <p:cNvPr id="40" name="组合 39"/>
          <p:cNvGrpSpPr/>
          <p:nvPr/>
        </p:nvGrpSpPr>
        <p:grpSpPr>
          <a:xfrm>
            <a:off x="6940745" y="1792689"/>
            <a:ext cx="716889" cy="713751"/>
            <a:chOff x="7040313" y="1829388"/>
            <a:chExt cx="728363" cy="728363"/>
          </a:xfrm>
        </p:grpSpPr>
        <p:sp>
          <p:nvSpPr>
            <p:cNvPr id="41" name="椭圆 40"/>
            <p:cNvSpPr/>
            <p:nvPr/>
          </p:nvSpPr>
          <p:spPr>
            <a:xfrm>
              <a:off x="7040313" y="1829388"/>
              <a:ext cx="728363" cy="7283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2" name="TextBox 19"/>
            <p:cNvSpPr txBox="1">
              <a:spLocks noChangeArrowheads="1"/>
            </p:cNvSpPr>
            <p:nvPr/>
          </p:nvSpPr>
          <p:spPr bwMode="auto">
            <a:xfrm>
              <a:off x="7143469" y="1980240"/>
              <a:ext cx="566214" cy="4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altLang="zh-CN" sz="2000" dirty="0">
                  <a:solidFill>
                    <a:schemeClr val="bg1"/>
                  </a:solidFill>
                  <a:cs typeface="+mn-ea"/>
                  <a:sym typeface="+mn-lt"/>
                </a:rPr>
                <a:t>05</a:t>
              </a:r>
            </a:p>
          </p:txBody>
        </p:sp>
      </p:grpSp>
      <p:sp>
        <p:nvSpPr>
          <p:cNvPr id="43"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advTm="12952">
        <p14:doors dir="vert"/>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anim calcmode="lin" valueType="num">
                                      <p:cBhvr>
                                        <p:cTn id="63" dur="500" fill="hold"/>
                                        <p:tgtEl>
                                          <p:spTgt spid="4"/>
                                        </p:tgtEl>
                                        <p:attrNameLst>
                                          <p:attrName>ppt_x</p:attrName>
                                        </p:attrNameLst>
                                      </p:cBhvr>
                                      <p:tavLst>
                                        <p:tav tm="0">
                                          <p:val>
                                            <p:strVal val="#ppt_x"/>
                                          </p:val>
                                        </p:tav>
                                        <p:tav tm="100000">
                                          <p:val>
                                            <p:strVal val="#ppt_x"/>
                                          </p:val>
                                        </p:tav>
                                      </p:tavLst>
                                    </p:anim>
                                    <p:anim calcmode="lin" valueType="num">
                                      <p:cBhvr>
                                        <p:cTn id="64" dur="500" fill="hold"/>
                                        <p:tgtEl>
                                          <p:spTgt spid="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anim calcmode="lin" valueType="num">
                                      <p:cBhvr>
                                        <p:cTn id="68" dur="500" fill="hold"/>
                                        <p:tgtEl>
                                          <p:spTgt spid="8"/>
                                        </p:tgtEl>
                                        <p:attrNameLst>
                                          <p:attrName>ppt_x</p:attrName>
                                        </p:attrNameLst>
                                      </p:cBhvr>
                                      <p:tavLst>
                                        <p:tav tm="0">
                                          <p:val>
                                            <p:strVal val="#ppt_x"/>
                                          </p:val>
                                        </p:tav>
                                        <p:tav tm="100000">
                                          <p:val>
                                            <p:strVal val="#ppt_x"/>
                                          </p:val>
                                        </p:tav>
                                      </p:tavLst>
                                    </p:anim>
                                    <p:anim calcmode="lin" valueType="num">
                                      <p:cBhvr>
                                        <p:cTn id="69" dur="500" fill="hold"/>
                                        <p:tgtEl>
                                          <p:spTgt spid="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anim calcmode="lin" valueType="num">
                                      <p:cBhvr>
                                        <p:cTn id="73" dur="500" fill="hold"/>
                                        <p:tgtEl>
                                          <p:spTgt spid="13"/>
                                        </p:tgtEl>
                                        <p:attrNameLst>
                                          <p:attrName>ppt_x</p:attrName>
                                        </p:attrNameLst>
                                      </p:cBhvr>
                                      <p:tavLst>
                                        <p:tav tm="0">
                                          <p:val>
                                            <p:strVal val="#ppt_x"/>
                                          </p:val>
                                        </p:tav>
                                        <p:tav tm="100000">
                                          <p:val>
                                            <p:strVal val="#ppt_x"/>
                                          </p:val>
                                        </p:tav>
                                      </p:tavLst>
                                    </p:anim>
                                    <p:anim calcmode="lin" valueType="num">
                                      <p:cBhvr>
                                        <p:cTn id="7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500"/>
                                        <p:tgtEl>
                                          <p:spTgt spid="16"/>
                                        </p:tgtEl>
                                      </p:cBhvr>
                                    </p:animEffect>
                                    <p:anim calcmode="lin" valueType="num">
                                      <p:cBhvr>
                                        <p:cTn id="80" dur="500" fill="hold"/>
                                        <p:tgtEl>
                                          <p:spTgt spid="16"/>
                                        </p:tgtEl>
                                        <p:attrNameLst>
                                          <p:attrName>ppt_x</p:attrName>
                                        </p:attrNameLst>
                                      </p:cBhvr>
                                      <p:tavLst>
                                        <p:tav tm="0">
                                          <p:val>
                                            <p:strVal val="#ppt_x"/>
                                          </p:val>
                                        </p:tav>
                                        <p:tav tm="100000">
                                          <p:val>
                                            <p:strVal val="#ppt_x"/>
                                          </p:val>
                                        </p:tav>
                                      </p:tavLst>
                                    </p:anim>
                                    <p:anim calcmode="lin" valueType="num">
                                      <p:cBhvr>
                                        <p:cTn id="81" dur="500" fill="hold"/>
                                        <p:tgtEl>
                                          <p:spTgt spid="16"/>
                                        </p:tgtEl>
                                        <p:attrNameLst>
                                          <p:attrName>ppt_y</p:attrName>
                                        </p:attrNameLst>
                                      </p:cBhvr>
                                      <p:tavLst>
                                        <p:tav tm="0">
                                          <p:val>
                                            <p:strVal val="#ppt_y-.1"/>
                                          </p:val>
                                        </p:tav>
                                        <p:tav tm="100000">
                                          <p:val>
                                            <p:strVal val="#ppt_y"/>
                                          </p:val>
                                        </p:tav>
                                      </p:tavLst>
                                    </p:anim>
                                  </p:childTnLst>
                                </p:cTn>
                              </p:par>
                              <p:par>
                                <p:cTn id="82" presetID="47" presetClass="entr" presetSubtype="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anim calcmode="lin" valueType="num">
                                      <p:cBhvr>
                                        <p:cTn id="85" dur="500" fill="hold"/>
                                        <p:tgtEl>
                                          <p:spTgt spid="19"/>
                                        </p:tgtEl>
                                        <p:attrNameLst>
                                          <p:attrName>ppt_x</p:attrName>
                                        </p:attrNameLst>
                                      </p:cBhvr>
                                      <p:tavLst>
                                        <p:tav tm="0">
                                          <p:val>
                                            <p:strVal val="#ppt_x"/>
                                          </p:val>
                                        </p:tav>
                                        <p:tav tm="100000">
                                          <p:val>
                                            <p:strVal val="#ppt_x"/>
                                          </p:val>
                                        </p:tav>
                                      </p:tavLst>
                                    </p:anim>
                                    <p:anim calcmode="lin" valueType="num">
                                      <p:cBhvr>
                                        <p:cTn id="86" dur="500" fill="hold"/>
                                        <p:tgtEl>
                                          <p:spTgt spid="19"/>
                                        </p:tgtEl>
                                        <p:attrNameLst>
                                          <p:attrName>ppt_y</p:attrName>
                                        </p:attrNameLst>
                                      </p:cBhvr>
                                      <p:tavLst>
                                        <p:tav tm="0">
                                          <p:val>
                                            <p:strVal val="#ppt_y-.1"/>
                                          </p:val>
                                        </p:tav>
                                        <p:tav tm="100000">
                                          <p:val>
                                            <p:strVal val="#ppt_y"/>
                                          </p:val>
                                        </p:tav>
                                      </p:tavLst>
                                    </p:anim>
                                  </p:childTnLst>
                                </p:cTn>
                              </p:par>
                              <p:par>
                                <p:cTn id="87" presetID="47" presetClass="entr" presetSubtype="0"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anim calcmode="lin" valueType="num">
                                      <p:cBhvr>
                                        <p:cTn id="90" dur="500" fill="hold"/>
                                        <p:tgtEl>
                                          <p:spTgt spid="22"/>
                                        </p:tgtEl>
                                        <p:attrNameLst>
                                          <p:attrName>ppt_x</p:attrName>
                                        </p:attrNameLst>
                                      </p:cBhvr>
                                      <p:tavLst>
                                        <p:tav tm="0">
                                          <p:val>
                                            <p:strVal val="#ppt_x"/>
                                          </p:val>
                                        </p:tav>
                                        <p:tav tm="100000">
                                          <p:val>
                                            <p:strVal val="#ppt_x"/>
                                          </p:val>
                                        </p:tav>
                                      </p:tavLst>
                                    </p:anim>
                                    <p:anim calcmode="lin" valueType="num">
                                      <p:cBhvr>
                                        <p:cTn id="91"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31881" y="1143846"/>
            <a:ext cx="2516650" cy="3167466"/>
            <a:chOff x="3179847" y="1197818"/>
            <a:chExt cx="2556930" cy="3232311"/>
          </a:xfrm>
        </p:grpSpPr>
        <p:pic>
          <p:nvPicPr>
            <p:cNvPr id="10" name="图片 3"/>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a:off x="3179847" y="1197818"/>
              <a:ext cx="2556930" cy="3232311"/>
            </a:xfrm>
            <a:prstGeom prst="rect">
              <a:avLst/>
            </a:prstGeom>
            <a:effectLst>
              <a:outerShdw blurRad="50800" dist="38100" dir="2700000" algn="tl" rotWithShape="0">
                <a:prstClr val="black">
                  <a:alpha val="40000"/>
                </a:prstClr>
              </a:outerShdw>
            </a:effectLst>
          </p:spPr>
        </p:pic>
        <p:sp>
          <p:nvSpPr>
            <p:cNvPr id="11" name="Rectangle 5"/>
            <p:cNvSpPr/>
            <p:nvPr/>
          </p:nvSpPr>
          <p:spPr>
            <a:xfrm>
              <a:off x="3539006" y="1570718"/>
              <a:ext cx="1868588" cy="2524313"/>
            </a:xfrm>
            <a:prstGeom prst="rect">
              <a:avLst/>
            </a:prstGeom>
            <a:blipFill>
              <a:blip r:embed="rId5"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lumMod val="50000"/>
                    <a:lumOff val="50000"/>
                  </a:schemeClr>
                </a:solidFill>
                <a:cs typeface="+mn-ea"/>
                <a:sym typeface="+mn-lt"/>
              </a:endParaRPr>
            </a:p>
          </p:txBody>
        </p:sp>
      </p:grpSp>
      <p:grpSp>
        <p:nvGrpSpPr>
          <p:cNvPr id="23" name="组合 22"/>
          <p:cNvGrpSpPr/>
          <p:nvPr/>
        </p:nvGrpSpPr>
        <p:grpSpPr>
          <a:xfrm>
            <a:off x="612130" y="1514811"/>
            <a:ext cx="1893462" cy="698772"/>
            <a:chOff x="1078513" y="1669167"/>
            <a:chExt cx="1923767" cy="713078"/>
          </a:xfrm>
        </p:grpSpPr>
        <p:sp>
          <p:nvSpPr>
            <p:cNvPr id="24" name="TextBox 23"/>
            <p:cNvSpPr txBox="1"/>
            <p:nvPr/>
          </p:nvSpPr>
          <p:spPr>
            <a:xfrm>
              <a:off x="1078513" y="1958240"/>
              <a:ext cx="1923767" cy="424005"/>
            </a:xfrm>
            <a:prstGeom prst="rect">
              <a:avLst/>
            </a:prstGeom>
            <a:noFill/>
          </p:spPr>
          <p:txBody>
            <a:bodyPr wrap="square" lIns="0" tIns="0" rtlCol="0" anchor="t">
              <a:spAutoFit/>
            </a:bodyPr>
            <a:lstStyle/>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p:txBody>
        </p:sp>
        <p:sp>
          <p:nvSpPr>
            <p:cNvPr id="25" name="TextBox 24"/>
            <p:cNvSpPr txBox="1"/>
            <p:nvPr/>
          </p:nvSpPr>
          <p:spPr>
            <a:xfrm>
              <a:off x="2168477" y="1669167"/>
              <a:ext cx="729639" cy="219855"/>
            </a:xfrm>
            <a:prstGeom prst="rect">
              <a:avLst/>
            </a:prstGeom>
            <a:noFill/>
          </p:spPr>
          <p:txBody>
            <a:bodyPr wrap="none" lIns="0" tIns="0" rIns="0" bIns="0" rtlCol="0" anchor="t">
              <a:spAutoFit/>
            </a:bodyPr>
            <a:lstStyle/>
            <a:p>
              <a:pPr algn="ctr"/>
              <a:r>
                <a:rPr lang="zh-CN" altLang="en-US" sz="1400" dirty="0">
                  <a:solidFill>
                    <a:schemeClr val="tx1">
                      <a:lumMod val="50000"/>
                      <a:lumOff val="50000"/>
                    </a:schemeClr>
                  </a:solidFill>
                  <a:cs typeface="+mn-ea"/>
                  <a:sym typeface="+mn-lt"/>
                </a:rPr>
                <a:t>标题文字</a:t>
              </a:r>
              <a:endParaRPr lang="en-US" sz="1400" dirty="0">
                <a:solidFill>
                  <a:schemeClr val="tx1">
                    <a:lumMod val="50000"/>
                    <a:lumOff val="50000"/>
                  </a:schemeClr>
                </a:solidFill>
                <a:cs typeface="+mn-ea"/>
                <a:sym typeface="+mn-lt"/>
              </a:endParaRPr>
            </a:p>
          </p:txBody>
        </p:sp>
      </p:grpSp>
      <p:grpSp>
        <p:nvGrpSpPr>
          <p:cNvPr id="26" name="组合 25"/>
          <p:cNvGrpSpPr/>
          <p:nvPr/>
        </p:nvGrpSpPr>
        <p:grpSpPr>
          <a:xfrm>
            <a:off x="612130" y="2567567"/>
            <a:ext cx="1893462" cy="698772"/>
            <a:chOff x="1078513" y="1669167"/>
            <a:chExt cx="1923767" cy="713078"/>
          </a:xfrm>
        </p:grpSpPr>
        <p:sp>
          <p:nvSpPr>
            <p:cNvPr id="27" name="TextBox 26"/>
            <p:cNvSpPr txBox="1"/>
            <p:nvPr/>
          </p:nvSpPr>
          <p:spPr>
            <a:xfrm>
              <a:off x="1078513" y="1958240"/>
              <a:ext cx="1923767" cy="424005"/>
            </a:xfrm>
            <a:prstGeom prst="rect">
              <a:avLst/>
            </a:prstGeom>
            <a:noFill/>
          </p:spPr>
          <p:txBody>
            <a:bodyPr wrap="square" lIns="0" tIns="0" rtlCol="0" anchor="t">
              <a:spAutoFit/>
            </a:bodyPr>
            <a:lstStyle/>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p:txBody>
        </p:sp>
        <p:sp>
          <p:nvSpPr>
            <p:cNvPr id="28" name="TextBox 27"/>
            <p:cNvSpPr txBox="1"/>
            <p:nvPr/>
          </p:nvSpPr>
          <p:spPr>
            <a:xfrm>
              <a:off x="2168477" y="1669167"/>
              <a:ext cx="729639" cy="219855"/>
            </a:xfrm>
            <a:prstGeom prst="rect">
              <a:avLst/>
            </a:prstGeom>
            <a:noFill/>
          </p:spPr>
          <p:txBody>
            <a:bodyPr wrap="none" lIns="0" tIns="0" rIns="0" bIns="0" rtlCol="0" anchor="t">
              <a:spAutoFit/>
            </a:bodyPr>
            <a:lstStyle/>
            <a:p>
              <a:pPr algn="ctr"/>
              <a:r>
                <a:rPr lang="zh-CN" altLang="en-US" sz="1400" dirty="0">
                  <a:solidFill>
                    <a:schemeClr val="tx1">
                      <a:lumMod val="50000"/>
                      <a:lumOff val="50000"/>
                    </a:schemeClr>
                  </a:solidFill>
                  <a:cs typeface="+mn-ea"/>
                  <a:sym typeface="+mn-lt"/>
                </a:rPr>
                <a:t>标题文字</a:t>
              </a:r>
              <a:endParaRPr lang="en-US" sz="1400" dirty="0">
                <a:solidFill>
                  <a:schemeClr val="tx1">
                    <a:lumMod val="50000"/>
                    <a:lumOff val="50000"/>
                  </a:schemeClr>
                </a:solidFill>
                <a:cs typeface="+mn-ea"/>
                <a:sym typeface="+mn-lt"/>
              </a:endParaRPr>
            </a:p>
          </p:txBody>
        </p:sp>
      </p:grpSp>
      <p:grpSp>
        <p:nvGrpSpPr>
          <p:cNvPr id="29" name="组合 28"/>
          <p:cNvGrpSpPr/>
          <p:nvPr/>
        </p:nvGrpSpPr>
        <p:grpSpPr>
          <a:xfrm>
            <a:off x="612130" y="3575634"/>
            <a:ext cx="1893462" cy="698772"/>
            <a:chOff x="1078513" y="1669167"/>
            <a:chExt cx="1923767" cy="713078"/>
          </a:xfrm>
        </p:grpSpPr>
        <p:sp>
          <p:nvSpPr>
            <p:cNvPr id="30" name="TextBox 29"/>
            <p:cNvSpPr txBox="1"/>
            <p:nvPr/>
          </p:nvSpPr>
          <p:spPr>
            <a:xfrm>
              <a:off x="1078513" y="1958240"/>
              <a:ext cx="1923767" cy="424005"/>
            </a:xfrm>
            <a:prstGeom prst="rect">
              <a:avLst/>
            </a:prstGeom>
            <a:noFill/>
          </p:spPr>
          <p:txBody>
            <a:bodyPr wrap="square" lIns="0" tIns="0" rtlCol="0" anchor="t">
              <a:spAutoFit/>
            </a:bodyPr>
            <a:lstStyle/>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p:txBody>
        </p:sp>
        <p:sp>
          <p:nvSpPr>
            <p:cNvPr id="31" name="TextBox 30"/>
            <p:cNvSpPr txBox="1"/>
            <p:nvPr/>
          </p:nvSpPr>
          <p:spPr>
            <a:xfrm>
              <a:off x="2168477" y="1669167"/>
              <a:ext cx="729639" cy="219855"/>
            </a:xfrm>
            <a:prstGeom prst="rect">
              <a:avLst/>
            </a:prstGeom>
            <a:noFill/>
          </p:spPr>
          <p:txBody>
            <a:bodyPr wrap="none" lIns="0" tIns="0" rIns="0" bIns="0" rtlCol="0" anchor="t">
              <a:spAutoFit/>
            </a:bodyPr>
            <a:lstStyle/>
            <a:p>
              <a:pPr algn="ctr"/>
              <a:r>
                <a:rPr lang="zh-CN" altLang="en-US" sz="1400" dirty="0">
                  <a:solidFill>
                    <a:schemeClr val="tx1">
                      <a:lumMod val="50000"/>
                      <a:lumOff val="50000"/>
                    </a:schemeClr>
                  </a:solidFill>
                  <a:cs typeface="+mn-ea"/>
                  <a:sym typeface="+mn-lt"/>
                </a:rPr>
                <a:t>标题文字</a:t>
              </a:r>
              <a:endParaRPr lang="en-US" sz="1400" dirty="0">
                <a:solidFill>
                  <a:schemeClr val="tx1">
                    <a:lumMod val="50000"/>
                    <a:lumOff val="50000"/>
                  </a:schemeClr>
                </a:solidFill>
                <a:cs typeface="+mn-ea"/>
                <a:sym typeface="+mn-lt"/>
              </a:endParaRPr>
            </a:p>
          </p:txBody>
        </p:sp>
      </p:grpSp>
      <p:grpSp>
        <p:nvGrpSpPr>
          <p:cNvPr id="53" name="组合 52"/>
          <p:cNvGrpSpPr/>
          <p:nvPr/>
        </p:nvGrpSpPr>
        <p:grpSpPr>
          <a:xfrm>
            <a:off x="6556638" y="1514811"/>
            <a:ext cx="1893462" cy="698772"/>
            <a:chOff x="1078513" y="1669167"/>
            <a:chExt cx="1923767" cy="713078"/>
          </a:xfrm>
        </p:grpSpPr>
        <p:sp>
          <p:nvSpPr>
            <p:cNvPr id="54" name="TextBox 53"/>
            <p:cNvSpPr txBox="1"/>
            <p:nvPr/>
          </p:nvSpPr>
          <p:spPr>
            <a:xfrm>
              <a:off x="1078513" y="1958240"/>
              <a:ext cx="1923767" cy="424005"/>
            </a:xfrm>
            <a:prstGeom prst="rect">
              <a:avLst/>
            </a:prstGeom>
            <a:noFill/>
          </p:spPr>
          <p:txBody>
            <a:bodyPr wrap="square" lIns="0" tIns="0" rtlCol="0" anchor="t">
              <a:spAutoFit/>
            </a:bodyPr>
            <a:lstStyle/>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p:txBody>
        </p:sp>
        <p:sp>
          <p:nvSpPr>
            <p:cNvPr id="55" name="TextBox 54"/>
            <p:cNvSpPr txBox="1"/>
            <p:nvPr/>
          </p:nvSpPr>
          <p:spPr>
            <a:xfrm>
              <a:off x="1092153" y="1669167"/>
              <a:ext cx="729639" cy="219855"/>
            </a:xfrm>
            <a:prstGeom prst="rect">
              <a:avLst/>
            </a:prstGeom>
            <a:noFill/>
          </p:spPr>
          <p:txBody>
            <a:bodyPr wrap="none" lIns="0" tIns="0" rIns="0" bIns="0" rtlCol="0" anchor="t">
              <a:spAutoFit/>
            </a:bodyPr>
            <a:lstStyle/>
            <a:p>
              <a:pPr algn="ctr"/>
              <a:r>
                <a:rPr lang="zh-CN" altLang="en-US" sz="1400" dirty="0">
                  <a:solidFill>
                    <a:schemeClr val="tx1">
                      <a:lumMod val="50000"/>
                      <a:lumOff val="50000"/>
                    </a:schemeClr>
                  </a:solidFill>
                  <a:cs typeface="+mn-ea"/>
                  <a:sym typeface="+mn-lt"/>
                </a:rPr>
                <a:t>标题文字</a:t>
              </a:r>
              <a:endParaRPr lang="en-US" sz="1400" dirty="0">
                <a:solidFill>
                  <a:schemeClr val="tx1">
                    <a:lumMod val="50000"/>
                    <a:lumOff val="50000"/>
                  </a:schemeClr>
                </a:solidFill>
                <a:cs typeface="+mn-ea"/>
                <a:sym typeface="+mn-lt"/>
              </a:endParaRPr>
            </a:p>
          </p:txBody>
        </p:sp>
      </p:grpSp>
      <p:grpSp>
        <p:nvGrpSpPr>
          <p:cNvPr id="56" name="组合 55"/>
          <p:cNvGrpSpPr/>
          <p:nvPr/>
        </p:nvGrpSpPr>
        <p:grpSpPr>
          <a:xfrm>
            <a:off x="6556637" y="2567567"/>
            <a:ext cx="1893462" cy="698772"/>
            <a:chOff x="1078513" y="1669167"/>
            <a:chExt cx="1923767" cy="713078"/>
          </a:xfrm>
        </p:grpSpPr>
        <p:sp>
          <p:nvSpPr>
            <p:cNvPr id="57" name="TextBox 56"/>
            <p:cNvSpPr txBox="1"/>
            <p:nvPr/>
          </p:nvSpPr>
          <p:spPr>
            <a:xfrm>
              <a:off x="1078513" y="1958240"/>
              <a:ext cx="1923767" cy="424005"/>
            </a:xfrm>
            <a:prstGeom prst="rect">
              <a:avLst/>
            </a:prstGeom>
            <a:noFill/>
          </p:spPr>
          <p:txBody>
            <a:bodyPr wrap="square" lIns="0" tIns="0" rtlCol="0" anchor="t">
              <a:spAutoFit/>
            </a:bodyPr>
            <a:lstStyle/>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p:txBody>
        </p:sp>
        <p:sp>
          <p:nvSpPr>
            <p:cNvPr id="58" name="TextBox 57"/>
            <p:cNvSpPr txBox="1"/>
            <p:nvPr/>
          </p:nvSpPr>
          <p:spPr>
            <a:xfrm>
              <a:off x="1101678" y="1669167"/>
              <a:ext cx="729639" cy="219855"/>
            </a:xfrm>
            <a:prstGeom prst="rect">
              <a:avLst/>
            </a:prstGeom>
            <a:noFill/>
          </p:spPr>
          <p:txBody>
            <a:bodyPr wrap="none" lIns="0" tIns="0" rIns="0" bIns="0" rtlCol="0" anchor="t">
              <a:spAutoFit/>
            </a:bodyPr>
            <a:lstStyle/>
            <a:p>
              <a:pPr algn="ctr"/>
              <a:r>
                <a:rPr lang="zh-CN" altLang="en-US" sz="1400" dirty="0">
                  <a:solidFill>
                    <a:schemeClr val="tx1">
                      <a:lumMod val="50000"/>
                      <a:lumOff val="50000"/>
                    </a:schemeClr>
                  </a:solidFill>
                  <a:cs typeface="+mn-ea"/>
                  <a:sym typeface="+mn-lt"/>
                </a:rPr>
                <a:t>标题文字</a:t>
              </a:r>
              <a:endParaRPr lang="en-US" sz="1400" dirty="0">
                <a:solidFill>
                  <a:schemeClr val="tx1">
                    <a:lumMod val="50000"/>
                    <a:lumOff val="50000"/>
                  </a:schemeClr>
                </a:solidFill>
                <a:cs typeface="+mn-ea"/>
                <a:sym typeface="+mn-lt"/>
              </a:endParaRPr>
            </a:p>
          </p:txBody>
        </p:sp>
      </p:grpSp>
      <p:grpSp>
        <p:nvGrpSpPr>
          <p:cNvPr id="59" name="组合 58"/>
          <p:cNvGrpSpPr/>
          <p:nvPr/>
        </p:nvGrpSpPr>
        <p:grpSpPr>
          <a:xfrm>
            <a:off x="6556637" y="3575634"/>
            <a:ext cx="1893462" cy="698772"/>
            <a:chOff x="1078513" y="1669167"/>
            <a:chExt cx="1923767" cy="713078"/>
          </a:xfrm>
        </p:grpSpPr>
        <p:sp>
          <p:nvSpPr>
            <p:cNvPr id="60" name="TextBox 59"/>
            <p:cNvSpPr txBox="1"/>
            <p:nvPr/>
          </p:nvSpPr>
          <p:spPr>
            <a:xfrm>
              <a:off x="1078513" y="1958240"/>
              <a:ext cx="1923767" cy="424005"/>
            </a:xfrm>
            <a:prstGeom prst="rect">
              <a:avLst/>
            </a:prstGeom>
            <a:noFill/>
          </p:spPr>
          <p:txBody>
            <a:bodyPr wrap="square" lIns="0" tIns="0" rtlCol="0" anchor="t">
              <a:spAutoFit/>
            </a:bodyPr>
            <a:lstStyle/>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a:p>
              <a:r>
                <a:rPr lang="zh-CN" altLang="en-US" sz="800" dirty="0">
                  <a:solidFill>
                    <a:schemeClr val="tx1">
                      <a:lumMod val="50000"/>
                      <a:lumOff val="50000"/>
                    </a:schemeClr>
                  </a:solidFill>
                  <a:cs typeface="+mn-ea"/>
                  <a:sym typeface="+mn-lt"/>
                </a:rPr>
                <a:t>单击此处添加文本单击此处添加文本</a:t>
              </a:r>
              <a:endParaRPr lang="en-US" altLang="zh-CN" sz="800" dirty="0">
                <a:solidFill>
                  <a:schemeClr val="tx1">
                    <a:lumMod val="50000"/>
                    <a:lumOff val="50000"/>
                  </a:schemeClr>
                </a:solidFill>
                <a:cs typeface="+mn-ea"/>
                <a:sym typeface="+mn-lt"/>
              </a:endParaRPr>
            </a:p>
          </p:txBody>
        </p:sp>
        <p:sp>
          <p:nvSpPr>
            <p:cNvPr id="61" name="TextBox 60"/>
            <p:cNvSpPr txBox="1"/>
            <p:nvPr/>
          </p:nvSpPr>
          <p:spPr>
            <a:xfrm>
              <a:off x="1101678" y="1669167"/>
              <a:ext cx="729639" cy="219855"/>
            </a:xfrm>
            <a:prstGeom prst="rect">
              <a:avLst/>
            </a:prstGeom>
            <a:noFill/>
          </p:spPr>
          <p:txBody>
            <a:bodyPr wrap="none" lIns="0" tIns="0" rIns="0" bIns="0" rtlCol="0" anchor="t">
              <a:spAutoFit/>
            </a:bodyPr>
            <a:lstStyle/>
            <a:p>
              <a:pPr algn="ctr"/>
              <a:r>
                <a:rPr lang="zh-CN" altLang="en-US" sz="1400" dirty="0">
                  <a:solidFill>
                    <a:schemeClr val="tx1">
                      <a:lumMod val="50000"/>
                      <a:lumOff val="50000"/>
                    </a:schemeClr>
                  </a:solidFill>
                  <a:cs typeface="+mn-ea"/>
                  <a:sym typeface="+mn-lt"/>
                </a:rPr>
                <a:t>标题文字</a:t>
              </a:r>
              <a:endParaRPr lang="en-US" sz="1400" dirty="0">
                <a:solidFill>
                  <a:schemeClr val="tx1">
                    <a:lumMod val="50000"/>
                    <a:lumOff val="50000"/>
                  </a:schemeClr>
                </a:solidFill>
                <a:cs typeface="+mn-ea"/>
                <a:sym typeface="+mn-lt"/>
              </a:endParaRPr>
            </a:p>
          </p:txBody>
        </p:sp>
      </p:grpSp>
      <p:sp>
        <p:nvSpPr>
          <p:cNvPr id="62"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1+#ppt_w/2"/>
                                          </p:val>
                                        </p:tav>
                                        <p:tav tm="100000">
                                          <p:val>
                                            <p:strVal val="#ppt_x"/>
                                          </p:val>
                                        </p:tav>
                                      </p:tavLst>
                                    </p:anim>
                                    <p:anim calcmode="lin" valueType="num">
                                      <p:cBhvr additive="base">
                                        <p:cTn id="24" dur="500" fill="hold"/>
                                        <p:tgtEl>
                                          <p:spTgt spid="53"/>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1+#ppt_w/2"/>
                                          </p:val>
                                        </p:tav>
                                        <p:tav tm="100000">
                                          <p:val>
                                            <p:strVal val="#ppt_x"/>
                                          </p:val>
                                        </p:tav>
                                      </p:tavLst>
                                    </p:anim>
                                    <p:anim calcmode="lin" valueType="num">
                                      <p:cBhvr additive="base">
                                        <p:cTn id="28" dur="500" fill="hold"/>
                                        <p:tgtEl>
                                          <p:spTgt spid="56"/>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1+#ppt_w/2"/>
                                          </p:val>
                                        </p:tav>
                                        <p:tav tm="100000">
                                          <p:val>
                                            <p:strVal val="#ppt_x"/>
                                          </p:val>
                                        </p:tav>
                                      </p:tavLst>
                                    </p:anim>
                                    <p:anim calcmode="lin" valueType="num">
                                      <p:cBhvr additive="base">
                                        <p:cTn id="3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5135" y="2088108"/>
            <a:ext cx="2736304" cy="10801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604251" y="2308752"/>
            <a:ext cx="2378074" cy="643452"/>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cs typeface="+mn-ea"/>
                <a:sym typeface="+mn-lt"/>
              </a:rPr>
              <a:t>目录</a:t>
            </a:r>
          </a:p>
        </p:txBody>
      </p:sp>
      <p:sp>
        <p:nvSpPr>
          <p:cNvPr id="5" name="矩形 4"/>
          <p:cNvSpPr/>
          <p:nvPr/>
        </p:nvSpPr>
        <p:spPr>
          <a:xfrm>
            <a:off x="3708474" y="1078047"/>
            <a:ext cx="1512168" cy="55711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cs typeface="+mn-ea"/>
                <a:sym typeface="+mn-lt"/>
              </a:rPr>
              <a:t>第一部分</a:t>
            </a:r>
          </a:p>
        </p:txBody>
      </p:sp>
      <p:sp>
        <p:nvSpPr>
          <p:cNvPr id="6" name="Text Placeholder 3"/>
          <p:cNvSpPr txBox="1"/>
          <p:nvPr/>
        </p:nvSpPr>
        <p:spPr>
          <a:xfrm>
            <a:off x="5867747" y="1081157"/>
            <a:ext cx="1436291" cy="43088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2800" dirty="0" smtClean="0">
                <a:solidFill>
                  <a:schemeClr val="tx1">
                    <a:lumMod val="75000"/>
                    <a:lumOff val="25000"/>
                  </a:schemeClr>
                </a:solidFill>
                <a:cs typeface="+mn-ea"/>
                <a:sym typeface="+mn-lt"/>
              </a:rPr>
              <a:t>基本情况</a:t>
            </a:r>
            <a:endParaRPr lang="en-US" sz="2800" dirty="0">
              <a:solidFill>
                <a:schemeClr val="tx1">
                  <a:lumMod val="75000"/>
                  <a:lumOff val="25000"/>
                </a:schemeClr>
              </a:solidFill>
              <a:cs typeface="+mn-ea"/>
              <a:sym typeface="+mn-lt"/>
            </a:endParaRPr>
          </a:p>
        </p:txBody>
      </p:sp>
      <p:sp>
        <p:nvSpPr>
          <p:cNvPr id="13" name="矩形 12"/>
          <p:cNvSpPr/>
          <p:nvPr/>
        </p:nvSpPr>
        <p:spPr>
          <a:xfrm>
            <a:off x="3708474" y="1944092"/>
            <a:ext cx="1512168" cy="55711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cs typeface="+mn-ea"/>
                <a:sym typeface="+mn-lt"/>
              </a:rPr>
              <a:t>第二部分</a:t>
            </a:r>
          </a:p>
        </p:txBody>
      </p:sp>
      <p:sp>
        <p:nvSpPr>
          <p:cNvPr id="14" name="Text Placeholder 3"/>
          <p:cNvSpPr txBox="1"/>
          <p:nvPr/>
        </p:nvSpPr>
        <p:spPr>
          <a:xfrm>
            <a:off x="5867747" y="1947202"/>
            <a:ext cx="1436291" cy="43088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2800" dirty="0" smtClean="0">
                <a:solidFill>
                  <a:schemeClr val="tx1">
                    <a:lumMod val="75000"/>
                    <a:lumOff val="25000"/>
                  </a:schemeClr>
                </a:solidFill>
                <a:cs typeface="+mn-ea"/>
                <a:sym typeface="+mn-lt"/>
              </a:rPr>
              <a:t>教育背景</a:t>
            </a:r>
            <a:endParaRPr lang="en-US" sz="2800" dirty="0">
              <a:solidFill>
                <a:schemeClr val="tx1">
                  <a:lumMod val="75000"/>
                  <a:lumOff val="25000"/>
                </a:schemeClr>
              </a:solidFill>
              <a:cs typeface="+mn-ea"/>
              <a:sym typeface="+mn-lt"/>
            </a:endParaRPr>
          </a:p>
        </p:txBody>
      </p:sp>
      <p:sp>
        <p:nvSpPr>
          <p:cNvPr id="15" name="矩形 14"/>
          <p:cNvSpPr/>
          <p:nvPr/>
        </p:nvSpPr>
        <p:spPr>
          <a:xfrm>
            <a:off x="3708474" y="2802182"/>
            <a:ext cx="1512168" cy="55711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cs typeface="+mn-ea"/>
                <a:sym typeface="+mn-lt"/>
              </a:rPr>
              <a:t>第三部分</a:t>
            </a:r>
          </a:p>
        </p:txBody>
      </p:sp>
      <p:sp>
        <p:nvSpPr>
          <p:cNvPr id="16" name="Text Placeholder 3"/>
          <p:cNvSpPr txBox="1"/>
          <p:nvPr/>
        </p:nvSpPr>
        <p:spPr>
          <a:xfrm>
            <a:off x="5867747" y="2805292"/>
            <a:ext cx="1436291" cy="43088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2800" dirty="0" smtClean="0">
                <a:solidFill>
                  <a:schemeClr val="tx1">
                    <a:lumMod val="75000"/>
                    <a:lumOff val="25000"/>
                  </a:schemeClr>
                </a:solidFill>
                <a:cs typeface="+mn-ea"/>
                <a:sym typeface="+mn-lt"/>
              </a:rPr>
              <a:t>科研能力</a:t>
            </a:r>
            <a:endParaRPr lang="en-US" sz="2800" dirty="0">
              <a:solidFill>
                <a:schemeClr val="tx1">
                  <a:lumMod val="75000"/>
                  <a:lumOff val="25000"/>
                </a:schemeClr>
              </a:solidFill>
              <a:cs typeface="+mn-ea"/>
              <a:sym typeface="+mn-lt"/>
            </a:endParaRPr>
          </a:p>
        </p:txBody>
      </p:sp>
      <p:sp>
        <p:nvSpPr>
          <p:cNvPr id="17" name="矩形 16"/>
          <p:cNvSpPr/>
          <p:nvPr/>
        </p:nvSpPr>
        <p:spPr>
          <a:xfrm>
            <a:off x="3708474" y="3617207"/>
            <a:ext cx="1512168" cy="557115"/>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cs typeface="+mn-ea"/>
                <a:sym typeface="+mn-lt"/>
              </a:rPr>
              <a:t>第四部分</a:t>
            </a:r>
          </a:p>
        </p:txBody>
      </p:sp>
      <p:sp>
        <p:nvSpPr>
          <p:cNvPr id="18" name="Text Placeholder 3"/>
          <p:cNvSpPr txBox="1"/>
          <p:nvPr/>
        </p:nvSpPr>
        <p:spPr>
          <a:xfrm>
            <a:off x="5867747" y="3620317"/>
            <a:ext cx="1436291" cy="43088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2800" dirty="0" smtClean="0">
                <a:solidFill>
                  <a:schemeClr val="tx1">
                    <a:lumMod val="75000"/>
                    <a:lumOff val="25000"/>
                  </a:schemeClr>
                </a:solidFill>
                <a:cs typeface="+mn-ea"/>
                <a:sym typeface="+mn-lt"/>
              </a:rPr>
              <a:t>读研规划</a:t>
            </a:r>
            <a:endParaRPr lang="en-US" sz="2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par>
                          <p:cTn id="16" fill="hold">
                            <p:stCondLst>
                              <p:cond delay="4500"/>
                            </p:stCondLst>
                            <p:childTnLst>
                              <p:par>
                                <p:cTn id="17" presetID="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5000"/>
                            </p:stCondLst>
                            <p:childTnLst>
                              <p:par>
                                <p:cTn id="22" presetID="21"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heel(1)">
                                      <p:cBhvr>
                                        <p:cTn id="24" dur="2000"/>
                                        <p:tgtEl>
                                          <p:spTgt spid="13"/>
                                        </p:tgtEl>
                                      </p:cBhvr>
                                    </p:animEffect>
                                  </p:childTnLst>
                                </p:cTn>
                              </p:par>
                            </p:childTnLst>
                          </p:cTn>
                        </p:par>
                        <p:par>
                          <p:cTn id="25" fill="hold">
                            <p:stCondLst>
                              <p:cond delay="7000"/>
                            </p:stCondLst>
                            <p:childTnLst>
                              <p:par>
                                <p:cTn id="26" presetID="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par>
                          <p:cTn id="30" fill="hold">
                            <p:stCondLst>
                              <p:cond delay="7500"/>
                            </p:stCondLst>
                            <p:childTnLst>
                              <p:par>
                                <p:cTn id="31" presetID="21" presetClass="entr" presetSubtype="1"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heel(1)">
                                      <p:cBhvr>
                                        <p:cTn id="33" dur="2000"/>
                                        <p:tgtEl>
                                          <p:spTgt spid="15"/>
                                        </p:tgtEl>
                                      </p:cBhvr>
                                    </p:animEffect>
                                  </p:childTnLst>
                                </p:cTn>
                              </p:par>
                            </p:childTnLst>
                          </p:cTn>
                        </p:par>
                        <p:par>
                          <p:cTn id="34" fill="hold">
                            <p:stCondLst>
                              <p:cond delay="9500"/>
                            </p:stCondLst>
                            <p:childTnLst>
                              <p:par>
                                <p:cTn id="35" presetID="2" presetClass="entr" presetSubtype="4"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par>
                          <p:cTn id="39" fill="hold">
                            <p:stCondLst>
                              <p:cond delay="10000"/>
                            </p:stCondLst>
                            <p:childTnLst>
                              <p:par>
                                <p:cTn id="40" presetID="21" presetClass="entr" presetSubtype="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childTnLst>
                          </p:cTn>
                        </p:par>
                        <p:par>
                          <p:cTn id="43" fill="hold">
                            <p:stCondLst>
                              <p:cond delay="12000"/>
                            </p:stCondLst>
                            <p:childTnLst>
                              <p:par>
                                <p:cTn id="44" presetID="2" presetClass="entr" presetSubtype="4"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13" grpId="0" animBg="1"/>
      <p:bldP spid="14" grpId="0"/>
      <p:bldP spid="15" grpId="0" animBg="1"/>
      <p:bldP spid="16" grpId="0"/>
      <p:bldP spid="17"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色1"/>
          <p:cNvSpPr/>
          <p:nvPr/>
        </p:nvSpPr>
        <p:spPr>
          <a:xfrm>
            <a:off x="1337279" y="933010"/>
            <a:ext cx="3083589" cy="263683"/>
          </a:xfrm>
          <a:prstGeom prst="flowChartProcess">
            <a:avLst/>
          </a:prstGeom>
          <a:solidFill>
            <a:schemeClr val="tx1">
              <a:lumMod val="75000"/>
              <a:lumOff val="25000"/>
            </a:schemeClr>
          </a:solidFill>
          <a:ln w="3175" cap="flat" cmpd="sng" algn="ctr">
            <a:solidFill>
              <a:srgbClr val="D7D7D7"/>
            </a:solidFill>
            <a:prstDash val="solid"/>
          </a:ln>
          <a:effectLst/>
        </p:spPr>
        <p:txBody>
          <a:bodyPr lIns="89858" tIns="44929" rIns="89858" bIns="44929" anchor="ctr"/>
          <a:lstStyle/>
          <a:p>
            <a:pPr algn="ctr">
              <a:lnSpc>
                <a:spcPct val="120000"/>
              </a:lnSpc>
              <a:defRPr/>
            </a:pPr>
            <a:r>
              <a:rPr lang="zh-CN" altLang="en-US" sz="1000" b="1" kern="0" dirty="0">
                <a:solidFill>
                  <a:srgbClr val="FFFFFF"/>
                </a:solidFill>
                <a:cs typeface="+mn-ea"/>
                <a:sym typeface="+mn-lt"/>
              </a:rPr>
              <a:t>单击此处添加标题</a:t>
            </a:r>
          </a:p>
        </p:txBody>
      </p:sp>
      <p:sp>
        <p:nvSpPr>
          <p:cNvPr id="3" name="深色2"/>
          <p:cNvSpPr/>
          <p:nvPr/>
        </p:nvSpPr>
        <p:spPr>
          <a:xfrm>
            <a:off x="4580261" y="933010"/>
            <a:ext cx="3083588" cy="263683"/>
          </a:xfrm>
          <a:prstGeom prst="flowChartProcess">
            <a:avLst/>
          </a:prstGeom>
          <a:solidFill>
            <a:schemeClr val="tx1">
              <a:lumMod val="75000"/>
              <a:lumOff val="25000"/>
            </a:schemeClr>
          </a:solidFill>
          <a:ln w="3175" cap="flat" cmpd="sng" algn="ctr">
            <a:solidFill>
              <a:srgbClr val="D7D7D7"/>
            </a:solidFill>
            <a:prstDash val="solid"/>
          </a:ln>
          <a:effectLst/>
        </p:spPr>
        <p:txBody>
          <a:bodyPr lIns="89858" tIns="44929" rIns="89858" bIns="44929" anchor="ctr"/>
          <a:lstStyle/>
          <a:p>
            <a:pPr algn="ctr">
              <a:lnSpc>
                <a:spcPct val="120000"/>
              </a:lnSpc>
              <a:defRPr/>
            </a:pPr>
            <a:r>
              <a:rPr lang="zh-CN" altLang="en-US" sz="1000" b="1" kern="0" dirty="0">
                <a:solidFill>
                  <a:srgbClr val="FFFFFF"/>
                </a:solidFill>
                <a:cs typeface="+mn-ea"/>
                <a:sym typeface="+mn-lt"/>
              </a:rPr>
              <a:t>单击此处添加标题</a:t>
            </a:r>
          </a:p>
        </p:txBody>
      </p:sp>
      <p:sp>
        <p:nvSpPr>
          <p:cNvPr id="4" name="深色3"/>
          <p:cNvSpPr/>
          <p:nvPr/>
        </p:nvSpPr>
        <p:spPr>
          <a:xfrm>
            <a:off x="1337279" y="2573445"/>
            <a:ext cx="3083589" cy="264850"/>
          </a:xfrm>
          <a:prstGeom prst="flowChartProcess">
            <a:avLst/>
          </a:prstGeom>
          <a:solidFill>
            <a:schemeClr val="tx1">
              <a:lumMod val="75000"/>
              <a:lumOff val="25000"/>
            </a:schemeClr>
          </a:solidFill>
          <a:ln w="3175" cap="flat" cmpd="sng" algn="ctr">
            <a:solidFill>
              <a:srgbClr val="D7D7D7"/>
            </a:solidFill>
            <a:prstDash val="solid"/>
          </a:ln>
          <a:effectLst/>
        </p:spPr>
        <p:txBody>
          <a:bodyPr lIns="89858" tIns="44929" rIns="89858" bIns="44929" anchor="ctr"/>
          <a:lstStyle/>
          <a:p>
            <a:pPr algn="ctr">
              <a:lnSpc>
                <a:spcPct val="120000"/>
              </a:lnSpc>
              <a:defRPr/>
            </a:pPr>
            <a:r>
              <a:rPr lang="zh-CN" altLang="en-US" sz="1000" b="1" kern="0" dirty="0">
                <a:solidFill>
                  <a:srgbClr val="FFFFFF"/>
                </a:solidFill>
                <a:cs typeface="+mn-ea"/>
                <a:sym typeface="+mn-lt"/>
              </a:rPr>
              <a:t>单击此处添加标题</a:t>
            </a:r>
          </a:p>
        </p:txBody>
      </p:sp>
      <p:sp>
        <p:nvSpPr>
          <p:cNvPr id="5" name="深色4"/>
          <p:cNvSpPr/>
          <p:nvPr/>
        </p:nvSpPr>
        <p:spPr>
          <a:xfrm>
            <a:off x="4580261" y="2573445"/>
            <a:ext cx="3083588" cy="264850"/>
          </a:xfrm>
          <a:prstGeom prst="flowChartProcess">
            <a:avLst/>
          </a:prstGeom>
          <a:solidFill>
            <a:schemeClr val="tx1">
              <a:lumMod val="75000"/>
              <a:lumOff val="25000"/>
            </a:schemeClr>
          </a:solidFill>
          <a:ln w="3175" cap="flat" cmpd="sng" algn="ctr">
            <a:solidFill>
              <a:srgbClr val="D7D7D7"/>
            </a:solidFill>
            <a:prstDash val="solid"/>
          </a:ln>
          <a:effectLst/>
        </p:spPr>
        <p:txBody>
          <a:bodyPr lIns="89858" tIns="44929" rIns="89858" bIns="44929" anchor="ctr"/>
          <a:lstStyle/>
          <a:p>
            <a:pPr algn="ctr">
              <a:lnSpc>
                <a:spcPct val="120000"/>
              </a:lnSpc>
              <a:defRPr/>
            </a:pPr>
            <a:r>
              <a:rPr lang="zh-CN" altLang="en-US" sz="1000" b="1" kern="0" dirty="0">
                <a:solidFill>
                  <a:srgbClr val="FFFFFF"/>
                </a:solidFill>
                <a:cs typeface="+mn-ea"/>
                <a:sym typeface="+mn-lt"/>
              </a:rPr>
              <a:t>单击此处添加标题</a:t>
            </a:r>
          </a:p>
        </p:txBody>
      </p:sp>
      <p:sp>
        <p:nvSpPr>
          <p:cNvPr id="6" name="文本1"/>
          <p:cNvSpPr>
            <a:spLocks noChangeArrowheads="1"/>
          </p:cNvSpPr>
          <p:nvPr/>
        </p:nvSpPr>
        <p:spPr bwMode="auto">
          <a:xfrm>
            <a:off x="1337279" y="1196694"/>
            <a:ext cx="3083589" cy="1270578"/>
          </a:xfrm>
          <a:prstGeom prst="rect">
            <a:avLst/>
          </a:prstGeom>
          <a:solidFill>
            <a:srgbClr val="E2E9E9"/>
          </a:solidFill>
          <a:ln w="3175" cap="flat" cmpd="sng" algn="ctr">
            <a:solidFill>
              <a:srgbClr val="D7D7D7"/>
            </a:solidFill>
            <a:prstDash val="solid"/>
          </a:ln>
          <a:effectLst/>
        </p:spPr>
        <p:txBody>
          <a:bodyPr lIns="132665" tIns="132665" rIns="530658" bIns="44929" anchor="t"/>
          <a:lstStyle/>
          <a:p>
            <a:pPr marL="126365" indent="-126365">
              <a:lnSpc>
                <a:spcPct val="150000"/>
              </a:lnSpc>
              <a:spcBef>
                <a:spcPts val="440"/>
              </a:spcBef>
              <a:buFont typeface="Arial" panose="020B0604020202020204" pitchFamily="34" charset="0"/>
              <a:buChar char="•"/>
              <a:defRPr/>
            </a:pPr>
            <a:r>
              <a:rPr lang="zh-CN" altLang="en-US" sz="900" kern="0" dirty="0">
                <a:solidFill>
                  <a:schemeClr val="tx1">
                    <a:lumMod val="65000"/>
                    <a:lumOff val="35000"/>
                  </a:schemeClr>
                </a:solidFill>
                <a:cs typeface="+mn-ea"/>
                <a:sym typeface="+mn-lt"/>
              </a:rPr>
              <a:t>单击此处添加段落文本单击此处添加段落文本单击此处添加段落文本单击此处添加段落文本</a:t>
            </a:r>
            <a:endParaRPr lang="en-US" altLang="zh-CN" sz="900" kern="0" dirty="0">
              <a:solidFill>
                <a:schemeClr val="tx1">
                  <a:lumMod val="65000"/>
                  <a:lumOff val="35000"/>
                </a:schemeClr>
              </a:solidFill>
              <a:cs typeface="+mn-ea"/>
              <a:sym typeface="+mn-lt"/>
            </a:endParaRPr>
          </a:p>
          <a:p>
            <a:pPr marL="126365" indent="-126365">
              <a:lnSpc>
                <a:spcPct val="150000"/>
              </a:lnSpc>
              <a:spcBef>
                <a:spcPts val="440"/>
              </a:spcBef>
              <a:buFont typeface="Arial" panose="020B0604020202020204" pitchFamily="34" charset="0"/>
              <a:buChar char="•"/>
              <a:defRPr/>
            </a:pPr>
            <a:r>
              <a:rPr lang="zh-CN" altLang="en-US" sz="900" kern="0" dirty="0">
                <a:solidFill>
                  <a:schemeClr val="tx1">
                    <a:lumMod val="65000"/>
                    <a:lumOff val="35000"/>
                  </a:schemeClr>
                </a:solidFill>
                <a:cs typeface="+mn-ea"/>
                <a:sym typeface="+mn-lt"/>
              </a:rPr>
              <a:t>单击此处添加段落文本单击此处添加段落文本</a:t>
            </a:r>
          </a:p>
        </p:txBody>
      </p:sp>
      <p:sp>
        <p:nvSpPr>
          <p:cNvPr id="7" name="文本2"/>
          <p:cNvSpPr>
            <a:spLocks noChangeArrowheads="1"/>
          </p:cNvSpPr>
          <p:nvPr/>
        </p:nvSpPr>
        <p:spPr bwMode="auto">
          <a:xfrm>
            <a:off x="4580261" y="1196694"/>
            <a:ext cx="3083588" cy="1270578"/>
          </a:xfrm>
          <a:prstGeom prst="rect">
            <a:avLst/>
          </a:prstGeom>
          <a:solidFill>
            <a:srgbClr val="E2E9E9"/>
          </a:solidFill>
          <a:ln w="3175" cap="flat" cmpd="sng" algn="ctr">
            <a:solidFill>
              <a:srgbClr val="D7D7D7"/>
            </a:solidFill>
            <a:prstDash val="solid"/>
          </a:ln>
          <a:effectLst/>
        </p:spPr>
        <p:txBody>
          <a:bodyPr lIns="530658" tIns="132665" rIns="132665" bIns="44929" anchor="t"/>
          <a:lstStyle/>
          <a:p>
            <a:pPr marL="126365" indent="-126365">
              <a:lnSpc>
                <a:spcPct val="150000"/>
              </a:lnSpc>
              <a:spcBef>
                <a:spcPts val="440"/>
              </a:spcBef>
              <a:buFont typeface="Arial" panose="020B0604020202020204" pitchFamily="34" charset="0"/>
              <a:buChar char="•"/>
              <a:defRPr/>
            </a:pPr>
            <a:r>
              <a:rPr lang="zh-CN" altLang="en-US" sz="900" kern="0" dirty="0">
                <a:solidFill>
                  <a:schemeClr val="tx1">
                    <a:lumMod val="65000"/>
                    <a:lumOff val="35000"/>
                  </a:schemeClr>
                </a:solidFill>
                <a:cs typeface="+mn-ea"/>
                <a:sym typeface="+mn-lt"/>
              </a:rPr>
              <a:t>单击此处添加段落文本单击此处添加段落文本单击此处添加段落文本单击此处添加段落文本</a:t>
            </a:r>
            <a:endParaRPr lang="en-US" altLang="zh-CN" sz="900" kern="0" dirty="0">
              <a:solidFill>
                <a:schemeClr val="tx1">
                  <a:lumMod val="65000"/>
                  <a:lumOff val="35000"/>
                </a:schemeClr>
              </a:solidFill>
              <a:cs typeface="+mn-ea"/>
              <a:sym typeface="+mn-lt"/>
            </a:endParaRPr>
          </a:p>
          <a:p>
            <a:pPr marL="126365" indent="-126365">
              <a:lnSpc>
                <a:spcPct val="150000"/>
              </a:lnSpc>
              <a:spcBef>
                <a:spcPts val="440"/>
              </a:spcBef>
              <a:buFont typeface="Arial" panose="020B0604020202020204" pitchFamily="34" charset="0"/>
              <a:buChar char="•"/>
              <a:defRPr/>
            </a:pPr>
            <a:r>
              <a:rPr lang="zh-CN" altLang="en-US" sz="900" kern="0" dirty="0">
                <a:solidFill>
                  <a:schemeClr val="tx1">
                    <a:lumMod val="65000"/>
                    <a:lumOff val="35000"/>
                  </a:schemeClr>
                </a:solidFill>
                <a:cs typeface="+mn-ea"/>
                <a:sym typeface="+mn-lt"/>
              </a:rPr>
              <a:t>单击此处添加段落文本单击此处添加段落文本</a:t>
            </a:r>
          </a:p>
        </p:txBody>
      </p:sp>
      <p:sp>
        <p:nvSpPr>
          <p:cNvPr id="8" name="文本3"/>
          <p:cNvSpPr>
            <a:spLocks noChangeArrowheads="1"/>
          </p:cNvSpPr>
          <p:nvPr/>
        </p:nvSpPr>
        <p:spPr bwMode="auto">
          <a:xfrm>
            <a:off x="1337279" y="2838294"/>
            <a:ext cx="3083589" cy="1269412"/>
          </a:xfrm>
          <a:prstGeom prst="rect">
            <a:avLst/>
          </a:prstGeom>
          <a:solidFill>
            <a:srgbClr val="E2E9E9"/>
          </a:solidFill>
          <a:ln w="3175" cap="flat" cmpd="sng" algn="ctr">
            <a:solidFill>
              <a:srgbClr val="D7D7D7"/>
            </a:solidFill>
            <a:prstDash val="solid"/>
          </a:ln>
          <a:effectLst/>
        </p:spPr>
        <p:txBody>
          <a:bodyPr lIns="132665" tIns="132665" rIns="530658" bIns="44929" anchor="t"/>
          <a:lstStyle/>
          <a:p>
            <a:pPr marL="126365" indent="-126365">
              <a:lnSpc>
                <a:spcPct val="150000"/>
              </a:lnSpc>
              <a:spcBef>
                <a:spcPts val="440"/>
              </a:spcBef>
              <a:buFont typeface="Arial" panose="020B0604020202020204" pitchFamily="34" charset="0"/>
              <a:buChar char="•"/>
              <a:defRPr/>
            </a:pPr>
            <a:r>
              <a:rPr lang="zh-CN" altLang="en-US" sz="900" kern="0" dirty="0">
                <a:solidFill>
                  <a:schemeClr val="tx1">
                    <a:lumMod val="65000"/>
                    <a:lumOff val="35000"/>
                  </a:schemeClr>
                </a:solidFill>
                <a:cs typeface="+mn-ea"/>
                <a:sym typeface="+mn-lt"/>
              </a:rPr>
              <a:t>单击此处添加段落文本单击此处添加段落文本单击此处添加段落文本单击此处添加段落文本</a:t>
            </a:r>
            <a:endParaRPr lang="en-US" altLang="zh-CN" sz="900" kern="0" dirty="0">
              <a:solidFill>
                <a:schemeClr val="tx1">
                  <a:lumMod val="65000"/>
                  <a:lumOff val="35000"/>
                </a:schemeClr>
              </a:solidFill>
              <a:cs typeface="+mn-ea"/>
              <a:sym typeface="+mn-lt"/>
            </a:endParaRPr>
          </a:p>
          <a:p>
            <a:pPr marL="126365" indent="-126365">
              <a:lnSpc>
                <a:spcPct val="150000"/>
              </a:lnSpc>
              <a:spcBef>
                <a:spcPts val="440"/>
              </a:spcBef>
              <a:buFont typeface="Arial" panose="020B0604020202020204" pitchFamily="34" charset="0"/>
              <a:buChar char="•"/>
              <a:defRPr/>
            </a:pPr>
            <a:r>
              <a:rPr lang="zh-CN" altLang="en-US" sz="900" kern="0" dirty="0">
                <a:solidFill>
                  <a:schemeClr val="tx1">
                    <a:lumMod val="65000"/>
                    <a:lumOff val="35000"/>
                  </a:schemeClr>
                </a:solidFill>
                <a:cs typeface="+mn-ea"/>
                <a:sym typeface="+mn-lt"/>
              </a:rPr>
              <a:t>单击此处添加段落文本单击此处添加段落文本</a:t>
            </a:r>
          </a:p>
        </p:txBody>
      </p:sp>
      <p:sp>
        <p:nvSpPr>
          <p:cNvPr id="9" name="文本4"/>
          <p:cNvSpPr>
            <a:spLocks noChangeArrowheads="1"/>
          </p:cNvSpPr>
          <p:nvPr/>
        </p:nvSpPr>
        <p:spPr bwMode="auto">
          <a:xfrm>
            <a:off x="4580261" y="2838294"/>
            <a:ext cx="3083588" cy="1269412"/>
          </a:xfrm>
          <a:prstGeom prst="rect">
            <a:avLst/>
          </a:prstGeom>
          <a:solidFill>
            <a:srgbClr val="E2E9E9"/>
          </a:solidFill>
          <a:ln w="3175" cap="flat" cmpd="sng" algn="ctr">
            <a:solidFill>
              <a:srgbClr val="D7D7D7"/>
            </a:solidFill>
            <a:prstDash val="solid"/>
          </a:ln>
          <a:effectLst/>
        </p:spPr>
        <p:txBody>
          <a:bodyPr lIns="530658" tIns="132665" rIns="132665" bIns="44929" anchor="t"/>
          <a:lstStyle/>
          <a:p>
            <a:pPr marL="126365" indent="-126365">
              <a:lnSpc>
                <a:spcPct val="150000"/>
              </a:lnSpc>
              <a:spcBef>
                <a:spcPts val="440"/>
              </a:spcBef>
              <a:buFont typeface="Arial" panose="020B0604020202020204" pitchFamily="34" charset="0"/>
              <a:buChar char="•"/>
              <a:defRPr/>
            </a:pPr>
            <a:r>
              <a:rPr lang="zh-CN" altLang="en-US" sz="900" kern="0" dirty="0">
                <a:solidFill>
                  <a:schemeClr val="tx1">
                    <a:lumMod val="65000"/>
                    <a:lumOff val="35000"/>
                  </a:schemeClr>
                </a:solidFill>
                <a:cs typeface="+mn-ea"/>
                <a:sym typeface="+mn-lt"/>
              </a:rPr>
              <a:t>单击此处添加段落文本单击此处添加段落文本单击此处添加段落文本单击此处添加段落文本</a:t>
            </a:r>
            <a:endParaRPr lang="en-US" altLang="zh-CN" sz="900" kern="0" dirty="0">
              <a:solidFill>
                <a:schemeClr val="tx1">
                  <a:lumMod val="65000"/>
                  <a:lumOff val="35000"/>
                </a:schemeClr>
              </a:solidFill>
              <a:cs typeface="+mn-ea"/>
              <a:sym typeface="+mn-lt"/>
            </a:endParaRPr>
          </a:p>
          <a:p>
            <a:pPr marL="126365" indent="-126365">
              <a:lnSpc>
                <a:spcPct val="150000"/>
              </a:lnSpc>
              <a:spcBef>
                <a:spcPts val="440"/>
              </a:spcBef>
              <a:buFont typeface="Arial" panose="020B0604020202020204" pitchFamily="34" charset="0"/>
              <a:buChar char="•"/>
              <a:defRPr/>
            </a:pPr>
            <a:r>
              <a:rPr lang="zh-CN" altLang="en-US" sz="900" kern="0" dirty="0">
                <a:solidFill>
                  <a:schemeClr val="tx1">
                    <a:lumMod val="65000"/>
                    <a:lumOff val="35000"/>
                  </a:schemeClr>
                </a:solidFill>
                <a:cs typeface="+mn-ea"/>
                <a:sym typeface="+mn-lt"/>
              </a:rPr>
              <a:t>单击此处添加段落文本单击此处添加段落文本</a:t>
            </a:r>
          </a:p>
        </p:txBody>
      </p:sp>
      <p:grpSp>
        <p:nvGrpSpPr>
          <p:cNvPr id="10" name="灰色1"/>
          <p:cNvGrpSpPr/>
          <p:nvPr/>
        </p:nvGrpSpPr>
        <p:grpSpPr>
          <a:xfrm>
            <a:off x="3730546" y="1778896"/>
            <a:ext cx="1488468" cy="1481759"/>
            <a:chOff x="3492500" y="2708275"/>
            <a:chExt cx="2016125" cy="2016125"/>
          </a:xfrm>
          <a:solidFill>
            <a:schemeClr val="tx1">
              <a:lumMod val="75000"/>
              <a:lumOff val="25000"/>
            </a:schemeClr>
          </a:solidFill>
        </p:grpSpPr>
        <p:sp>
          <p:nvSpPr>
            <p:cNvPr id="11" name="椭圆 10"/>
            <p:cNvSpPr/>
            <p:nvPr/>
          </p:nvSpPr>
          <p:spPr>
            <a:xfrm>
              <a:off x="3492500" y="2708275"/>
              <a:ext cx="2016125" cy="2016125"/>
            </a:xfrm>
            <a:prstGeom prst="ellipse">
              <a:avLst/>
            </a:prstGeom>
            <a:grpFill/>
            <a:ln w="3175" cap="flat" cmpd="sng" algn="ctr">
              <a:solidFill>
                <a:srgbClr val="C5C5C5"/>
              </a:solidFill>
              <a:prstDash val="solid"/>
            </a:ln>
            <a:effectLst/>
          </p:spPr>
          <p:txBody>
            <a:bodyPr vert="eaVert" anchor="ctr"/>
            <a:lstStyle/>
            <a:p>
              <a:pPr algn="ctr">
                <a:defRPr/>
              </a:pPr>
              <a:endParaRPr lang="zh-CN" altLang="en-US" sz="2400" kern="0" dirty="0">
                <a:solidFill>
                  <a:sysClr val="window" lastClr="CCE8CF"/>
                </a:solidFill>
                <a:cs typeface="+mn-ea"/>
                <a:sym typeface="+mn-lt"/>
              </a:endParaRPr>
            </a:p>
          </p:txBody>
        </p:sp>
        <p:grpSp>
          <p:nvGrpSpPr>
            <p:cNvPr id="12" name="组合 11"/>
            <p:cNvGrpSpPr/>
            <p:nvPr/>
          </p:nvGrpSpPr>
          <p:grpSpPr>
            <a:xfrm rot="20362313">
              <a:off x="3635127" y="3066896"/>
              <a:ext cx="1656184" cy="1177924"/>
              <a:chOff x="7307989" y="1770616"/>
              <a:chExt cx="1728787" cy="1177924"/>
            </a:xfrm>
            <a:grpFill/>
          </p:grpSpPr>
          <p:sp>
            <p:nvSpPr>
              <p:cNvPr id="13" name="TextBox 19"/>
              <p:cNvSpPr txBox="1">
                <a:spLocks noChangeArrowheads="1"/>
              </p:cNvSpPr>
              <p:nvPr/>
            </p:nvSpPr>
            <p:spPr bwMode="auto">
              <a:xfrm>
                <a:off x="7308296" y="1770616"/>
                <a:ext cx="1728238" cy="3552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defRPr/>
                </a:pPr>
                <a:r>
                  <a:rPr lang="zh-CN" altLang="en-US" sz="1000" b="1" kern="0" dirty="0">
                    <a:solidFill>
                      <a:srgbClr val="F9F9F9"/>
                    </a:solidFill>
                    <a:latin typeface="+mn-lt"/>
                    <a:ea typeface="+mn-ea"/>
                    <a:cs typeface="+mn-ea"/>
                    <a:sym typeface="+mn-lt"/>
                  </a:rPr>
                  <a:t>此处添加标题</a:t>
                </a:r>
              </a:p>
            </p:txBody>
          </p:sp>
          <p:sp>
            <p:nvSpPr>
              <p:cNvPr id="14" name="TextBox 13"/>
              <p:cNvSpPr txBox="1"/>
              <p:nvPr/>
            </p:nvSpPr>
            <p:spPr bwMode="auto">
              <a:xfrm>
                <a:off x="7307989" y="2098960"/>
                <a:ext cx="1728787" cy="849580"/>
              </a:xfrm>
              <a:prstGeom prst="rect">
                <a:avLst/>
              </a:prstGeom>
              <a:grpFill/>
            </p:spPr>
            <p:txBody>
              <a:bodyPr>
                <a:spAutoFit/>
              </a:bodyPr>
              <a:lstStyle/>
              <a:p>
                <a:pPr algn="ctr">
                  <a:lnSpc>
                    <a:spcPct val="150000"/>
                  </a:lnSpc>
                  <a:defRPr/>
                </a:pPr>
                <a:r>
                  <a:rPr lang="zh-CN" altLang="en-US" sz="800" kern="0" dirty="0">
                    <a:solidFill>
                      <a:srgbClr val="F9F9F9"/>
                    </a:solidFill>
                    <a:cs typeface="+mn-ea"/>
                    <a:sym typeface="+mn-lt"/>
                  </a:rPr>
                  <a:t>单击此处添加段落文本单击此处添加段落文本单击此处添加段落文本</a:t>
                </a:r>
              </a:p>
            </p:txBody>
          </p:sp>
        </p:grpSp>
      </p:grpSp>
      <p:sp>
        <p:nvSpPr>
          <p:cNvPr id="15"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advTm="12952">
        <p14:doors dir="vert"/>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par>
                          <p:cTn id="36" fill="hold">
                            <p:stCondLst>
                              <p:cond delay="4000"/>
                            </p:stCondLst>
                            <p:childTnLst>
                              <p:par>
                                <p:cTn id="37" presetID="31"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fltVal val="0"/>
                                          </p:val>
                                        </p:tav>
                                        <p:tav tm="100000">
                                          <p:val>
                                            <p:strVal val="#ppt_w"/>
                                          </p:val>
                                        </p:tav>
                                      </p:tavLst>
                                    </p:anim>
                                    <p:anim calcmode="lin" valueType="num">
                                      <p:cBhvr>
                                        <p:cTn id="40" dur="1000" fill="hold"/>
                                        <p:tgtEl>
                                          <p:spTgt spid="10"/>
                                        </p:tgtEl>
                                        <p:attrNameLst>
                                          <p:attrName>ppt_h</p:attrName>
                                        </p:attrNameLst>
                                      </p:cBhvr>
                                      <p:tavLst>
                                        <p:tav tm="0">
                                          <p:val>
                                            <p:fltVal val="0"/>
                                          </p:val>
                                        </p:tav>
                                        <p:tav tm="100000">
                                          <p:val>
                                            <p:strVal val="#ppt_h"/>
                                          </p:val>
                                        </p:tav>
                                      </p:tavLst>
                                    </p:anim>
                                    <p:anim calcmode="lin" valueType="num">
                                      <p:cBhvr>
                                        <p:cTn id="41" dur="1000" fill="hold"/>
                                        <p:tgtEl>
                                          <p:spTgt spid="10"/>
                                        </p:tgtEl>
                                        <p:attrNameLst>
                                          <p:attrName>style.rotation</p:attrName>
                                        </p:attrNameLst>
                                      </p:cBhvr>
                                      <p:tavLst>
                                        <p:tav tm="0">
                                          <p:val>
                                            <p:fltVal val="90"/>
                                          </p:val>
                                        </p:tav>
                                        <p:tav tm="100000">
                                          <p:val>
                                            <p:fltVal val="0"/>
                                          </p:val>
                                        </p:tav>
                                      </p:tavLst>
                                    </p:anim>
                                    <p:animEffect transition="in" filter="fade">
                                      <p:cBhvr>
                                        <p:cTn id="4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2410" y="1584052"/>
            <a:ext cx="2736304" cy="10801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3311526" y="1804696"/>
            <a:ext cx="2378074" cy="643452"/>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cs typeface="+mn-ea"/>
                <a:sym typeface="+mn-lt"/>
              </a:rPr>
              <a:t>第四部分</a:t>
            </a:r>
          </a:p>
        </p:txBody>
      </p:sp>
      <p:sp>
        <p:nvSpPr>
          <p:cNvPr id="6" name="Text Placeholder 3"/>
          <p:cNvSpPr txBox="1"/>
          <p:nvPr/>
        </p:nvSpPr>
        <p:spPr>
          <a:xfrm>
            <a:off x="3560390" y="2758246"/>
            <a:ext cx="1846659" cy="55399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3600" dirty="0" smtClean="0">
                <a:solidFill>
                  <a:schemeClr val="tx1">
                    <a:lumMod val="75000"/>
                    <a:lumOff val="25000"/>
                  </a:schemeClr>
                </a:solidFill>
                <a:cs typeface="+mn-ea"/>
                <a:sym typeface="+mn-lt"/>
              </a:rPr>
              <a:t>读研规划</a:t>
            </a:r>
            <a:endParaRPr lang="en-US" altLang="zh-CN" sz="3600" dirty="0" smtClean="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2500"/>
                            </p:stCondLst>
                            <p:childTnLst>
                              <p:par>
                                <p:cTn id="13" presetID="19"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0" fill="hold"/>
                                        <p:tgtEl>
                                          <p:spTgt spid="6"/>
                                        </p:tgtEl>
                                        <p:attrNameLst>
                                          <p:attrName>ppt_w</p:attrName>
                                        </p:attrNameLst>
                                      </p:cBhvr>
                                      <p:tavLst>
                                        <p:tav tm="0" fmla="#ppt_w*sin(2.5*pi*$)">
                                          <p:val>
                                            <p:fltVal val="0"/>
                                          </p:val>
                                        </p:tav>
                                        <p:tav tm="100000">
                                          <p:val>
                                            <p:fltVal val="1"/>
                                          </p:val>
                                        </p:tav>
                                      </p:tavLst>
                                    </p:anim>
                                    <p:anim calcmode="lin" valueType="num">
                                      <p:cBhvr>
                                        <p:cTn id="16" dur="5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a:xfrm>
            <a:off x="4116486" y="3732062"/>
            <a:ext cx="1223042" cy="228967"/>
          </a:xfrm>
          <a:prstGeom prst="rect">
            <a:avLst/>
          </a:prstGeom>
          <a:ln>
            <a:solidFill>
              <a:schemeClr val="bg1"/>
            </a:solidFill>
          </a:ln>
        </p:spPr>
        <p:txBody>
          <a:bodyPr vert="horz" lIns="67410" tIns="33705" rIns="67410" bIns="33705" rtlCol="0">
            <a:normAutofit fontScale="90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zh-CN" altLang="en-US" sz="1200" dirty="0">
                <a:solidFill>
                  <a:schemeClr val="bg1"/>
                </a:solidFill>
                <a:cs typeface="+mn-ea"/>
                <a:sym typeface="+mn-lt"/>
              </a:rPr>
              <a:t>汇报：张三</a:t>
            </a:r>
          </a:p>
        </p:txBody>
      </p:sp>
      <p:sp>
        <p:nvSpPr>
          <p:cNvPr id="3" name="TextBox 2"/>
          <p:cNvSpPr txBox="1"/>
          <p:nvPr/>
        </p:nvSpPr>
        <p:spPr>
          <a:xfrm>
            <a:off x="1327458" y="1473620"/>
            <a:ext cx="6428209" cy="497643"/>
          </a:xfrm>
          <a:prstGeom prst="rect">
            <a:avLst/>
          </a:prstGeom>
          <a:noFill/>
        </p:spPr>
        <p:txBody>
          <a:bodyPr wrap="square" lIns="0" tIns="0" rIns="0" bIns="0" rtlCol="0">
            <a:spAutoFit/>
          </a:bodyPr>
          <a:lstStyle/>
          <a:p>
            <a:pPr algn="ctr"/>
            <a:r>
              <a:rPr lang="zh-CN" altLang="en-US" sz="800" dirty="0">
                <a:solidFill>
                  <a:schemeClr val="tx1">
                    <a:lumMod val="65000"/>
                    <a:lumOff val="35000"/>
                  </a:schemeClr>
                </a:solidFill>
                <a:cs typeface="+mn-ea"/>
                <a:sym typeface="+mn-lt"/>
              </a:rPr>
              <a:t>公司培训工作要力争全面覆盖，重点突出，要在实际的培训工作中不断丰富培训内容，拓展培训形式，优化培训流程，明确培训目的，提高培训效果。企业赖以生存的是效益和效率，只有尊崇这两个法则才能维持企业自身的生命和未来发展，才能维系每一个人，每一个员工的生活物质保障。然而关乎这两个的重点就是实效，实事求是，与时俱进，才能不被打败，才能立足这个日益竞争激烈的社会。</a:t>
            </a:r>
          </a:p>
          <a:p>
            <a:pPr algn="ctr"/>
            <a:endParaRPr lang="zh-CN" altLang="en-US" sz="800" dirty="0">
              <a:solidFill>
                <a:schemeClr val="tx1">
                  <a:lumMod val="65000"/>
                  <a:lumOff val="35000"/>
                </a:schemeClr>
              </a:solidFill>
              <a:cs typeface="+mn-ea"/>
              <a:sym typeface="+mn-lt"/>
            </a:endParaRPr>
          </a:p>
        </p:txBody>
      </p:sp>
      <p:sp>
        <p:nvSpPr>
          <p:cNvPr id="4" name="TextBox 3"/>
          <p:cNvSpPr txBox="1"/>
          <p:nvPr/>
        </p:nvSpPr>
        <p:spPr>
          <a:xfrm>
            <a:off x="2869554" y="1208939"/>
            <a:ext cx="3322684" cy="230832"/>
          </a:xfrm>
          <a:prstGeom prst="rect">
            <a:avLst/>
          </a:prstGeom>
          <a:noFill/>
        </p:spPr>
        <p:txBody>
          <a:bodyPr wrap="square" lIns="0" tIns="0" rIns="0" bIns="0" rtlCol="0">
            <a:spAutoFit/>
          </a:bodyPr>
          <a:lstStyle/>
          <a:p>
            <a:pPr lvl="0" algn="ctr">
              <a:spcBef>
                <a:spcPct val="20000"/>
              </a:spcBef>
              <a:defRPr/>
            </a:pPr>
            <a:r>
              <a:rPr lang="zh-CN" altLang="en-US" sz="1500" b="1" dirty="0">
                <a:solidFill>
                  <a:schemeClr val="tx1">
                    <a:lumMod val="65000"/>
                    <a:lumOff val="35000"/>
                  </a:schemeClr>
                </a:solidFill>
                <a:cs typeface="+mn-ea"/>
                <a:sym typeface="+mn-lt"/>
              </a:rPr>
              <a:t>单击此处添加标题</a:t>
            </a:r>
          </a:p>
        </p:txBody>
      </p:sp>
      <p:sp>
        <p:nvSpPr>
          <p:cNvPr id="5" name="圆角矩形 4"/>
          <p:cNvSpPr/>
          <p:nvPr/>
        </p:nvSpPr>
        <p:spPr>
          <a:xfrm>
            <a:off x="1433811" y="2188428"/>
            <a:ext cx="6381084" cy="465362"/>
          </a:xfrm>
          <a:prstGeom prst="roundRect">
            <a:avLst>
              <a:gd name="adj" fmla="val 50000"/>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sz="1300">
              <a:solidFill>
                <a:schemeClr val="tx1">
                  <a:lumMod val="65000"/>
                  <a:lumOff val="35000"/>
                </a:schemeClr>
              </a:solidFill>
              <a:cs typeface="+mn-ea"/>
              <a:sym typeface="+mn-lt"/>
            </a:endParaRPr>
          </a:p>
        </p:txBody>
      </p:sp>
      <p:sp>
        <p:nvSpPr>
          <p:cNvPr id="6" name="TextBox 5"/>
          <p:cNvSpPr txBox="1"/>
          <p:nvPr/>
        </p:nvSpPr>
        <p:spPr>
          <a:xfrm>
            <a:off x="2444148" y="2240147"/>
            <a:ext cx="5370746" cy="367734"/>
          </a:xfrm>
          <a:prstGeom prst="rect">
            <a:avLst/>
          </a:prstGeom>
          <a:noFill/>
        </p:spPr>
        <p:txBody>
          <a:bodyPr wrap="square" lIns="89858" tIns="44929" rIns="89858" bIns="44929" rtlCol="0">
            <a:spAutoFit/>
          </a:bodyPr>
          <a:lstStyle/>
          <a:p>
            <a:r>
              <a:rPr lang="zh-CN" altLang="en-US" sz="900" dirty="0">
                <a:solidFill>
                  <a:schemeClr val="tx1">
                    <a:lumMod val="65000"/>
                    <a:lumOff val="35000"/>
                  </a:schemeClr>
                </a:solidFill>
                <a:cs typeface="+mn-ea"/>
                <a:sym typeface="+mn-lt"/>
              </a:rPr>
              <a:t>右键点击图片选择设置图片格式可直接替换图片。您的容打在这里，或者通过复制您的文本后，在此框中选择粘贴，并选择只保留文字。右键点击图片选择设置图片格式可直接替换图片</a:t>
            </a:r>
          </a:p>
        </p:txBody>
      </p:sp>
      <p:sp>
        <p:nvSpPr>
          <p:cNvPr id="7" name="矩形 6"/>
          <p:cNvSpPr/>
          <p:nvPr/>
        </p:nvSpPr>
        <p:spPr>
          <a:xfrm>
            <a:off x="1433487" y="2902893"/>
            <a:ext cx="3021023" cy="142927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sz="1300">
              <a:cs typeface="+mn-ea"/>
              <a:sym typeface="+mn-lt"/>
            </a:endParaRPr>
          </a:p>
        </p:txBody>
      </p:sp>
      <p:sp>
        <p:nvSpPr>
          <p:cNvPr id="8" name="Text Placeholder 11"/>
          <p:cNvSpPr txBox="1"/>
          <p:nvPr/>
        </p:nvSpPr>
        <p:spPr>
          <a:xfrm>
            <a:off x="1493719" y="2981527"/>
            <a:ext cx="2289812" cy="346692"/>
          </a:xfrm>
          <a:prstGeom prst="rect">
            <a:avLst/>
          </a:prstGeom>
        </p:spPr>
        <p:txBody>
          <a:bodyPr lIns="89858" tIns="44929" rIns="89858" bIns="44929"/>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500" dirty="0">
                <a:solidFill>
                  <a:schemeClr val="bg1"/>
                </a:solidFill>
                <a:cs typeface="+mn-ea"/>
                <a:sym typeface="+mn-lt"/>
              </a:rPr>
              <a:t>单击此处添加标题</a:t>
            </a:r>
          </a:p>
        </p:txBody>
      </p:sp>
      <p:sp>
        <p:nvSpPr>
          <p:cNvPr id="9" name="TextBox 8"/>
          <p:cNvSpPr txBox="1"/>
          <p:nvPr/>
        </p:nvSpPr>
        <p:spPr>
          <a:xfrm>
            <a:off x="1472962" y="3299143"/>
            <a:ext cx="2885511" cy="921732"/>
          </a:xfrm>
          <a:prstGeom prst="rect">
            <a:avLst/>
          </a:prstGeom>
          <a:noFill/>
        </p:spPr>
        <p:txBody>
          <a:bodyPr wrap="square" lIns="89858" tIns="44929" rIns="89858" bIns="44929" rtlCol="0">
            <a:spAutoFit/>
          </a:bodyPr>
          <a:lstStyle/>
          <a:p>
            <a:pPr>
              <a:lnSpc>
                <a:spcPct val="120000"/>
              </a:lnSpc>
              <a:spcBef>
                <a:spcPct val="20000"/>
              </a:spcBef>
            </a:pPr>
            <a:r>
              <a:rPr lang="zh-CN" altLang="en-US" sz="900" dirty="0">
                <a:solidFill>
                  <a:schemeClr val="bg1"/>
                </a:solidFill>
                <a:cs typeface="+mn-ea"/>
                <a:sym typeface="+mn-lt"/>
              </a:rPr>
              <a:t>单击此处编辑您要的内容，建议您在展示时采用微软雅黑字体，本模版所有图形线条及其相应素材均可自由编辑、改色、替换。更多使用说明和作品请详阅模版最末的使用手册。单击此处编辑您要的内容，建议您在展示时采用微软雅黑字体。</a:t>
            </a:r>
            <a:endParaRPr lang="en-US" altLang="zh-CN" sz="900" dirty="0">
              <a:solidFill>
                <a:schemeClr val="bg1"/>
              </a:solidFill>
              <a:cs typeface="+mn-ea"/>
              <a:sym typeface="+mn-lt"/>
            </a:endParaRPr>
          </a:p>
        </p:txBody>
      </p:sp>
      <p:sp>
        <p:nvSpPr>
          <p:cNvPr id="10" name="矩形 9"/>
          <p:cNvSpPr/>
          <p:nvPr/>
        </p:nvSpPr>
        <p:spPr>
          <a:xfrm>
            <a:off x="4571176" y="2902893"/>
            <a:ext cx="3021023" cy="142927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sz="1300">
              <a:cs typeface="+mn-ea"/>
              <a:sym typeface="+mn-lt"/>
            </a:endParaRPr>
          </a:p>
        </p:txBody>
      </p:sp>
      <p:sp>
        <p:nvSpPr>
          <p:cNvPr id="11" name="Text Placeholder 11"/>
          <p:cNvSpPr txBox="1"/>
          <p:nvPr/>
        </p:nvSpPr>
        <p:spPr>
          <a:xfrm>
            <a:off x="4621094" y="2981527"/>
            <a:ext cx="2289812" cy="346692"/>
          </a:xfrm>
          <a:prstGeom prst="rect">
            <a:avLst/>
          </a:prstGeom>
        </p:spPr>
        <p:txBody>
          <a:bodyPr lIns="89858" tIns="44929" rIns="89858" bIns="44929"/>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500" dirty="0">
                <a:solidFill>
                  <a:schemeClr val="bg1"/>
                </a:solidFill>
                <a:cs typeface="+mn-ea"/>
                <a:sym typeface="+mn-lt"/>
              </a:rPr>
              <a:t>单击此处添加标题</a:t>
            </a:r>
          </a:p>
        </p:txBody>
      </p:sp>
      <p:sp>
        <p:nvSpPr>
          <p:cNvPr id="12" name="TextBox 11"/>
          <p:cNvSpPr txBox="1"/>
          <p:nvPr/>
        </p:nvSpPr>
        <p:spPr>
          <a:xfrm>
            <a:off x="4600337" y="3299143"/>
            <a:ext cx="2885511" cy="921732"/>
          </a:xfrm>
          <a:prstGeom prst="rect">
            <a:avLst/>
          </a:prstGeom>
          <a:noFill/>
        </p:spPr>
        <p:txBody>
          <a:bodyPr wrap="square" lIns="89858" tIns="44929" rIns="89858" bIns="44929" rtlCol="0">
            <a:spAutoFit/>
          </a:bodyPr>
          <a:lstStyle/>
          <a:p>
            <a:pPr>
              <a:lnSpc>
                <a:spcPct val="120000"/>
              </a:lnSpc>
              <a:spcBef>
                <a:spcPct val="20000"/>
              </a:spcBef>
            </a:pPr>
            <a:r>
              <a:rPr lang="zh-CN" altLang="en-US" sz="900" dirty="0">
                <a:solidFill>
                  <a:schemeClr val="bg1"/>
                </a:solidFill>
                <a:cs typeface="+mn-ea"/>
                <a:sym typeface="+mn-lt"/>
              </a:rPr>
              <a:t>单击此处编辑您要的内容，建议您在展示时采用微软雅黑字体，本模版所有图形线条及其相应素材均可自由编辑、改色、替换。更多使用说明和作品请详阅模版最末的使用手册。单击此处编辑您要的内容，建议您在展示时采用微软雅黑字体。</a:t>
            </a:r>
            <a:endParaRPr lang="en-US" altLang="zh-CN" sz="900" dirty="0">
              <a:solidFill>
                <a:schemeClr val="bg1"/>
              </a:solidFill>
              <a:cs typeface="+mn-ea"/>
              <a:sym typeface="+mn-lt"/>
            </a:endParaRPr>
          </a:p>
        </p:txBody>
      </p:sp>
      <p:sp>
        <p:nvSpPr>
          <p:cNvPr id="13"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p:bldP spid="9" grpId="0"/>
      <p:bldP spid="10" grpId="0" animBg="1"/>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5678" y="1121566"/>
            <a:ext cx="2129221" cy="2119624"/>
            <a:chOff x="3724323" y="1908536"/>
            <a:chExt cx="1329153" cy="1329153"/>
          </a:xfrm>
        </p:grpSpPr>
        <p:sp>
          <p:nvSpPr>
            <p:cNvPr id="3" name="椭圆 2"/>
            <p:cNvSpPr/>
            <p:nvPr/>
          </p:nvSpPr>
          <p:spPr>
            <a:xfrm>
              <a:off x="3724323" y="1908536"/>
              <a:ext cx="1329153" cy="1329153"/>
            </a:xfrm>
            <a:prstGeom prst="ellipse">
              <a:avLst/>
            </a:prstGeom>
            <a:no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00">
                <a:solidFill>
                  <a:schemeClr val="tx1">
                    <a:lumMod val="65000"/>
                    <a:lumOff val="35000"/>
                  </a:schemeClr>
                </a:solidFill>
                <a:cs typeface="+mn-ea"/>
                <a:sym typeface="+mn-lt"/>
              </a:endParaRPr>
            </a:p>
          </p:txBody>
        </p:sp>
        <p:sp>
          <p:nvSpPr>
            <p:cNvPr id="4" name="椭圆 3"/>
            <p:cNvSpPr/>
            <p:nvPr/>
          </p:nvSpPr>
          <p:spPr>
            <a:xfrm>
              <a:off x="3839838" y="2024052"/>
              <a:ext cx="1098122" cy="1098122"/>
            </a:xfrm>
            <a:prstGeom prst="ellipse">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00">
                <a:solidFill>
                  <a:schemeClr val="tx1">
                    <a:lumMod val="65000"/>
                    <a:lumOff val="35000"/>
                  </a:schemeClr>
                </a:solidFill>
                <a:cs typeface="+mn-ea"/>
                <a:sym typeface="+mn-lt"/>
              </a:endParaRPr>
            </a:p>
          </p:txBody>
        </p:sp>
      </p:grpSp>
      <p:sp>
        <p:nvSpPr>
          <p:cNvPr id="5" name="矩形 4"/>
          <p:cNvSpPr/>
          <p:nvPr/>
        </p:nvSpPr>
        <p:spPr>
          <a:xfrm>
            <a:off x="5475709" y="1071366"/>
            <a:ext cx="903250" cy="271436"/>
          </a:xfrm>
          <a:prstGeom prst="rect">
            <a:avLst/>
          </a:prstGeom>
        </p:spPr>
        <p:txBody>
          <a:bodyPr wrap="square" lIns="67387" tIns="33694" rIns="67387" bIns="33694">
            <a:spAutoFit/>
          </a:bodyPr>
          <a:lstStyle/>
          <a:p>
            <a:pPr>
              <a:spcBef>
                <a:spcPct val="0"/>
              </a:spcBef>
              <a:buFont typeface="Arial" panose="020B0604020202020204" pitchFamily="34" charset="0"/>
              <a:buNone/>
            </a:pPr>
            <a:r>
              <a:rPr lang="zh-CN" altLang="en-US" sz="1300" b="1" dirty="0">
                <a:solidFill>
                  <a:schemeClr val="tx1">
                    <a:lumMod val="65000"/>
                    <a:lumOff val="35000"/>
                  </a:schemeClr>
                </a:solidFill>
                <a:cs typeface="+mn-ea"/>
                <a:sym typeface="+mn-lt"/>
              </a:rPr>
              <a:t>添加标题</a:t>
            </a:r>
          </a:p>
        </p:txBody>
      </p:sp>
      <p:sp>
        <p:nvSpPr>
          <p:cNvPr id="6" name="矩形 5"/>
          <p:cNvSpPr>
            <a:spLocks noChangeArrowheads="1"/>
          </p:cNvSpPr>
          <p:nvPr/>
        </p:nvSpPr>
        <p:spPr bwMode="auto">
          <a:xfrm>
            <a:off x="5475202" y="1292764"/>
            <a:ext cx="2285973" cy="4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87" tIns="33694" rIns="67387" bIns="33694">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000" dirty="0">
                <a:solidFill>
                  <a:schemeClr val="tx1">
                    <a:lumMod val="65000"/>
                    <a:lumOff val="35000"/>
                  </a:schemeClr>
                </a:solidFill>
                <a:latin typeface="+mn-lt"/>
                <a:ea typeface="+mn-ea"/>
                <a:cs typeface="+mn-ea"/>
                <a:sym typeface="+mn-lt"/>
              </a:rPr>
              <a:t>在此录入上述图表的描述说明，在此录入上述图表的描述说明。</a:t>
            </a:r>
          </a:p>
        </p:txBody>
      </p:sp>
      <p:sp>
        <p:nvSpPr>
          <p:cNvPr id="7" name="矩形 6"/>
          <p:cNvSpPr/>
          <p:nvPr/>
        </p:nvSpPr>
        <p:spPr>
          <a:xfrm>
            <a:off x="5475709" y="2606120"/>
            <a:ext cx="903250" cy="271436"/>
          </a:xfrm>
          <a:prstGeom prst="rect">
            <a:avLst/>
          </a:prstGeom>
        </p:spPr>
        <p:txBody>
          <a:bodyPr wrap="square" lIns="67387" tIns="33694" rIns="67387" bIns="33694">
            <a:spAutoFit/>
          </a:bodyPr>
          <a:lstStyle/>
          <a:p>
            <a:pPr>
              <a:spcBef>
                <a:spcPct val="0"/>
              </a:spcBef>
              <a:buFont typeface="Arial" panose="020B0604020202020204" pitchFamily="34" charset="0"/>
              <a:buNone/>
            </a:pPr>
            <a:r>
              <a:rPr lang="zh-CN" altLang="en-US" sz="1300" b="1" dirty="0">
                <a:solidFill>
                  <a:schemeClr val="tx1">
                    <a:lumMod val="65000"/>
                    <a:lumOff val="35000"/>
                  </a:schemeClr>
                </a:solidFill>
                <a:cs typeface="+mn-ea"/>
                <a:sym typeface="+mn-lt"/>
              </a:rPr>
              <a:t>添加标题</a:t>
            </a:r>
          </a:p>
        </p:txBody>
      </p:sp>
      <p:sp>
        <p:nvSpPr>
          <p:cNvPr id="8" name="矩形 7"/>
          <p:cNvSpPr>
            <a:spLocks noChangeArrowheads="1"/>
          </p:cNvSpPr>
          <p:nvPr/>
        </p:nvSpPr>
        <p:spPr bwMode="auto">
          <a:xfrm>
            <a:off x="5475202" y="2827518"/>
            <a:ext cx="2285973" cy="4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87" tIns="33694" rIns="67387" bIns="33694">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000" dirty="0">
                <a:solidFill>
                  <a:schemeClr val="tx1">
                    <a:lumMod val="65000"/>
                    <a:lumOff val="35000"/>
                  </a:schemeClr>
                </a:solidFill>
                <a:latin typeface="+mn-lt"/>
                <a:ea typeface="+mn-ea"/>
                <a:cs typeface="+mn-ea"/>
                <a:sym typeface="+mn-lt"/>
              </a:rPr>
              <a:t>在此录入上述图表的描述说明，在此录入上述图表的描述说明。</a:t>
            </a:r>
          </a:p>
        </p:txBody>
      </p:sp>
      <p:sp>
        <p:nvSpPr>
          <p:cNvPr id="9" name="矩形 8"/>
          <p:cNvSpPr/>
          <p:nvPr/>
        </p:nvSpPr>
        <p:spPr>
          <a:xfrm>
            <a:off x="2604953" y="1071366"/>
            <a:ext cx="903250" cy="271436"/>
          </a:xfrm>
          <a:prstGeom prst="rect">
            <a:avLst/>
          </a:prstGeom>
        </p:spPr>
        <p:txBody>
          <a:bodyPr wrap="square" lIns="67387" tIns="33694" rIns="67387" bIns="33694">
            <a:spAutoFit/>
          </a:bodyPr>
          <a:lstStyle/>
          <a:p>
            <a:pPr algn="r">
              <a:spcBef>
                <a:spcPct val="0"/>
              </a:spcBef>
              <a:buFont typeface="Arial" panose="020B0604020202020204" pitchFamily="34" charset="0"/>
              <a:buNone/>
            </a:pPr>
            <a:r>
              <a:rPr lang="zh-CN" altLang="en-US" sz="1300" b="1" dirty="0">
                <a:solidFill>
                  <a:schemeClr val="tx1">
                    <a:lumMod val="65000"/>
                    <a:lumOff val="35000"/>
                  </a:schemeClr>
                </a:solidFill>
                <a:cs typeface="+mn-ea"/>
                <a:sym typeface="+mn-lt"/>
              </a:rPr>
              <a:t>添加标题</a:t>
            </a:r>
          </a:p>
        </p:txBody>
      </p:sp>
      <p:sp>
        <p:nvSpPr>
          <p:cNvPr id="10" name="矩形 9"/>
          <p:cNvSpPr>
            <a:spLocks noChangeArrowheads="1"/>
          </p:cNvSpPr>
          <p:nvPr/>
        </p:nvSpPr>
        <p:spPr bwMode="auto">
          <a:xfrm>
            <a:off x="1222229" y="1292764"/>
            <a:ext cx="2285973" cy="43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87" tIns="33694" rIns="67387" bIns="33694">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r">
              <a:lnSpc>
                <a:spcPct val="120000"/>
              </a:lnSpc>
              <a:spcBef>
                <a:spcPct val="0"/>
              </a:spcBef>
              <a:buNone/>
            </a:pPr>
            <a:r>
              <a:rPr lang="zh-CN" altLang="en-US" sz="1000" dirty="0">
                <a:solidFill>
                  <a:schemeClr val="tx1">
                    <a:lumMod val="65000"/>
                    <a:lumOff val="35000"/>
                  </a:schemeClr>
                </a:solidFill>
                <a:latin typeface="+mn-lt"/>
                <a:ea typeface="+mn-ea"/>
                <a:cs typeface="+mn-ea"/>
                <a:sym typeface="+mn-lt"/>
              </a:rPr>
              <a:t>在此录入上述图表的描述说明，在此录入上述图表的描述说明</a:t>
            </a:r>
          </a:p>
        </p:txBody>
      </p:sp>
      <p:sp>
        <p:nvSpPr>
          <p:cNvPr id="11" name="矩形 10"/>
          <p:cNvSpPr/>
          <p:nvPr/>
        </p:nvSpPr>
        <p:spPr>
          <a:xfrm>
            <a:off x="2604953" y="2606120"/>
            <a:ext cx="903250" cy="271436"/>
          </a:xfrm>
          <a:prstGeom prst="rect">
            <a:avLst/>
          </a:prstGeom>
        </p:spPr>
        <p:txBody>
          <a:bodyPr wrap="square" lIns="67387" tIns="33694" rIns="67387" bIns="33694">
            <a:spAutoFit/>
          </a:bodyPr>
          <a:lstStyle/>
          <a:p>
            <a:pPr algn="r">
              <a:spcBef>
                <a:spcPct val="0"/>
              </a:spcBef>
              <a:buFont typeface="Arial" panose="020B0604020202020204" pitchFamily="34" charset="0"/>
              <a:buNone/>
            </a:pPr>
            <a:r>
              <a:rPr lang="zh-CN" altLang="en-US" sz="1300" b="1" dirty="0">
                <a:solidFill>
                  <a:schemeClr val="tx1">
                    <a:lumMod val="65000"/>
                    <a:lumOff val="35000"/>
                  </a:schemeClr>
                </a:solidFill>
                <a:cs typeface="+mn-ea"/>
                <a:sym typeface="+mn-lt"/>
              </a:rPr>
              <a:t>添加标题</a:t>
            </a:r>
          </a:p>
        </p:txBody>
      </p:sp>
      <p:sp>
        <p:nvSpPr>
          <p:cNvPr id="12" name="矩形 11"/>
          <p:cNvSpPr>
            <a:spLocks noChangeArrowheads="1"/>
          </p:cNvSpPr>
          <p:nvPr/>
        </p:nvSpPr>
        <p:spPr bwMode="auto">
          <a:xfrm>
            <a:off x="1222229" y="2827518"/>
            <a:ext cx="2285973" cy="43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87" tIns="33694" rIns="67387" bIns="33694">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r">
              <a:lnSpc>
                <a:spcPct val="120000"/>
              </a:lnSpc>
              <a:spcBef>
                <a:spcPct val="0"/>
              </a:spcBef>
              <a:buNone/>
            </a:pPr>
            <a:r>
              <a:rPr lang="zh-CN" altLang="en-US" sz="1000" dirty="0">
                <a:solidFill>
                  <a:schemeClr val="tx1">
                    <a:lumMod val="65000"/>
                    <a:lumOff val="35000"/>
                  </a:schemeClr>
                </a:solidFill>
                <a:latin typeface="+mn-lt"/>
                <a:ea typeface="+mn-ea"/>
                <a:cs typeface="+mn-ea"/>
                <a:sym typeface="+mn-lt"/>
              </a:rPr>
              <a:t>在此录入上述图表的描述说明，在此录入上述图表的描述说明</a:t>
            </a:r>
          </a:p>
        </p:txBody>
      </p:sp>
      <p:sp>
        <p:nvSpPr>
          <p:cNvPr id="13" name="TextBox 41"/>
          <p:cNvSpPr txBox="1"/>
          <p:nvPr/>
        </p:nvSpPr>
        <p:spPr>
          <a:xfrm>
            <a:off x="1060889" y="3873017"/>
            <a:ext cx="6999898" cy="471353"/>
          </a:xfrm>
          <a:prstGeom prst="rect">
            <a:avLst/>
          </a:prstGeom>
          <a:noFill/>
        </p:spPr>
        <p:txBody>
          <a:bodyPr wrap="square" lIns="89858" tIns="44929" rIns="89858" bIns="44929" rtlCol="0">
            <a:spAutoFit/>
          </a:bodyPr>
          <a:lstStyle/>
          <a:p>
            <a:pPr>
              <a:lnSpc>
                <a:spcPct val="130000"/>
              </a:lnSpc>
              <a:spcBef>
                <a:spcPct val="0"/>
              </a:spcBef>
            </a:pPr>
            <a:r>
              <a:rPr lang="zh-CN" altLang="en-US" sz="1000" dirty="0">
                <a:solidFill>
                  <a:schemeClr val="tx1">
                    <a:lumMod val="65000"/>
                    <a:lumOff val="35000"/>
                  </a:schemeClr>
                </a:solidFill>
                <a:cs typeface="+mn-ea"/>
                <a:sym typeface="+mn-lt"/>
              </a:rPr>
              <a:t>在此录入上述图表的综合描述说明，在此录入上述图表的上述图表的综合描述说明入。在此录入上述图表的综合描述说明，在此录入上述图表的上述图表的综合描述说明入。</a:t>
            </a:r>
          </a:p>
        </p:txBody>
      </p:sp>
      <p:sp>
        <p:nvSpPr>
          <p:cNvPr id="22" name="Freeform 67"/>
          <p:cNvSpPr>
            <a:spLocks noEditPoints="1"/>
          </p:cNvSpPr>
          <p:nvPr/>
        </p:nvSpPr>
        <p:spPr bwMode="auto">
          <a:xfrm>
            <a:off x="4128075" y="1749575"/>
            <a:ext cx="724040" cy="742230"/>
          </a:xfrm>
          <a:custGeom>
            <a:avLst/>
            <a:gdLst>
              <a:gd name="T0" fmla="*/ 93 w 186"/>
              <a:gd name="T1" fmla="*/ 191 h 191"/>
              <a:gd name="T2" fmla="*/ 0 w 186"/>
              <a:gd name="T3" fmla="*/ 161 h 191"/>
              <a:gd name="T4" fmla="*/ 63 w 186"/>
              <a:gd name="T5" fmla="*/ 132 h 191"/>
              <a:gd name="T6" fmla="*/ 64 w 186"/>
              <a:gd name="T7" fmla="*/ 143 h 191"/>
              <a:gd name="T8" fmla="*/ 25 w 186"/>
              <a:gd name="T9" fmla="*/ 161 h 191"/>
              <a:gd name="T10" fmla="*/ 93 w 186"/>
              <a:gd name="T11" fmla="*/ 180 h 191"/>
              <a:gd name="T12" fmla="*/ 161 w 186"/>
              <a:gd name="T13" fmla="*/ 161 h 191"/>
              <a:gd name="T14" fmla="*/ 121 w 186"/>
              <a:gd name="T15" fmla="*/ 143 h 191"/>
              <a:gd name="T16" fmla="*/ 122 w 186"/>
              <a:gd name="T17" fmla="*/ 132 h 191"/>
              <a:gd name="T18" fmla="*/ 186 w 186"/>
              <a:gd name="T19" fmla="*/ 161 h 191"/>
              <a:gd name="T20" fmla="*/ 93 w 186"/>
              <a:gd name="T21" fmla="*/ 191 h 191"/>
              <a:gd name="T22" fmla="*/ 105 w 186"/>
              <a:gd name="T23" fmla="*/ 168 h 191"/>
              <a:gd name="T24" fmla="*/ 93 w 186"/>
              <a:gd name="T25" fmla="*/ 168 h 191"/>
              <a:gd name="T26" fmla="*/ 93 w 186"/>
              <a:gd name="T27" fmla="*/ 168 h 191"/>
              <a:gd name="T28" fmla="*/ 81 w 186"/>
              <a:gd name="T29" fmla="*/ 168 h 191"/>
              <a:gd name="T30" fmla="*/ 76 w 186"/>
              <a:gd name="T31" fmla="*/ 108 h 191"/>
              <a:gd name="T32" fmla="*/ 57 w 186"/>
              <a:gd name="T33" fmla="*/ 108 h 191"/>
              <a:gd name="T34" fmla="*/ 57 w 186"/>
              <a:gd name="T35" fmla="*/ 60 h 191"/>
              <a:gd name="T36" fmla="*/ 93 w 186"/>
              <a:gd name="T37" fmla="*/ 49 h 191"/>
              <a:gd name="T38" fmla="*/ 129 w 186"/>
              <a:gd name="T39" fmla="*/ 60 h 191"/>
              <a:gd name="T40" fmla="*/ 129 w 186"/>
              <a:gd name="T41" fmla="*/ 108 h 191"/>
              <a:gd name="T42" fmla="*/ 110 w 186"/>
              <a:gd name="T43" fmla="*/ 108 h 191"/>
              <a:gd name="T44" fmla="*/ 105 w 186"/>
              <a:gd name="T45" fmla="*/ 168 h 191"/>
              <a:gd name="T46" fmla="*/ 92 w 186"/>
              <a:gd name="T47" fmla="*/ 40 h 191"/>
              <a:gd name="T48" fmla="*/ 72 w 186"/>
              <a:gd name="T49" fmla="*/ 20 h 191"/>
              <a:gd name="T50" fmla="*/ 92 w 186"/>
              <a:gd name="T51" fmla="*/ 0 h 191"/>
              <a:gd name="T52" fmla="*/ 112 w 186"/>
              <a:gd name="T53" fmla="*/ 20 h 191"/>
              <a:gd name="T54" fmla="*/ 92 w 186"/>
              <a:gd name="T55" fmla="*/ 4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chemeClr val="bg1"/>
          </a:solidFill>
          <a:ln>
            <a:noFill/>
          </a:ln>
        </p:spPr>
        <p:txBody>
          <a:bodyPr vert="horz" wrap="square" lIns="67394" tIns="33697" rIns="67394" bIns="33697" numCol="1" anchor="t" anchorCtr="0" compatLnSpc="1"/>
          <a:lstStyle/>
          <a:p>
            <a:endParaRPr lang="zh-CN" altLang="en-US" sz="1300">
              <a:solidFill>
                <a:schemeClr val="tx1">
                  <a:lumMod val="65000"/>
                  <a:lumOff val="35000"/>
                </a:schemeClr>
              </a:solidFill>
              <a:cs typeface="+mn-ea"/>
              <a:sym typeface="+mn-lt"/>
            </a:endParaRPr>
          </a:p>
        </p:txBody>
      </p:sp>
      <p:sp>
        <p:nvSpPr>
          <p:cNvPr id="23"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par>
                          <p:cTn id="42" fill="hold">
                            <p:stCondLst>
                              <p:cond delay="4500"/>
                            </p:stCondLst>
                            <p:childTnLst>
                              <p:par>
                                <p:cTn id="43" presetID="22" presetClass="entr" presetSubtype="1"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up)">
                                      <p:cBhvr>
                                        <p:cTn id="45" dur="500"/>
                                        <p:tgtEl>
                                          <p:spTgt spid="8"/>
                                        </p:tgtEl>
                                      </p:cBhvr>
                                    </p:animEffect>
                                  </p:childTnLst>
                                </p:cTn>
                              </p:par>
                            </p:childTnLst>
                          </p:cTn>
                        </p:par>
                        <p:par>
                          <p:cTn id="46" fill="hold">
                            <p:stCondLst>
                              <p:cond delay="5000"/>
                            </p:stCondLst>
                            <p:childTnLst>
                              <p:par>
                                <p:cTn id="47" presetID="22" presetClass="entr" presetSubtype="1"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p:nvPr/>
        </p:nvGrpSpPr>
        <p:grpSpPr>
          <a:xfrm>
            <a:off x="3007397" y="1366053"/>
            <a:ext cx="2986335" cy="2952132"/>
            <a:chOff x="7070680" y="1485705"/>
            <a:chExt cx="4469276" cy="4438095"/>
          </a:xfrm>
          <a:solidFill>
            <a:schemeClr val="tx1">
              <a:lumMod val="75000"/>
              <a:lumOff val="25000"/>
            </a:schemeClr>
          </a:solidFill>
        </p:grpSpPr>
        <p:grpSp>
          <p:nvGrpSpPr>
            <p:cNvPr id="3" name="Group 3"/>
            <p:cNvGrpSpPr/>
            <p:nvPr/>
          </p:nvGrpSpPr>
          <p:grpSpPr>
            <a:xfrm>
              <a:off x="7070680" y="1485705"/>
              <a:ext cx="4469276" cy="4020315"/>
              <a:chOff x="3472716" y="1692370"/>
              <a:chExt cx="5246568" cy="4719524"/>
            </a:xfrm>
            <a:grpFill/>
          </p:grpSpPr>
          <p:sp>
            <p:nvSpPr>
              <p:cNvPr id="5" name="Freeform 4"/>
              <p:cNvSpPr/>
              <p:nvPr/>
            </p:nvSpPr>
            <p:spPr bwMode="auto">
              <a:xfrm flipH="1">
                <a:off x="5395367" y="4167630"/>
                <a:ext cx="1397174" cy="2244264"/>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grpFill/>
              <a:ln>
                <a:noFill/>
              </a:ln>
            </p:spPr>
            <p:txBody>
              <a:bodyPr vert="horz" wrap="square" lIns="68573" tIns="34287" rIns="68573" bIns="34287" numCol="1" anchor="t" anchorCtr="0" compatLnSpc="1">
                <a:noAutofit/>
              </a:bodyPr>
              <a:lstStyle/>
              <a:p>
                <a:pPr algn="just">
                  <a:lnSpc>
                    <a:spcPct val="120000"/>
                  </a:lnSpc>
                </a:pPr>
                <a:endParaRPr lang="id-ID" sz="700">
                  <a:solidFill>
                    <a:schemeClr val="tx1">
                      <a:lumMod val="85000"/>
                      <a:lumOff val="15000"/>
                    </a:schemeClr>
                  </a:solidFill>
                  <a:cs typeface="+mn-ea"/>
                  <a:sym typeface="+mn-lt"/>
                </a:endParaRPr>
              </a:p>
            </p:txBody>
          </p:sp>
          <p:sp>
            <p:nvSpPr>
              <p:cNvPr id="6" name="Freeform 67"/>
              <p:cNvSpPr/>
              <p:nvPr/>
            </p:nvSpPr>
            <p:spPr bwMode="auto">
              <a:xfrm rot="1883109">
                <a:off x="3472716" y="3077532"/>
                <a:ext cx="1975673" cy="19695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700">
                  <a:solidFill>
                    <a:schemeClr val="tx1">
                      <a:lumMod val="85000"/>
                      <a:lumOff val="15000"/>
                    </a:schemeClr>
                  </a:solidFill>
                  <a:cs typeface="+mn-ea"/>
                  <a:sym typeface="+mn-lt"/>
                </a:endParaRPr>
              </a:p>
            </p:txBody>
          </p:sp>
          <p:sp>
            <p:nvSpPr>
              <p:cNvPr id="7" name="Freeform 67"/>
              <p:cNvSpPr/>
              <p:nvPr/>
            </p:nvSpPr>
            <p:spPr bwMode="auto">
              <a:xfrm rot="4961872">
                <a:off x="4339838" y="2042516"/>
                <a:ext cx="2397282" cy="23898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700">
                  <a:solidFill>
                    <a:schemeClr val="tx1">
                      <a:lumMod val="85000"/>
                      <a:lumOff val="15000"/>
                    </a:schemeClr>
                  </a:solidFill>
                  <a:cs typeface="+mn-ea"/>
                  <a:sym typeface="+mn-lt"/>
                </a:endParaRPr>
              </a:p>
            </p:txBody>
          </p:sp>
          <p:sp>
            <p:nvSpPr>
              <p:cNvPr id="8" name="Freeform 67"/>
              <p:cNvSpPr/>
              <p:nvPr/>
            </p:nvSpPr>
            <p:spPr bwMode="auto">
              <a:xfrm rot="7696778">
                <a:off x="5819972" y="2184633"/>
                <a:ext cx="2112165" cy="2105606"/>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700">
                  <a:solidFill>
                    <a:schemeClr val="tx1">
                      <a:lumMod val="85000"/>
                      <a:lumOff val="15000"/>
                    </a:schemeClr>
                  </a:solidFill>
                  <a:cs typeface="+mn-ea"/>
                  <a:sym typeface="+mn-lt"/>
                </a:endParaRPr>
              </a:p>
            </p:txBody>
          </p:sp>
          <p:sp>
            <p:nvSpPr>
              <p:cNvPr id="9" name="Freeform 67"/>
              <p:cNvSpPr/>
              <p:nvPr/>
            </p:nvSpPr>
            <p:spPr bwMode="auto">
              <a:xfrm rot="10345882">
                <a:off x="6798191" y="3266787"/>
                <a:ext cx="1921093" cy="191512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700">
                  <a:solidFill>
                    <a:schemeClr val="tx1">
                      <a:lumMod val="85000"/>
                      <a:lumOff val="15000"/>
                    </a:schemeClr>
                  </a:solidFill>
                  <a:cs typeface="+mn-ea"/>
                  <a:sym typeface="+mn-lt"/>
                </a:endParaRPr>
              </a:p>
            </p:txBody>
          </p:sp>
          <p:sp>
            <p:nvSpPr>
              <p:cNvPr id="10" name="Freeform 67"/>
              <p:cNvSpPr/>
              <p:nvPr/>
            </p:nvSpPr>
            <p:spPr bwMode="auto">
              <a:xfrm rot="12440007">
                <a:off x="6858380" y="4596385"/>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700">
                  <a:solidFill>
                    <a:schemeClr val="tx1">
                      <a:lumMod val="85000"/>
                      <a:lumOff val="15000"/>
                    </a:schemeClr>
                  </a:solidFill>
                  <a:cs typeface="+mn-ea"/>
                  <a:sym typeface="+mn-lt"/>
                </a:endParaRPr>
              </a:p>
            </p:txBody>
          </p:sp>
          <p:sp>
            <p:nvSpPr>
              <p:cNvPr id="11" name="Freeform 67"/>
              <p:cNvSpPr/>
              <p:nvPr/>
            </p:nvSpPr>
            <p:spPr bwMode="auto">
              <a:xfrm rot="20954305">
                <a:off x="3963464" y="4429907"/>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700">
                  <a:solidFill>
                    <a:schemeClr val="tx1">
                      <a:lumMod val="85000"/>
                      <a:lumOff val="15000"/>
                    </a:schemeClr>
                  </a:solidFill>
                  <a:cs typeface="+mn-ea"/>
                  <a:sym typeface="+mn-lt"/>
                </a:endParaRPr>
              </a:p>
            </p:txBody>
          </p:sp>
          <p:sp>
            <p:nvSpPr>
              <p:cNvPr id="12" name="Freeform 67"/>
              <p:cNvSpPr/>
              <p:nvPr/>
            </p:nvSpPr>
            <p:spPr bwMode="auto">
              <a:xfrm rot="2241606">
                <a:off x="3489891" y="240632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700">
                  <a:solidFill>
                    <a:schemeClr val="tx1">
                      <a:lumMod val="85000"/>
                      <a:lumOff val="15000"/>
                    </a:schemeClr>
                  </a:solidFill>
                  <a:cs typeface="+mn-ea"/>
                  <a:sym typeface="+mn-lt"/>
                </a:endParaRPr>
              </a:p>
            </p:txBody>
          </p:sp>
          <p:sp>
            <p:nvSpPr>
              <p:cNvPr id="13" name="Freeform 67"/>
              <p:cNvSpPr/>
              <p:nvPr/>
            </p:nvSpPr>
            <p:spPr bwMode="auto">
              <a:xfrm rot="6355571">
                <a:off x="5654693" y="169421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700">
                  <a:solidFill>
                    <a:schemeClr val="tx1">
                      <a:lumMod val="85000"/>
                      <a:lumOff val="15000"/>
                    </a:schemeClr>
                  </a:solidFill>
                  <a:cs typeface="+mn-ea"/>
                  <a:sym typeface="+mn-lt"/>
                </a:endParaRPr>
              </a:p>
            </p:txBody>
          </p:sp>
          <p:sp>
            <p:nvSpPr>
              <p:cNvPr id="14" name="Freeform 67"/>
              <p:cNvSpPr/>
              <p:nvPr/>
            </p:nvSpPr>
            <p:spPr bwMode="auto">
              <a:xfrm rot="9774375">
                <a:off x="7378684" y="2652032"/>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700">
                  <a:solidFill>
                    <a:schemeClr val="tx1">
                      <a:lumMod val="85000"/>
                      <a:lumOff val="15000"/>
                    </a:schemeClr>
                  </a:solidFill>
                  <a:cs typeface="+mn-ea"/>
                  <a:sym typeface="+mn-lt"/>
                </a:endParaRPr>
              </a:p>
            </p:txBody>
          </p:sp>
        </p:grpSp>
        <p:sp>
          <p:nvSpPr>
            <p:cNvPr id="4" name="Freeform 20"/>
            <p:cNvSpPr/>
            <p:nvPr/>
          </p:nvSpPr>
          <p:spPr>
            <a:xfrm>
              <a:off x="7135090" y="5202683"/>
              <a:ext cx="4139963" cy="721117"/>
            </a:xfrm>
            <a:custGeom>
              <a:avLst/>
              <a:gdLst>
                <a:gd name="connsiteX0" fmla="*/ 2069981 w 4139963"/>
                <a:gd name="connsiteY0" fmla="*/ 0 h 721117"/>
                <a:gd name="connsiteX1" fmla="*/ 4041693 w 4139963"/>
                <a:gd name="connsiteY1" fmla="*/ 631822 h 721117"/>
                <a:gd name="connsiteX2" fmla="*/ 4139963 w 4139963"/>
                <a:gd name="connsiteY2" fmla="*/ 721117 h 721117"/>
                <a:gd name="connsiteX3" fmla="*/ 4029024 w 4139963"/>
                <a:gd name="connsiteY3" fmla="*/ 677936 h 721117"/>
                <a:gd name="connsiteX4" fmla="*/ 2069980 w 4139963"/>
                <a:gd name="connsiteY4" fmla="*/ 366464 h 721117"/>
                <a:gd name="connsiteX5" fmla="*/ 110936 w 4139963"/>
                <a:gd name="connsiteY5" fmla="*/ 677936 h 721117"/>
                <a:gd name="connsiteX6" fmla="*/ 0 w 4139963"/>
                <a:gd name="connsiteY6" fmla="*/ 721115 h 721117"/>
                <a:gd name="connsiteX7" fmla="*/ 98269 w 4139963"/>
                <a:gd name="connsiteY7" fmla="*/ 631822 h 721117"/>
                <a:gd name="connsiteX8" fmla="*/ 2069981 w 4139963"/>
                <a:gd name="connsiteY8" fmla="*/ 0 h 72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9963" h="721117">
                  <a:moveTo>
                    <a:pt x="2069981" y="0"/>
                  </a:moveTo>
                  <a:cubicBezTo>
                    <a:pt x="2863778" y="0"/>
                    <a:pt x="3573033" y="245952"/>
                    <a:pt x="4041693" y="631822"/>
                  </a:cubicBezTo>
                  <a:lnTo>
                    <a:pt x="4139963" y="721117"/>
                  </a:lnTo>
                  <a:lnTo>
                    <a:pt x="4029024" y="677936"/>
                  </a:lnTo>
                  <a:cubicBezTo>
                    <a:pt x="3469804" y="481289"/>
                    <a:pt x="2795654" y="366464"/>
                    <a:pt x="2069980" y="366464"/>
                  </a:cubicBezTo>
                  <a:cubicBezTo>
                    <a:pt x="1344306" y="366464"/>
                    <a:pt x="670157" y="481289"/>
                    <a:pt x="110936" y="677936"/>
                  </a:cubicBezTo>
                  <a:lnTo>
                    <a:pt x="0" y="721115"/>
                  </a:lnTo>
                  <a:lnTo>
                    <a:pt x="98269" y="631822"/>
                  </a:lnTo>
                  <a:cubicBezTo>
                    <a:pt x="566929" y="245952"/>
                    <a:pt x="1276184" y="0"/>
                    <a:pt x="206998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700">
                <a:solidFill>
                  <a:schemeClr val="tx1">
                    <a:lumMod val="85000"/>
                    <a:lumOff val="15000"/>
                  </a:schemeClr>
                </a:solidFill>
                <a:cs typeface="+mn-ea"/>
                <a:sym typeface="+mn-lt"/>
              </a:endParaRPr>
            </a:p>
          </p:txBody>
        </p:sp>
      </p:grpSp>
      <p:grpSp>
        <p:nvGrpSpPr>
          <p:cNvPr id="15" name="Group 14"/>
          <p:cNvGrpSpPr/>
          <p:nvPr/>
        </p:nvGrpSpPr>
        <p:grpSpPr>
          <a:xfrm>
            <a:off x="601639" y="1632288"/>
            <a:ext cx="2175471" cy="995062"/>
            <a:chOff x="302067" y="2329553"/>
            <a:chExt cx="2946992" cy="1354059"/>
          </a:xfrm>
        </p:grpSpPr>
        <p:sp>
          <p:nvSpPr>
            <p:cNvPr id="16" name="Rectangle 24"/>
            <p:cNvSpPr/>
            <p:nvPr/>
          </p:nvSpPr>
          <p:spPr>
            <a:xfrm>
              <a:off x="302067" y="2805692"/>
              <a:ext cx="2946992" cy="877920"/>
            </a:xfrm>
            <a:prstGeom prst="rect">
              <a:avLst/>
            </a:prstGeom>
          </p:spPr>
          <p:txBody>
            <a:bodyPr wrap="square">
              <a:spAutoFit/>
            </a:bodyPr>
            <a:lstStyle/>
            <a:p>
              <a:pPr algn="just">
                <a:lnSpc>
                  <a:spcPct val="120000"/>
                </a:lnSpc>
              </a:pPr>
              <a:r>
                <a:rPr lang="zh-CN" altLang="en-US" sz="1000" dirty="0">
                  <a:solidFill>
                    <a:schemeClr val="tx1">
                      <a:lumMod val="85000"/>
                      <a:lumOff val="15000"/>
                    </a:schemeClr>
                  </a:solidFill>
                  <a:cs typeface="+mn-ea"/>
                  <a:sym typeface="+mn-lt"/>
                </a:rPr>
                <a:t>请替换文字内容，点击添加相关标题文字，修改文字内容，也可以直接复制你的内容到此</a:t>
              </a:r>
            </a:p>
          </p:txBody>
        </p:sp>
        <p:sp>
          <p:nvSpPr>
            <p:cNvPr id="17" name="TextBox 16"/>
            <p:cNvSpPr txBox="1"/>
            <p:nvPr/>
          </p:nvSpPr>
          <p:spPr>
            <a:xfrm>
              <a:off x="316690" y="2329553"/>
              <a:ext cx="1361965" cy="569065"/>
            </a:xfrm>
            <a:prstGeom prst="rect">
              <a:avLst/>
            </a:prstGeom>
            <a:noFill/>
          </p:spPr>
          <p:txBody>
            <a:bodyPr wrap="none" rtlCol="0">
              <a:spAutoFit/>
            </a:bodyPr>
            <a:lstStyle/>
            <a:p>
              <a:pPr>
                <a:lnSpc>
                  <a:spcPct val="150000"/>
                </a:lnSpc>
              </a:pPr>
              <a:r>
                <a:rPr lang="zh-CN" altLang="en-US" sz="1600" dirty="0">
                  <a:solidFill>
                    <a:schemeClr val="tx1">
                      <a:lumMod val="85000"/>
                      <a:lumOff val="15000"/>
                    </a:schemeClr>
                  </a:solidFill>
                  <a:cs typeface="+mn-ea"/>
                  <a:sym typeface="+mn-lt"/>
                </a:rPr>
                <a:t>添加标题</a:t>
              </a:r>
              <a:endParaRPr lang="en-US" altLang="zh-CN" sz="1600" dirty="0">
                <a:solidFill>
                  <a:schemeClr val="tx1">
                    <a:lumMod val="85000"/>
                    <a:lumOff val="15000"/>
                  </a:schemeClr>
                </a:solidFill>
                <a:cs typeface="+mn-ea"/>
                <a:sym typeface="+mn-lt"/>
              </a:endParaRPr>
            </a:p>
          </p:txBody>
        </p:sp>
      </p:grpSp>
      <p:grpSp>
        <p:nvGrpSpPr>
          <p:cNvPr id="18" name="Group 17"/>
          <p:cNvGrpSpPr/>
          <p:nvPr/>
        </p:nvGrpSpPr>
        <p:grpSpPr>
          <a:xfrm>
            <a:off x="601638" y="3058505"/>
            <a:ext cx="2131780" cy="982234"/>
            <a:chOff x="417172" y="4393105"/>
            <a:chExt cx="2887808" cy="1336605"/>
          </a:xfrm>
        </p:grpSpPr>
        <p:sp>
          <p:nvSpPr>
            <p:cNvPr id="19" name="Rectangle 26"/>
            <p:cNvSpPr/>
            <p:nvPr/>
          </p:nvSpPr>
          <p:spPr>
            <a:xfrm>
              <a:off x="417172" y="4851788"/>
              <a:ext cx="2887808" cy="877922"/>
            </a:xfrm>
            <a:prstGeom prst="rect">
              <a:avLst/>
            </a:prstGeom>
          </p:spPr>
          <p:txBody>
            <a:bodyPr wrap="square">
              <a:spAutoFit/>
            </a:bodyPr>
            <a:lstStyle/>
            <a:p>
              <a:pPr algn="just">
                <a:lnSpc>
                  <a:spcPct val="120000"/>
                </a:lnSpc>
              </a:pPr>
              <a:r>
                <a:rPr lang="zh-CN" altLang="en-US" sz="1000" dirty="0">
                  <a:solidFill>
                    <a:schemeClr val="tx1">
                      <a:lumMod val="85000"/>
                      <a:lumOff val="15000"/>
                    </a:schemeClr>
                  </a:solidFill>
                  <a:cs typeface="+mn-ea"/>
                  <a:sym typeface="+mn-lt"/>
                </a:rPr>
                <a:t>请替换文字内容，点击添加相关标题文字，修改文字内容，也可以直接复制你的内容到此</a:t>
              </a:r>
            </a:p>
          </p:txBody>
        </p:sp>
        <p:sp>
          <p:nvSpPr>
            <p:cNvPr id="20" name="TextBox 19"/>
            <p:cNvSpPr txBox="1"/>
            <p:nvPr/>
          </p:nvSpPr>
          <p:spPr>
            <a:xfrm>
              <a:off x="432656" y="4393105"/>
              <a:ext cx="1361966" cy="569066"/>
            </a:xfrm>
            <a:prstGeom prst="rect">
              <a:avLst/>
            </a:prstGeom>
            <a:noFill/>
          </p:spPr>
          <p:txBody>
            <a:bodyPr wrap="none" rtlCol="0">
              <a:spAutoFit/>
            </a:bodyPr>
            <a:lstStyle/>
            <a:p>
              <a:pPr>
                <a:lnSpc>
                  <a:spcPct val="150000"/>
                </a:lnSpc>
              </a:pPr>
              <a:r>
                <a:rPr lang="zh-CN" altLang="en-US" sz="1600" dirty="0">
                  <a:solidFill>
                    <a:schemeClr val="tx1">
                      <a:lumMod val="85000"/>
                      <a:lumOff val="15000"/>
                    </a:schemeClr>
                  </a:solidFill>
                  <a:cs typeface="+mn-ea"/>
                  <a:sym typeface="+mn-lt"/>
                </a:rPr>
                <a:t>添加标题</a:t>
              </a:r>
              <a:endParaRPr lang="en-US" altLang="zh-CN" sz="1600" dirty="0">
                <a:solidFill>
                  <a:schemeClr val="tx1">
                    <a:lumMod val="85000"/>
                    <a:lumOff val="15000"/>
                  </a:schemeClr>
                </a:solidFill>
                <a:cs typeface="+mn-ea"/>
                <a:sym typeface="+mn-lt"/>
              </a:endParaRPr>
            </a:p>
          </p:txBody>
        </p:sp>
      </p:grpSp>
      <p:grpSp>
        <p:nvGrpSpPr>
          <p:cNvPr id="21" name="Group 15"/>
          <p:cNvGrpSpPr/>
          <p:nvPr/>
        </p:nvGrpSpPr>
        <p:grpSpPr>
          <a:xfrm>
            <a:off x="6031254" y="1521707"/>
            <a:ext cx="2155217" cy="1015312"/>
            <a:chOff x="8731978" y="2374515"/>
            <a:chExt cx="2919554" cy="1381617"/>
          </a:xfrm>
        </p:grpSpPr>
        <p:sp>
          <p:nvSpPr>
            <p:cNvPr id="22" name="Rectangle 28"/>
            <p:cNvSpPr/>
            <p:nvPr/>
          </p:nvSpPr>
          <p:spPr>
            <a:xfrm flipH="1">
              <a:off x="8731978" y="2878211"/>
              <a:ext cx="2919554" cy="877921"/>
            </a:xfrm>
            <a:prstGeom prst="rect">
              <a:avLst/>
            </a:prstGeom>
          </p:spPr>
          <p:txBody>
            <a:bodyPr wrap="square">
              <a:spAutoFit/>
            </a:bodyPr>
            <a:lstStyle/>
            <a:p>
              <a:pPr algn="just">
                <a:lnSpc>
                  <a:spcPct val="120000"/>
                </a:lnSpc>
              </a:pPr>
              <a:r>
                <a:rPr lang="zh-CN" altLang="en-US" sz="1000" dirty="0">
                  <a:solidFill>
                    <a:schemeClr val="tx1">
                      <a:lumMod val="85000"/>
                      <a:lumOff val="15000"/>
                    </a:schemeClr>
                  </a:solidFill>
                  <a:cs typeface="+mn-ea"/>
                  <a:sym typeface="+mn-lt"/>
                </a:rPr>
                <a:t>请替换文字内容，点击添加相关标题文字，修改文字内容，也可以直接复制你的内容到此</a:t>
              </a:r>
            </a:p>
          </p:txBody>
        </p:sp>
        <p:sp>
          <p:nvSpPr>
            <p:cNvPr id="23" name="TextBox 22"/>
            <p:cNvSpPr txBox="1"/>
            <p:nvPr/>
          </p:nvSpPr>
          <p:spPr>
            <a:xfrm flipH="1">
              <a:off x="8741442" y="2374515"/>
              <a:ext cx="1361964" cy="569066"/>
            </a:xfrm>
            <a:prstGeom prst="rect">
              <a:avLst/>
            </a:prstGeom>
            <a:noFill/>
          </p:spPr>
          <p:txBody>
            <a:bodyPr wrap="none" rtlCol="0">
              <a:spAutoFit/>
            </a:bodyPr>
            <a:lstStyle/>
            <a:p>
              <a:pPr>
                <a:lnSpc>
                  <a:spcPct val="150000"/>
                </a:lnSpc>
              </a:pPr>
              <a:r>
                <a:rPr lang="zh-CN" altLang="en-US" sz="1600" dirty="0">
                  <a:solidFill>
                    <a:schemeClr val="tx1">
                      <a:lumMod val="85000"/>
                      <a:lumOff val="15000"/>
                    </a:schemeClr>
                  </a:solidFill>
                  <a:cs typeface="+mn-ea"/>
                  <a:sym typeface="+mn-lt"/>
                </a:rPr>
                <a:t>添加标题</a:t>
              </a:r>
              <a:endParaRPr lang="en-US" altLang="zh-CN" sz="1600" dirty="0">
                <a:solidFill>
                  <a:schemeClr val="tx1">
                    <a:lumMod val="85000"/>
                    <a:lumOff val="15000"/>
                  </a:schemeClr>
                </a:solidFill>
                <a:cs typeface="+mn-ea"/>
                <a:sym typeface="+mn-lt"/>
              </a:endParaRPr>
            </a:p>
          </p:txBody>
        </p:sp>
      </p:grpSp>
      <p:grpSp>
        <p:nvGrpSpPr>
          <p:cNvPr id="24" name="Group 16"/>
          <p:cNvGrpSpPr/>
          <p:nvPr/>
        </p:nvGrpSpPr>
        <p:grpSpPr>
          <a:xfrm>
            <a:off x="6097945" y="3001354"/>
            <a:ext cx="2159410" cy="1039384"/>
            <a:chOff x="8822825" y="4315334"/>
            <a:chExt cx="2925235" cy="1414374"/>
          </a:xfrm>
        </p:grpSpPr>
        <p:sp>
          <p:nvSpPr>
            <p:cNvPr id="25" name="Rectangle 30"/>
            <p:cNvSpPr/>
            <p:nvPr/>
          </p:nvSpPr>
          <p:spPr>
            <a:xfrm flipH="1">
              <a:off x="8822825" y="4851787"/>
              <a:ext cx="2925235" cy="877921"/>
            </a:xfrm>
            <a:prstGeom prst="rect">
              <a:avLst/>
            </a:prstGeom>
          </p:spPr>
          <p:txBody>
            <a:bodyPr wrap="square">
              <a:spAutoFit/>
            </a:bodyPr>
            <a:lstStyle/>
            <a:p>
              <a:pPr algn="just">
                <a:lnSpc>
                  <a:spcPct val="120000"/>
                </a:lnSpc>
              </a:pPr>
              <a:r>
                <a:rPr lang="zh-CN" altLang="en-US" sz="1000" dirty="0">
                  <a:solidFill>
                    <a:schemeClr val="tx1">
                      <a:lumMod val="85000"/>
                      <a:lumOff val="15000"/>
                    </a:schemeClr>
                  </a:solidFill>
                  <a:cs typeface="+mn-ea"/>
                  <a:sym typeface="+mn-lt"/>
                </a:rPr>
                <a:t>请替换文字内容，点击添加相关标题文字，修改文字内容，也可以直接复制你的内容到此</a:t>
              </a:r>
            </a:p>
          </p:txBody>
        </p:sp>
        <p:sp>
          <p:nvSpPr>
            <p:cNvPr id="26" name="TextBox 25"/>
            <p:cNvSpPr txBox="1"/>
            <p:nvPr/>
          </p:nvSpPr>
          <p:spPr>
            <a:xfrm flipH="1">
              <a:off x="8822826" y="4315334"/>
              <a:ext cx="1361965" cy="569066"/>
            </a:xfrm>
            <a:prstGeom prst="rect">
              <a:avLst/>
            </a:prstGeom>
            <a:noFill/>
          </p:spPr>
          <p:txBody>
            <a:bodyPr wrap="none" rtlCol="0">
              <a:spAutoFit/>
            </a:bodyPr>
            <a:lstStyle/>
            <a:p>
              <a:pPr>
                <a:lnSpc>
                  <a:spcPct val="150000"/>
                </a:lnSpc>
              </a:pPr>
              <a:r>
                <a:rPr lang="zh-CN" altLang="en-US" sz="1600" dirty="0">
                  <a:solidFill>
                    <a:schemeClr val="tx1">
                      <a:lumMod val="85000"/>
                      <a:lumOff val="15000"/>
                    </a:schemeClr>
                  </a:solidFill>
                  <a:cs typeface="+mn-ea"/>
                  <a:sym typeface="+mn-lt"/>
                </a:rPr>
                <a:t>添加标题</a:t>
              </a:r>
              <a:endParaRPr lang="en-US" altLang="zh-CN" sz="1600" dirty="0">
                <a:solidFill>
                  <a:schemeClr val="tx1">
                    <a:lumMod val="85000"/>
                    <a:lumOff val="15000"/>
                  </a:schemeClr>
                </a:solidFill>
                <a:cs typeface="+mn-ea"/>
                <a:sym typeface="+mn-lt"/>
              </a:endParaRPr>
            </a:p>
          </p:txBody>
        </p:sp>
      </p:grpSp>
      <p:sp>
        <p:nvSpPr>
          <p:cNvPr id="27"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0-#ppt_w/2"/>
                                          </p:val>
                                        </p:tav>
                                        <p:tav tm="100000">
                                          <p:val>
                                            <p:strVal val="#ppt_x"/>
                                          </p:val>
                                        </p:tav>
                                      </p:tavLst>
                                    </p:anim>
                                    <p:anim calcmode="lin" valueType="num">
                                      <p:cBhvr additive="base">
                                        <p:cTn id="27"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3028" y="1408348"/>
            <a:ext cx="1328817" cy="1322655"/>
          </a:xfrm>
          <a:prstGeom prst="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a:solidFill>
                <a:prstClr val="white"/>
              </a:solidFill>
              <a:cs typeface="+mn-ea"/>
              <a:sym typeface="+mn-lt"/>
            </a:endParaRPr>
          </a:p>
        </p:txBody>
      </p:sp>
      <p:sp>
        <p:nvSpPr>
          <p:cNvPr id="3" name="矩形 2"/>
          <p:cNvSpPr/>
          <p:nvPr/>
        </p:nvSpPr>
        <p:spPr>
          <a:xfrm>
            <a:off x="833028" y="2731004"/>
            <a:ext cx="1328817" cy="79359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r>
              <a:rPr lang="zh-CN" altLang="en-US" sz="1400" dirty="0">
                <a:solidFill>
                  <a:schemeClr val="bg2"/>
                </a:solidFill>
                <a:cs typeface="+mn-ea"/>
                <a:sym typeface="+mn-lt"/>
              </a:rPr>
              <a:t>点击添加标题</a:t>
            </a:r>
          </a:p>
          <a:p>
            <a:pPr algn="ctr" defTabSz="673735"/>
            <a:r>
              <a:rPr lang="zh-CN" altLang="en-US" sz="1400" dirty="0">
                <a:solidFill>
                  <a:schemeClr val="bg2"/>
                </a:solidFill>
                <a:cs typeface="+mn-ea"/>
                <a:sym typeface="+mn-lt"/>
              </a:rPr>
              <a:t>点击添加标题</a:t>
            </a:r>
          </a:p>
        </p:txBody>
      </p:sp>
      <p:sp>
        <p:nvSpPr>
          <p:cNvPr id="4" name="矩形 3"/>
          <p:cNvSpPr/>
          <p:nvPr/>
        </p:nvSpPr>
        <p:spPr>
          <a:xfrm>
            <a:off x="2334591" y="1408348"/>
            <a:ext cx="1328817" cy="1322655"/>
          </a:xfrm>
          <a:prstGeom prst="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a:solidFill>
                <a:prstClr val="white"/>
              </a:solidFill>
              <a:cs typeface="+mn-ea"/>
              <a:sym typeface="+mn-lt"/>
            </a:endParaRPr>
          </a:p>
        </p:txBody>
      </p:sp>
      <p:sp>
        <p:nvSpPr>
          <p:cNvPr id="5" name="矩形 4"/>
          <p:cNvSpPr/>
          <p:nvPr/>
        </p:nvSpPr>
        <p:spPr>
          <a:xfrm>
            <a:off x="2334591" y="2731004"/>
            <a:ext cx="1328817" cy="79359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r>
              <a:rPr lang="zh-CN" altLang="en-US" sz="1400" dirty="0">
                <a:solidFill>
                  <a:schemeClr val="bg2"/>
                </a:solidFill>
                <a:cs typeface="+mn-ea"/>
                <a:sym typeface="+mn-lt"/>
              </a:rPr>
              <a:t>点击添加标题</a:t>
            </a:r>
          </a:p>
          <a:p>
            <a:pPr algn="ctr" defTabSz="673735"/>
            <a:r>
              <a:rPr lang="zh-CN" altLang="en-US" sz="1400" dirty="0">
                <a:solidFill>
                  <a:schemeClr val="bg2"/>
                </a:solidFill>
                <a:cs typeface="+mn-ea"/>
                <a:sym typeface="+mn-lt"/>
              </a:rPr>
              <a:t>点击添加标题</a:t>
            </a:r>
          </a:p>
        </p:txBody>
      </p:sp>
      <p:sp>
        <p:nvSpPr>
          <p:cNvPr id="6" name="矩形 5"/>
          <p:cNvSpPr/>
          <p:nvPr/>
        </p:nvSpPr>
        <p:spPr>
          <a:xfrm>
            <a:off x="3836155" y="1408348"/>
            <a:ext cx="1328817" cy="1322655"/>
          </a:xfrm>
          <a:prstGeom prst="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a:solidFill>
                <a:prstClr val="white"/>
              </a:solidFill>
              <a:cs typeface="+mn-ea"/>
              <a:sym typeface="+mn-lt"/>
            </a:endParaRPr>
          </a:p>
        </p:txBody>
      </p:sp>
      <p:sp>
        <p:nvSpPr>
          <p:cNvPr id="7" name="矩形 6"/>
          <p:cNvSpPr/>
          <p:nvPr/>
        </p:nvSpPr>
        <p:spPr>
          <a:xfrm>
            <a:off x="3836155" y="2731004"/>
            <a:ext cx="1328817" cy="79359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r>
              <a:rPr lang="zh-CN" altLang="en-US" sz="1400" dirty="0">
                <a:solidFill>
                  <a:schemeClr val="bg2"/>
                </a:solidFill>
                <a:cs typeface="+mn-ea"/>
                <a:sym typeface="+mn-lt"/>
              </a:rPr>
              <a:t>点击添加标题</a:t>
            </a:r>
          </a:p>
          <a:p>
            <a:pPr algn="ctr" defTabSz="673735"/>
            <a:r>
              <a:rPr lang="zh-CN" altLang="en-US" sz="1400" dirty="0">
                <a:solidFill>
                  <a:schemeClr val="bg2"/>
                </a:solidFill>
                <a:cs typeface="+mn-ea"/>
                <a:sym typeface="+mn-lt"/>
              </a:rPr>
              <a:t>点击添加标题</a:t>
            </a:r>
          </a:p>
        </p:txBody>
      </p:sp>
      <p:sp>
        <p:nvSpPr>
          <p:cNvPr id="8" name="矩形 7"/>
          <p:cNvSpPr/>
          <p:nvPr/>
        </p:nvSpPr>
        <p:spPr>
          <a:xfrm>
            <a:off x="5337718" y="1408348"/>
            <a:ext cx="1328817" cy="1322655"/>
          </a:xfrm>
          <a:prstGeom prst="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a:solidFill>
                <a:prstClr val="white"/>
              </a:solidFill>
              <a:cs typeface="+mn-ea"/>
              <a:sym typeface="+mn-lt"/>
            </a:endParaRPr>
          </a:p>
        </p:txBody>
      </p:sp>
      <p:sp>
        <p:nvSpPr>
          <p:cNvPr id="9" name="矩形 8"/>
          <p:cNvSpPr/>
          <p:nvPr/>
        </p:nvSpPr>
        <p:spPr>
          <a:xfrm>
            <a:off x="5337718" y="2731004"/>
            <a:ext cx="1328817" cy="79359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r>
              <a:rPr lang="zh-CN" altLang="en-US" sz="1400" dirty="0">
                <a:solidFill>
                  <a:schemeClr val="bg2"/>
                </a:solidFill>
                <a:cs typeface="+mn-ea"/>
                <a:sym typeface="+mn-lt"/>
              </a:rPr>
              <a:t>点击添加标题</a:t>
            </a:r>
          </a:p>
          <a:p>
            <a:pPr algn="ctr" defTabSz="673735"/>
            <a:r>
              <a:rPr lang="zh-CN" altLang="en-US" sz="1400" dirty="0">
                <a:solidFill>
                  <a:schemeClr val="bg2"/>
                </a:solidFill>
                <a:cs typeface="+mn-ea"/>
                <a:sym typeface="+mn-lt"/>
              </a:rPr>
              <a:t>点击添加标题</a:t>
            </a:r>
          </a:p>
        </p:txBody>
      </p:sp>
      <p:sp>
        <p:nvSpPr>
          <p:cNvPr id="10" name="矩形 9"/>
          <p:cNvSpPr/>
          <p:nvPr/>
        </p:nvSpPr>
        <p:spPr>
          <a:xfrm>
            <a:off x="6839280" y="1408348"/>
            <a:ext cx="1328817" cy="132265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a:solidFill>
                <a:prstClr val="white"/>
              </a:solidFill>
              <a:cs typeface="+mn-ea"/>
              <a:sym typeface="+mn-lt"/>
            </a:endParaRPr>
          </a:p>
        </p:txBody>
      </p:sp>
      <p:sp>
        <p:nvSpPr>
          <p:cNvPr id="11" name="矩形 10"/>
          <p:cNvSpPr/>
          <p:nvPr/>
        </p:nvSpPr>
        <p:spPr>
          <a:xfrm>
            <a:off x="6839280" y="2731004"/>
            <a:ext cx="1328817" cy="793593"/>
          </a:xfrm>
          <a:prstGeom prst="rect">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r>
              <a:rPr lang="zh-CN" altLang="en-US" sz="1400" dirty="0">
                <a:solidFill>
                  <a:schemeClr val="bg2"/>
                </a:solidFill>
                <a:cs typeface="+mn-ea"/>
                <a:sym typeface="+mn-lt"/>
              </a:rPr>
              <a:t>点击添加标题</a:t>
            </a:r>
          </a:p>
          <a:p>
            <a:pPr algn="ctr" defTabSz="673735"/>
            <a:r>
              <a:rPr lang="zh-CN" altLang="en-US" sz="1400" dirty="0">
                <a:solidFill>
                  <a:schemeClr val="bg2"/>
                </a:solidFill>
                <a:cs typeface="+mn-ea"/>
                <a:sym typeface="+mn-lt"/>
              </a:rPr>
              <a:t>点击添加标题</a:t>
            </a:r>
          </a:p>
        </p:txBody>
      </p:sp>
      <p:grpSp>
        <p:nvGrpSpPr>
          <p:cNvPr id="12" name="组合 11"/>
          <p:cNvGrpSpPr/>
          <p:nvPr/>
        </p:nvGrpSpPr>
        <p:grpSpPr>
          <a:xfrm>
            <a:off x="1258446" y="1567069"/>
            <a:ext cx="477984" cy="611572"/>
            <a:chOff x="3095876" y="2479873"/>
            <a:chExt cx="366231" cy="470769"/>
          </a:xfrm>
        </p:grpSpPr>
        <p:sp>
          <p:nvSpPr>
            <p:cNvPr id="13"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sp>
          <p:nvSpPr>
            <p:cNvPr id="14"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sp>
          <p:nvSpPr>
            <p:cNvPr id="15"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sp>
          <p:nvSpPr>
            <p:cNvPr id="16"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grpSp>
      <p:sp>
        <p:nvSpPr>
          <p:cNvPr id="17" name="Freeform 64"/>
          <p:cNvSpPr>
            <a:spLocks noEditPoints="1"/>
          </p:cNvSpPr>
          <p:nvPr/>
        </p:nvSpPr>
        <p:spPr bwMode="auto">
          <a:xfrm flipH="1">
            <a:off x="2669996" y="1601363"/>
            <a:ext cx="658007" cy="542978"/>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360" tIns="33679" rIns="67360" bIns="3367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grpSp>
        <p:nvGrpSpPr>
          <p:cNvPr id="18" name="组合 17"/>
          <p:cNvGrpSpPr/>
          <p:nvPr/>
        </p:nvGrpSpPr>
        <p:grpSpPr>
          <a:xfrm>
            <a:off x="4295180" y="1575323"/>
            <a:ext cx="410767" cy="595064"/>
            <a:chOff x="5690315" y="3674507"/>
            <a:chExt cx="314729" cy="458061"/>
          </a:xfrm>
        </p:grpSpPr>
        <p:sp>
          <p:nvSpPr>
            <p:cNvPr id="19"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sp>
          <p:nvSpPr>
            <p:cNvPr id="20"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grpSp>
      <p:sp>
        <p:nvSpPr>
          <p:cNvPr id="21" name="Freeform 9"/>
          <p:cNvSpPr/>
          <p:nvPr/>
        </p:nvSpPr>
        <p:spPr bwMode="auto">
          <a:xfrm flipH="1">
            <a:off x="5660695" y="1659959"/>
            <a:ext cx="682862" cy="42578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360" tIns="33679" rIns="67360" bIns="33679"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grpSp>
        <p:nvGrpSpPr>
          <p:cNvPr id="22" name="组合 21"/>
          <p:cNvGrpSpPr/>
          <p:nvPr/>
        </p:nvGrpSpPr>
        <p:grpSpPr>
          <a:xfrm>
            <a:off x="7212621" y="1600712"/>
            <a:ext cx="582134" cy="544282"/>
            <a:chOff x="1784487" y="2486066"/>
            <a:chExt cx="446032" cy="418971"/>
          </a:xfrm>
        </p:grpSpPr>
        <p:sp>
          <p:nvSpPr>
            <p:cNvPr id="23" name="Freeform 68"/>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sp>
          <p:nvSpPr>
            <p:cNvPr id="24" name="Freeform 69"/>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sp>
          <p:nvSpPr>
            <p:cNvPr id="25" name="Freeform 70"/>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sp>
          <p:nvSpPr>
            <p:cNvPr id="26" name="Freeform 71"/>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sp>
          <p:nvSpPr>
            <p:cNvPr id="27" name="Freeform 72"/>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sp>
          <p:nvSpPr>
            <p:cNvPr id="28" name="Rectangle 73"/>
            <p:cNvSpPr>
              <a:spLocks noChangeArrowheads="1"/>
            </p:cNvSpPr>
            <p:nvPr/>
          </p:nvSpPr>
          <p:spPr bwMode="auto">
            <a:xfrm flipH="1">
              <a:off x="1876700" y="2669491"/>
              <a:ext cx="261606" cy="156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2" tIns="45706" rIns="91412" bIns="45706"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73735">
                <a:defRPr/>
              </a:pPr>
              <a:endParaRPr lang="zh-CN" altLang="en-US" sz="1400">
                <a:solidFill>
                  <a:sysClr val="windowText" lastClr="000000"/>
                </a:solidFill>
                <a:cs typeface="+mn-ea"/>
                <a:sym typeface="+mn-lt"/>
              </a:endParaRPr>
            </a:p>
          </p:txBody>
        </p:sp>
      </p:grpSp>
      <p:grpSp>
        <p:nvGrpSpPr>
          <p:cNvPr id="29" name="组合 28"/>
          <p:cNvGrpSpPr/>
          <p:nvPr/>
        </p:nvGrpSpPr>
        <p:grpSpPr>
          <a:xfrm>
            <a:off x="1417709" y="2360660"/>
            <a:ext cx="6165710" cy="158719"/>
            <a:chOff x="1918742" y="3212976"/>
            <a:chExt cx="8352927" cy="216024"/>
          </a:xfrm>
        </p:grpSpPr>
        <p:sp>
          <p:nvSpPr>
            <p:cNvPr id="30" name="椭圆 29"/>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3735"/>
              <a:endParaRPr lang="zh-CN" altLang="en-US" sz="1400">
                <a:solidFill>
                  <a:prstClr val="white"/>
                </a:solidFill>
                <a:cs typeface="+mn-ea"/>
                <a:sym typeface="+mn-lt"/>
              </a:endParaRPr>
            </a:p>
          </p:txBody>
        </p:sp>
        <p:sp>
          <p:nvSpPr>
            <p:cNvPr id="31" name="椭圆 30"/>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3735"/>
              <a:endParaRPr lang="zh-CN" altLang="en-US" sz="1400">
                <a:solidFill>
                  <a:prstClr val="white"/>
                </a:solidFill>
                <a:cs typeface="+mn-ea"/>
                <a:sym typeface="+mn-lt"/>
              </a:endParaRPr>
            </a:p>
          </p:txBody>
        </p:sp>
        <p:sp>
          <p:nvSpPr>
            <p:cNvPr id="32" name="椭圆 31"/>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3735"/>
              <a:endParaRPr lang="zh-CN" altLang="en-US" sz="1400">
                <a:solidFill>
                  <a:prstClr val="white"/>
                </a:solidFill>
                <a:cs typeface="+mn-ea"/>
                <a:sym typeface="+mn-lt"/>
              </a:endParaRPr>
            </a:p>
          </p:txBody>
        </p:sp>
        <p:sp>
          <p:nvSpPr>
            <p:cNvPr id="33" name="椭圆 32"/>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3735"/>
              <a:endParaRPr lang="zh-CN" altLang="en-US" sz="1400">
                <a:solidFill>
                  <a:prstClr val="white"/>
                </a:solidFill>
                <a:cs typeface="+mn-ea"/>
                <a:sym typeface="+mn-lt"/>
              </a:endParaRPr>
            </a:p>
          </p:txBody>
        </p:sp>
        <p:sp>
          <p:nvSpPr>
            <p:cNvPr id="34" name="椭圆 33"/>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3735"/>
              <a:endParaRPr lang="zh-CN" altLang="en-US" sz="1400">
                <a:solidFill>
                  <a:prstClr val="white"/>
                </a:solidFill>
                <a:cs typeface="+mn-ea"/>
                <a:sym typeface="+mn-lt"/>
              </a:endParaRPr>
            </a:p>
          </p:txBody>
        </p:sp>
        <p:sp>
          <p:nvSpPr>
            <p:cNvPr id="35" name="矩形 34"/>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73735"/>
              <a:endParaRPr lang="zh-CN" altLang="en-US" sz="1400">
                <a:solidFill>
                  <a:prstClr val="white"/>
                </a:solidFill>
                <a:cs typeface="+mn-ea"/>
                <a:sym typeface="+mn-lt"/>
              </a:endParaRPr>
            </a:p>
          </p:txBody>
        </p:sp>
      </p:grpSp>
      <p:sp>
        <p:nvSpPr>
          <p:cNvPr id="36" name="等腰三角形 35"/>
          <p:cNvSpPr/>
          <p:nvPr/>
        </p:nvSpPr>
        <p:spPr>
          <a:xfrm flipV="1">
            <a:off x="1404954" y="3524597"/>
            <a:ext cx="184971" cy="158719"/>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a:solidFill>
                <a:schemeClr val="tx2"/>
              </a:solidFill>
              <a:cs typeface="+mn-ea"/>
              <a:sym typeface="+mn-lt"/>
            </a:endParaRPr>
          </a:p>
        </p:txBody>
      </p:sp>
      <p:sp>
        <p:nvSpPr>
          <p:cNvPr id="37" name="等腰三角形 36"/>
          <p:cNvSpPr/>
          <p:nvPr/>
        </p:nvSpPr>
        <p:spPr>
          <a:xfrm flipV="1">
            <a:off x="2906516" y="3524597"/>
            <a:ext cx="184971" cy="158719"/>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a:solidFill>
                <a:schemeClr val="tx2"/>
              </a:solidFill>
              <a:cs typeface="+mn-ea"/>
              <a:sym typeface="+mn-lt"/>
            </a:endParaRPr>
          </a:p>
        </p:txBody>
      </p:sp>
      <p:sp>
        <p:nvSpPr>
          <p:cNvPr id="38" name="等腰三角形 37"/>
          <p:cNvSpPr/>
          <p:nvPr/>
        </p:nvSpPr>
        <p:spPr>
          <a:xfrm flipV="1">
            <a:off x="4408079" y="3524597"/>
            <a:ext cx="184971" cy="158719"/>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a:solidFill>
                <a:schemeClr val="tx2"/>
              </a:solidFill>
              <a:cs typeface="+mn-ea"/>
              <a:sym typeface="+mn-lt"/>
            </a:endParaRPr>
          </a:p>
        </p:txBody>
      </p:sp>
      <p:sp>
        <p:nvSpPr>
          <p:cNvPr id="39" name="等腰三角形 38"/>
          <p:cNvSpPr/>
          <p:nvPr/>
        </p:nvSpPr>
        <p:spPr>
          <a:xfrm flipV="1">
            <a:off x="5909643" y="3524597"/>
            <a:ext cx="184971" cy="158719"/>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dirty="0">
              <a:solidFill>
                <a:schemeClr val="tx2"/>
              </a:solidFill>
              <a:cs typeface="+mn-ea"/>
              <a:sym typeface="+mn-lt"/>
            </a:endParaRPr>
          </a:p>
        </p:txBody>
      </p:sp>
      <p:sp>
        <p:nvSpPr>
          <p:cNvPr id="40" name="等腰三角形 39"/>
          <p:cNvSpPr/>
          <p:nvPr/>
        </p:nvSpPr>
        <p:spPr>
          <a:xfrm flipV="1">
            <a:off x="7411205" y="3524597"/>
            <a:ext cx="184971" cy="158719"/>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60" tIns="33679" rIns="67360" bIns="33679" rtlCol="0" anchor="ctr"/>
          <a:lstStyle/>
          <a:p>
            <a:pPr algn="ctr" defTabSz="673735"/>
            <a:endParaRPr lang="zh-CN" altLang="en-US" sz="1400">
              <a:solidFill>
                <a:schemeClr val="tx2"/>
              </a:solidFill>
              <a:cs typeface="+mn-ea"/>
              <a:sym typeface="+mn-lt"/>
            </a:endParaRPr>
          </a:p>
        </p:txBody>
      </p:sp>
      <p:sp>
        <p:nvSpPr>
          <p:cNvPr id="41" name="TextBox 60"/>
          <p:cNvSpPr txBox="1"/>
          <p:nvPr/>
        </p:nvSpPr>
        <p:spPr>
          <a:xfrm>
            <a:off x="975784" y="3782304"/>
            <a:ext cx="1043305" cy="282575"/>
          </a:xfrm>
          <a:prstGeom prst="rect">
            <a:avLst/>
          </a:prstGeom>
          <a:noFill/>
        </p:spPr>
        <p:txBody>
          <a:bodyPr wrap="none" lIns="67360" tIns="33679" rIns="67360" bIns="33679" rtlCol="0">
            <a:spAutoFit/>
          </a:bodyPr>
          <a:lstStyle/>
          <a:p>
            <a:pPr algn="ctr" defTabSz="673735"/>
            <a:r>
              <a:rPr lang="en-US" altLang="zh-CN" sz="1400" dirty="0">
                <a:solidFill>
                  <a:schemeClr val="tx1">
                    <a:lumMod val="85000"/>
                    <a:lumOff val="15000"/>
                  </a:schemeClr>
                </a:solidFill>
                <a:cs typeface="+mn-ea"/>
                <a:sym typeface="+mn-lt"/>
              </a:rPr>
              <a:t>20XX</a:t>
            </a:r>
            <a:r>
              <a:rPr lang="zh-CN" altLang="en-US" sz="1400" dirty="0">
                <a:solidFill>
                  <a:schemeClr val="tx1">
                    <a:lumMod val="85000"/>
                    <a:lumOff val="15000"/>
                  </a:schemeClr>
                </a:solidFill>
                <a:cs typeface="+mn-ea"/>
                <a:sym typeface="+mn-lt"/>
              </a:rPr>
              <a:t>年</a:t>
            </a:r>
            <a:r>
              <a:rPr lang="en-US" altLang="zh-CN" sz="1400" dirty="0">
                <a:solidFill>
                  <a:schemeClr val="tx1">
                    <a:lumMod val="85000"/>
                    <a:lumOff val="15000"/>
                  </a:schemeClr>
                </a:solidFill>
                <a:cs typeface="+mn-ea"/>
                <a:sym typeface="+mn-lt"/>
              </a:rPr>
              <a:t>X</a:t>
            </a:r>
            <a:r>
              <a:rPr lang="zh-CN" altLang="en-US" sz="1400" dirty="0">
                <a:solidFill>
                  <a:schemeClr val="tx1">
                    <a:lumMod val="85000"/>
                    <a:lumOff val="15000"/>
                  </a:schemeClr>
                </a:solidFill>
                <a:cs typeface="+mn-ea"/>
                <a:sym typeface="+mn-lt"/>
              </a:rPr>
              <a:t>月</a:t>
            </a:r>
          </a:p>
        </p:txBody>
      </p:sp>
      <p:sp>
        <p:nvSpPr>
          <p:cNvPr id="42" name="TextBox 61"/>
          <p:cNvSpPr txBox="1"/>
          <p:nvPr/>
        </p:nvSpPr>
        <p:spPr>
          <a:xfrm>
            <a:off x="2477347" y="3782304"/>
            <a:ext cx="1043305" cy="282575"/>
          </a:xfrm>
          <a:prstGeom prst="rect">
            <a:avLst/>
          </a:prstGeom>
          <a:noFill/>
        </p:spPr>
        <p:txBody>
          <a:bodyPr wrap="none" lIns="67360" tIns="33679" rIns="67360" bIns="33679" rtlCol="0">
            <a:spAutoFit/>
          </a:bodyPr>
          <a:lstStyle/>
          <a:p>
            <a:pPr algn="ctr" defTabSz="673735"/>
            <a:r>
              <a:rPr lang="en-US" altLang="zh-CN" sz="1400" dirty="0">
                <a:solidFill>
                  <a:schemeClr val="tx1">
                    <a:lumMod val="85000"/>
                    <a:lumOff val="15000"/>
                  </a:schemeClr>
                </a:solidFill>
                <a:cs typeface="+mn-ea"/>
                <a:sym typeface="+mn-lt"/>
              </a:rPr>
              <a:t>20XX</a:t>
            </a:r>
            <a:r>
              <a:rPr lang="zh-CN" altLang="en-US" sz="1400" dirty="0">
                <a:solidFill>
                  <a:schemeClr val="tx1">
                    <a:lumMod val="85000"/>
                    <a:lumOff val="15000"/>
                  </a:schemeClr>
                </a:solidFill>
                <a:cs typeface="+mn-ea"/>
                <a:sym typeface="+mn-lt"/>
              </a:rPr>
              <a:t>年</a:t>
            </a:r>
            <a:r>
              <a:rPr lang="en-US" altLang="zh-CN" sz="1400" dirty="0">
                <a:solidFill>
                  <a:schemeClr val="tx1">
                    <a:lumMod val="85000"/>
                    <a:lumOff val="15000"/>
                  </a:schemeClr>
                </a:solidFill>
                <a:cs typeface="+mn-ea"/>
                <a:sym typeface="+mn-lt"/>
              </a:rPr>
              <a:t>X</a:t>
            </a:r>
            <a:r>
              <a:rPr lang="zh-CN" altLang="en-US" sz="1400" dirty="0">
                <a:solidFill>
                  <a:schemeClr val="tx1">
                    <a:lumMod val="85000"/>
                    <a:lumOff val="15000"/>
                  </a:schemeClr>
                </a:solidFill>
                <a:cs typeface="+mn-ea"/>
                <a:sym typeface="+mn-lt"/>
              </a:rPr>
              <a:t>月</a:t>
            </a:r>
          </a:p>
        </p:txBody>
      </p:sp>
      <p:sp>
        <p:nvSpPr>
          <p:cNvPr id="43" name="TextBox 62"/>
          <p:cNvSpPr txBox="1"/>
          <p:nvPr/>
        </p:nvSpPr>
        <p:spPr>
          <a:xfrm>
            <a:off x="3978911" y="3782304"/>
            <a:ext cx="1043305" cy="282575"/>
          </a:xfrm>
          <a:prstGeom prst="rect">
            <a:avLst/>
          </a:prstGeom>
          <a:noFill/>
        </p:spPr>
        <p:txBody>
          <a:bodyPr wrap="none" lIns="67360" tIns="33679" rIns="67360" bIns="33679" rtlCol="0">
            <a:spAutoFit/>
          </a:bodyPr>
          <a:lstStyle/>
          <a:p>
            <a:pPr algn="ctr" defTabSz="673735"/>
            <a:r>
              <a:rPr lang="en-US" altLang="zh-CN" sz="1400" dirty="0">
                <a:solidFill>
                  <a:schemeClr val="tx1">
                    <a:lumMod val="85000"/>
                    <a:lumOff val="15000"/>
                  </a:schemeClr>
                </a:solidFill>
                <a:cs typeface="+mn-ea"/>
                <a:sym typeface="+mn-lt"/>
              </a:rPr>
              <a:t>20XX</a:t>
            </a:r>
            <a:r>
              <a:rPr lang="zh-CN" altLang="en-US" sz="1400" dirty="0">
                <a:solidFill>
                  <a:schemeClr val="tx1">
                    <a:lumMod val="85000"/>
                    <a:lumOff val="15000"/>
                  </a:schemeClr>
                </a:solidFill>
                <a:cs typeface="+mn-ea"/>
                <a:sym typeface="+mn-lt"/>
              </a:rPr>
              <a:t>年</a:t>
            </a:r>
            <a:r>
              <a:rPr lang="en-US" altLang="zh-CN" sz="1400" dirty="0">
                <a:solidFill>
                  <a:schemeClr val="tx1">
                    <a:lumMod val="85000"/>
                    <a:lumOff val="15000"/>
                  </a:schemeClr>
                </a:solidFill>
                <a:cs typeface="+mn-ea"/>
                <a:sym typeface="+mn-lt"/>
              </a:rPr>
              <a:t>X</a:t>
            </a:r>
            <a:r>
              <a:rPr lang="zh-CN" altLang="en-US" sz="1400" dirty="0">
                <a:solidFill>
                  <a:schemeClr val="tx1">
                    <a:lumMod val="85000"/>
                    <a:lumOff val="15000"/>
                  </a:schemeClr>
                </a:solidFill>
                <a:cs typeface="+mn-ea"/>
                <a:sym typeface="+mn-lt"/>
              </a:rPr>
              <a:t>月</a:t>
            </a:r>
          </a:p>
        </p:txBody>
      </p:sp>
      <p:sp>
        <p:nvSpPr>
          <p:cNvPr id="44" name="TextBox 63"/>
          <p:cNvSpPr txBox="1"/>
          <p:nvPr/>
        </p:nvSpPr>
        <p:spPr>
          <a:xfrm>
            <a:off x="5480475" y="3782304"/>
            <a:ext cx="1043305" cy="282575"/>
          </a:xfrm>
          <a:prstGeom prst="rect">
            <a:avLst/>
          </a:prstGeom>
          <a:noFill/>
        </p:spPr>
        <p:txBody>
          <a:bodyPr wrap="none" lIns="67360" tIns="33679" rIns="67360" bIns="33679" rtlCol="0">
            <a:spAutoFit/>
          </a:bodyPr>
          <a:lstStyle/>
          <a:p>
            <a:pPr algn="ctr" defTabSz="673735"/>
            <a:r>
              <a:rPr lang="en-US" altLang="zh-CN" sz="1400" dirty="0">
                <a:solidFill>
                  <a:schemeClr val="tx1">
                    <a:lumMod val="85000"/>
                    <a:lumOff val="15000"/>
                  </a:schemeClr>
                </a:solidFill>
                <a:cs typeface="+mn-ea"/>
                <a:sym typeface="+mn-lt"/>
              </a:rPr>
              <a:t>20XX</a:t>
            </a:r>
            <a:r>
              <a:rPr lang="zh-CN" altLang="en-US" sz="1400" dirty="0">
                <a:solidFill>
                  <a:schemeClr val="tx1">
                    <a:lumMod val="85000"/>
                    <a:lumOff val="15000"/>
                  </a:schemeClr>
                </a:solidFill>
                <a:cs typeface="+mn-ea"/>
                <a:sym typeface="+mn-lt"/>
              </a:rPr>
              <a:t>年</a:t>
            </a:r>
            <a:r>
              <a:rPr lang="en-US" altLang="zh-CN" sz="1400" dirty="0">
                <a:solidFill>
                  <a:schemeClr val="tx1">
                    <a:lumMod val="85000"/>
                    <a:lumOff val="15000"/>
                  </a:schemeClr>
                </a:solidFill>
                <a:cs typeface="+mn-ea"/>
                <a:sym typeface="+mn-lt"/>
              </a:rPr>
              <a:t>X</a:t>
            </a:r>
            <a:r>
              <a:rPr lang="zh-CN" altLang="en-US" sz="1400" dirty="0">
                <a:solidFill>
                  <a:schemeClr val="tx1">
                    <a:lumMod val="85000"/>
                    <a:lumOff val="15000"/>
                  </a:schemeClr>
                </a:solidFill>
                <a:cs typeface="+mn-ea"/>
                <a:sym typeface="+mn-lt"/>
              </a:rPr>
              <a:t>月</a:t>
            </a:r>
          </a:p>
        </p:txBody>
      </p:sp>
      <p:sp>
        <p:nvSpPr>
          <p:cNvPr id="45" name="TextBox 64"/>
          <p:cNvSpPr txBox="1"/>
          <p:nvPr/>
        </p:nvSpPr>
        <p:spPr>
          <a:xfrm>
            <a:off x="6982037" y="3782304"/>
            <a:ext cx="1043305" cy="282575"/>
          </a:xfrm>
          <a:prstGeom prst="rect">
            <a:avLst/>
          </a:prstGeom>
          <a:noFill/>
        </p:spPr>
        <p:txBody>
          <a:bodyPr wrap="none" lIns="67360" tIns="33679" rIns="67360" bIns="33679" rtlCol="0">
            <a:spAutoFit/>
          </a:bodyPr>
          <a:lstStyle/>
          <a:p>
            <a:pPr algn="ctr" defTabSz="673735"/>
            <a:r>
              <a:rPr lang="en-US" altLang="zh-CN" sz="1400" dirty="0">
                <a:solidFill>
                  <a:schemeClr val="tx1">
                    <a:lumMod val="85000"/>
                    <a:lumOff val="15000"/>
                  </a:schemeClr>
                </a:solidFill>
                <a:cs typeface="+mn-ea"/>
                <a:sym typeface="+mn-lt"/>
              </a:rPr>
              <a:t>20XX</a:t>
            </a:r>
            <a:r>
              <a:rPr lang="zh-CN" altLang="en-US" sz="1400" dirty="0">
                <a:solidFill>
                  <a:schemeClr val="tx1">
                    <a:lumMod val="85000"/>
                    <a:lumOff val="15000"/>
                  </a:schemeClr>
                </a:solidFill>
                <a:cs typeface="+mn-ea"/>
                <a:sym typeface="+mn-lt"/>
              </a:rPr>
              <a:t>年</a:t>
            </a:r>
            <a:r>
              <a:rPr lang="en-US" altLang="zh-CN" sz="1400" dirty="0">
                <a:solidFill>
                  <a:schemeClr val="tx1">
                    <a:lumMod val="85000"/>
                    <a:lumOff val="15000"/>
                  </a:schemeClr>
                </a:solidFill>
                <a:cs typeface="+mn-ea"/>
                <a:sym typeface="+mn-lt"/>
              </a:rPr>
              <a:t>X</a:t>
            </a:r>
            <a:r>
              <a:rPr lang="zh-CN" altLang="en-US" sz="1400" dirty="0">
                <a:solidFill>
                  <a:schemeClr val="tx1">
                    <a:lumMod val="85000"/>
                    <a:lumOff val="15000"/>
                  </a:schemeClr>
                </a:solidFill>
                <a:cs typeface="+mn-ea"/>
                <a:sym typeface="+mn-lt"/>
              </a:rPr>
              <a:t>月</a:t>
            </a:r>
          </a:p>
        </p:txBody>
      </p:sp>
      <p:sp>
        <p:nvSpPr>
          <p:cNvPr id="46"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d"/>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1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1" fill="hold" grpId="0" nodeType="withEffect">
                                  <p:stCondLst>
                                    <p:cond delay="15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20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1" fill="hold" grpId="0" nodeType="withEffect">
                                  <p:stCondLst>
                                    <p:cond delay="20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0-#ppt_h/2"/>
                                          </p:val>
                                        </p:tav>
                                        <p:tav tm="100000">
                                          <p:val>
                                            <p:strVal val="#ppt_y"/>
                                          </p:val>
                                        </p:tav>
                                      </p:tavLst>
                                    </p:anim>
                                  </p:childTnLst>
                                </p:cTn>
                              </p:par>
                              <p:par>
                                <p:cTn id="45" presetID="42" presetClass="entr" presetSubtype="0" fill="hold" nodeType="withEffect">
                                  <p:stCondLst>
                                    <p:cond delay="25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5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250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5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250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22" presetClass="entr" presetSubtype="8" fill="hold" nodeType="withEffect">
                                  <p:stCondLst>
                                    <p:cond delay="300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par>
                                <p:cTn id="73" presetID="10" presetClass="entr" presetSubtype="0" fill="hold" grpId="0" nodeType="withEffect">
                                  <p:stCondLst>
                                    <p:cond delay="250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42" presetClass="entr" presetSubtype="0" fill="hold" grpId="0" nodeType="withEffect">
                                  <p:stCondLst>
                                    <p:cond delay="250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anim calcmode="lin" valueType="num">
                                      <p:cBhvr>
                                        <p:cTn id="79" dur="500" fill="hold"/>
                                        <p:tgtEl>
                                          <p:spTgt spid="41"/>
                                        </p:tgtEl>
                                        <p:attrNameLst>
                                          <p:attrName>ppt_x</p:attrName>
                                        </p:attrNameLst>
                                      </p:cBhvr>
                                      <p:tavLst>
                                        <p:tav tm="0">
                                          <p:val>
                                            <p:strVal val="#ppt_x"/>
                                          </p:val>
                                        </p:tav>
                                        <p:tav tm="100000">
                                          <p:val>
                                            <p:strVal val="#ppt_x"/>
                                          </p:val>
                                        </p:tav>
                                      </p:tavLst>
                                    </p:anim>
                                    <p:anim calcmode="lin" valueType="num">
                                      <p:cBhvr>
                                        <p:cTn id="80" dur="500" fill="hold"/>
                                        <p:tgtEl>
                                          <p:spTgt spid="41"/>
                                        </p:tgtEl>
                                        <p:attrNameLst>
                                          <p:attrName>ppt_y</p:attrName>
                                        </p:attrNameLst>
                                      </p:cBhvr>
                                      <p:tavLst>
                                        <p:tav tm="0">
                                          <p:val>
                                            <p:strVal val="#ppt_y+.1"/>
                                          </p:val>
                                        </p:tav>
                                        <p:tav tm="100000">
                                          <p:val>
                                            <p:strVal val="#ppt_y"/>
                                          </p:val>
                                        </p:tav>
                                      </p:tavLst>
                                    </p:anim>
                                  </p:childTnLst>
                                </p:cTn>
                              </p:par>
                              <p:par>
                                <p:cTn id="81" presetID="10" presetClass="entr" presetSubtype="0" fill="hold" grpId="0" nodeType="withEffect">
                                  <p:stCondLst>
                                    <p:cond delay="300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par>
                                <p:cTn id="84" presetID="10" presetClass="entr" presetSubtype="0" fill="hold" grpId="0" nodeType="withEffect">
                                  <p:stCondLst>
                                    <p:cond delay="350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childTnLst>
                                </p:cTn>
                              </p:par>
                              <p:par>
                                <p:cTn id="87" presetID="10" presetClass="entr" presetSubtype="0" fill="hold" grpId="0" nodeType="withEffect">
                                  <p:stCondLst>
                                    <p:cond delay="4000"/>
                                  </p:stCondLst>
                                  <p:childTnLst>
                                    <p:set>
                                      <p:cBhvr>
                                        <p:cTn id="88" dur="1" fill="hold">
                                          <p:stCondLst>
                                            <p:cond delay="0"/>
                                          </p:stCondLst>
                                        </p:cTn>
                                        <p:tgtEl>
                                          <p:spTgt spid="39"/>
                                        </p:tgtEl>
                                        <p:attrNameLst>
                                          <p:attrName>style.visibility</p:attrName>
                                        </p:attrNameLst>
                                      </p:cBhvr>
                                      <p:to>
                                        <p:strVal val="visible"/>
                                      </p:to>
                                    </p:set>
                                    <p:animEffect transition="in" filter="fade">
                                      <p:cBhvr>
                                        <p:cTn id="89" dur="500"/>
                                        <p:tgtEl>
                                          <p:spTgt spid="39"/>
                                        </p:tgtEl>
                                      </p:cBhvr>
                                    </p:animEffect>
                                  </p:childTnLst>
                                </p:cTn>
                              </p:par>
                              <p:par>
                                <p:cTn id="90" presetID="10" presetClass="entr" presetSubtype="0" fill="hold" grpId="0" nodeType="withEffect">
                                  <p:stCondLst>
                                    <p:cond delay="450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42" presetClass="entr" presetSubtype="0" fill="hold" grpId="0" nodeType="withEffect">
                                  <p:stCondLst>
                                    <p:cond delay="300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500"/>
                                        <p:tgtEl>
                                          <p:spTgt spid="42"/>
                                        </p:tgtEl>
                                      </p:cBhvr>
                                    </p:animEffect>
                                    <p:anim calcmode="lin" valueType="num">
                                      <p:cBhvr>
                                        <p:cTn id="96" dur="500" fill="hold"/>
                                        <p:tgtEl>
                                          <p:spTgt spid="42"/>
                                        </p:tgtEl>
                                        <p:attrNameLst>
                                          <p:attrName>ppt_x</p:attrName>
                                        </p:attrNameLst>
                                      </p:cBhvr>
                                      <p:tavLst>
                                        <p:tav tm="0">
                                          <p:val>
                                            <p:strVal val="#ppt_x"/>
                                          </p:val>
                                        </p:tav>
                                        <p:tav tm="100000">
                                          <p:val>
                                            <p:strVal val="#ppt_x"/>
                                          </p:val>
                                        </p:tav>
                                      </p:tavLst>
                                    </p:anim>
                                    <p:anim calcmode="lin" valueType="num">
                                      <p:cBhvr>
                                        <p:cTn id="97" dur="500" fill="hold"/>
                                        <p:tgtEl>
                                          <p:spTgt spid="4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350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strVal val="#ppt_x"/>
                                          </p:val>
                                        </p:tav>
                                        <p:tav tm="100000">
                                          <p:val>
                                            <p:strVal val="#ppt_x"/>
                                          </p:val>
                                        </p:tav>
                                      </p:tavLst>
                                    </p:anim>
                                    <p:anim calcmode="lin" valueType="num">
                                      <p:cBhvr>
                                        <p:cTn id="102" dur="500" fill="hold"/>
                                        <p:tgtEl>
                                          <p:spTgt spid="43"/>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400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500"/>
                                        <p:tgtEl>
                                          <p:spTgt spid="44"/>
                                        </p:tgtEl>
                                      </p:cBhvr>
                                    </p:animEffect>
                                    <p:anim calcmode="lin" valueType="num">
                                      <p:cBhvr>
                                        <p:cTn id="106" dur="500" fill="hold"/>
                                        <p:tgtEl>
                                          <p:spTgt spid="44"/>
                                        </p:tgtEl>
                                        <p:attrNameLst>
                                          <p:attrName>ppt_x</p:attrName>
                                        </p:attrNameLst>
                                      </p:cBhvr>
                                      <p:tavLst>
                                        <p:tav tm="0">
                                          <p:val>
                                            <p:strVal val="#ppt_x"/>
                                          </p:val>
                                        </p:tav>
                                        <p:tav tm="100000">
                                          <p:val>
                                            <p:strVal val="#ppt_x"/>
                                          </p:val>
                                        </p:tav>
                                      </p:tavLst>
                                    </p:anim>
                                    <p:anim calcmode="lin" valueType="num">
                                      <p:cBhvr>
                                        <p:cTn id="107" dur="500" fill="hold"/>
                                        <p:tgtEl>
                                          <p:spTgt spid="44"/>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450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anim calcmode="lin" valueType="num">
                                      <p:cBhvr>
                                        <p:cTn id="111" dur="500" fill="hold"/>
                                        <p:tgtEl>
                                          <p:spTgt spid="45"/>
                                        </p:tgtEl>
                                        <p:attrNameLst>
                                          <p:attrName>ppt_x</p:attrName>
                                        </p:attrNameLst>
                                      </p:cBhvr>
                                      <p:tavLst>
                                        <p:tav tm="0">
                                          <p:val>
                                            <p:strVal val="#ppt_x"/>
                                          </p:val>
                                        </p:tav>
                                        <p:tav tm="100000">
                                          <p:val>
                                            <p:strVal val="#ppt_x"/>
                                          </p:val>
                                        </p:tav>
                                      </p:tavLst>
                                    </p:anim>
                                    <p:anim calcmode="lin" valueType="num">
                                      <p:cBhvr>
                                        <p:cTn id="112"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7" grpId="0" animBg="1"/>
      <p:bldP spid="21" grpId="0" animBg="1"/>
      <p:bldP spid="36" grpId="0" animBg="1"/>
      <p:bldP spid="37" grpId="0" animBg="1"/>
      <p:bldP spid="38" grpId="0" animBg="1"/>
      <p:bldP spid="39" grpId="0" animBg="1"/>
      <p:bldP spid="40" grpId="0" animBg="1"/>
      <p:bldP spid="41" grpId="0"/>
      <p:bldP spid="42" grpId="0"/>
      <p:bldP spid="43" grpId="0"/>
      <p:bldP spid="44"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6146" y="1440036"/>
            <a:ext cx="7488832" cy="2304256"/>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3564459" y="1656060"/>
            <a:ext cx="1872208" cy="7200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cs typeface="+mn-ea"/>
                <a:sym typeface="+mn-lt"/>
              </a:rPr>
              <a:t>20XX</a:t>
            </a:r>
            <a:endParaRPr lang="zh-CN" altLang="en-US" sz="4400" dirty="0">
              <a:cs typeface="+mn-ea"/>
              <a:sym typeface="+mn-lt"/>
            </a:endParaRPr>
          </a:p>
        </p:txBody>
      </p:sp>
      <p:sp>
        <p:nvSpPr>
          <p:cNvPr id="5" name="Text Placeholder 3"/>
          <p:cNvSpPr txBox="1"/>
          <p:nvPr/>
        </p:nvSpPr>
        <p:spPr>
          <a:xfrm>
            <a:off x="3178820" y="2592164"/>
            <a:ext cx="2769990" cy="55399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3600" dirty="0">
                <a:solidFill>
                  <a:schemeClr val="tx1">
                    <a:lumMod val="85000"/>
                    <a:lumOff val="15000"/>
                  </a:schemeClr>
                </a:solidFill>
                <a:cs typeface="+mn-ea"/>
                <a:sym typeface="+mn-lt"/>
              </a:rPr>
              <a:t>感谢您的观看</a:t>
            </a:r>
            <a:endParaRPr lang="en-US" sz="3600" dirty="0">
              <a:solidFill>
                <a:schemeClr val="tx1">
                  <a:lumMod val="85000"/>
                  <a:lumOff val="15000"/>
                </a:schemeClr>
              </a:solidFill>
              <a:cs typeface="+mn-ea"/>
              <a:sym typeface="+mn-lt"/>
            </a:endParaRPr>
          </a:p>
        </p:txBody>
      </p:sp>
      <p:sp>
        <p:nvSpPr>
          <p:cNvPr id="6" name="Text Placeholder 3"/>
          <p:cNvSpPr txBox="1"/>
          <p:nvPr/>
        </p:nvSpPr>
        <p:spPr>
          <a:xfrm>
            <a:off x="4005971" y="3323277"/>
            <a:ext cx="1115690"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smtClean="0">
                <a:solidFill>
                  <a:schemeClr val="tx1">
                    <a:lumMod val="85000"/>
                    <a:lumOff val="15000"/>
                  </a:schemeClr>
                </a:solidFill>
                <a:cs typeface="+mn-ea"/>
                <a:sym typeface="+mn-lt"/>
              </a:rPr>
              <a:t>学生：</a:t>
            </a:r>
            <a:r>
              <a:rPr lang="en-US" altLang="zh-CN" sz="1800" dirty="0">
                <a:solidFill>
                  <a:schemeClr val="tx1">
                    <a:lumMod val="85000"/>
                    <a:lumOff val="15000"/>
                  </a:schemeClr>
                </a:solidFill>
                <a:cs typeface="+mn-ea"/>
                <a:sym typeface="+mn-lt"/>
              </a:rPr>
              <a:t>XXX</a:t>
            </a:r>
            <a:endParaRPr lang="en-US" sz="18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14" presetClass="entr" presetSubtype="5"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vertical)">
                                      <p:cBhvr>
                                        <p:cTn id="11" dur="500"/>
                                        <p:tgtEl>
                                          <p:spTgt spid="4"/>
                                        </p:tgtEl>
                                      </p:cBhvr>
                                    </p:animEffect>
                                  </p:childTnLst>
                                </p:cTn>
                              </p:par>
                            </p:childTnLst>
                          </p:cTn>
                        </p:par>
                        <p:par>
                          <p:cTn id="12" fill="hold">
                            <p:stCondLst>
                              <p:cond delay="2500"/>
                            </p:stCondLst>
                            <p:childTnLst>
                              <p:par>
                                <p:cTn id="13" presetID="38" presetClass="entr" presetSubtype="0" accel="50000" fill="hold" grpId="0" nodeType="afterEffect">
                                  <p:stCondLst>
                                    <p:cond delay="0"/>
                                  </p:stCondLst>
                                  <p:iterate type="lt">
                                    <p:tmPct val="50000"/>
                                  </p:iterate>
                                  <p:childTnLst>
                                    <p:set>
                                      <p:cBhvr>
                                        <p:cTn id="14" dur="1" fill="hold">
                                          <p:stCondLst>
                                            <p:cond delay="0"/>
                                          </p:stCondLst>
                                        </p:cTn>
                                        <p:tgtEl>
                                          <p:spTgt spid="5"/>
                                        </p:tgtEl>
                                        <p:attrNameLst>
                                          <p:attrName>style.visibility</p:attrName>
                                        </p:attrNameLst>
                                      </p:cBhvr>
                                      <p:to>
                                        <p:strVal val="visible"/>
                                      </p:to>
                                    </p:set>
                                    <p:set>
                                      <p:cBhvr>
                                        <p:cTn id="15" dur="227" fill="hold">
                                          <p:stCondLst>
                                            <p:cond delay="0"/>
                                          </p:stCondLst>
                                        </p:cTn>
                                        <p:tgtEl>
                                          <p:spTgt spid="5"/>
                                        </p:tgtEl>
                                        <p:attrNameLst>
                                          <p:attrName>style.rotation</p:attrName>
                                        </p:attrNameLst>
                                      </p:cBhvr>
                                      <p:to>
                                        <p:strVal val="-45.0"/>
                                      </p:to>
                                    </p:set>
                                    <p:anim calcmode="lin" valueType="num">
                                      <p:cBhvr>
                                        <p:cTn id="16" dur="227" fill="hold">
                                          <p:stCondLst>
                                            <p:cond delay="227"/>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7" dur="227"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8" dur="78" decel="50000" autoRev="1" fill="hold">
                                          <p:stCondLst>
                                            <p:cond delay="227"/>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9" dur="68" fill="hold">
                                          <p:stCondLst>
                                            <p:cond delay="432"/>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20" fill="hold">
                            <p:stCondLst>
                              <p:cond delay="4250"/>
                            </p:stCondLst>
                            <p:childTnLst>
                              <p:par>
                                <p:cTn id="21" presetID="4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2410" y="1584052"/>
            <a:ext cx="2736304" cy="10801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3311526" y="1804696"/>
            <a:ext cx="2378074" cy="643452"/>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cs typeface="+mn-ea"/>
                <a:sym typeface="+mn-lt"/>
              </a:rPr>
              <a:t>第一部分</a:t>
            </a:r>
          </a:p>
        </p:txBody>
      </p:sp>
      <p:sp>
        <p:nvSpPr>
          <p:cNvPr id="6" name="Text Placeholder 3"/>
          <p:cNvSpPr txBox="1"/>
          <p:nvPr/>
        </p:nvSpPr>
        <p:spPr>
          <a:xfrm>
            <a:off x="3560388" y="2758246"/>
            <a:ext cx="1846660" cy="55399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3600" dirty="0" smtClean="0">
                <a:solidFill>
                  <a:schemeClr val="tx1">
                    <a:lumMod val="75000"/>
                    <a:lumOff val="25000"/>
                  </a:schemeClr>
                </a:solidFill>
                <a:cs typeface="+mn-ea"/>
                <a:sym typeface="+mn-lt"/>
              </a:rPr>
              <a:t>基本情况</a:t>
            </a:r>
            <a:endParaRPr lang="en-US" sz="36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2500"/>
                            </p:stCondLst>
                            <p:childTnLst>
                              <p:par>
                                <p:cTn id="13" presetID="19"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0" fill="hold"/>
                                        <p:tgtEl>
                                          <p:spTgt spid="6"/>
                                        </p:tgtEl>
                                        <p:attrNameLst>
                                          <p:attrName>ppt_w</p:attrName>
                                        </p:attrNameLst>
                                      </p:cBhvr>
                                      <p:tavLst>
                                        <p:tav tm="0" fmla="#ppt_w*sin(2.5*pi*$)">
                                          <p:val>
                                            <p:fltVal val="0"/>
                                          </p:val>
                                        </p:tav>
                                        <p:tav tm="100000">
                                          <p:val>
                                            <p:fltVal val="1"/>
                                          </p:val>
                                        </p:tav>
                                      </p:tavLst>
                                    </p:anim>
                                    <p:anim calcmode="lin" valueType="num">
                                      <p:cBhvr>
                                        <p:cTn id="16" dur="5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66"/>
          <p:cNvCxnSpPr/>
          <p:nvPr/>
        </p:nvCxnSpPr>
        <p:spPr>
          <a:xfrm flipH="1">
            <a:off x="943493" y="2054296"/>
            <a:ext cx="7114142"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 name="Oval 12"/>
          <p:cNvSpPr/>
          <p:nvPr/>
        </p:nvSpPr>
        <p:spPr>
          <a:xfrm>
            <a:off x="3840296" y="1391131"/>
            <a:ext cx="1320534" cy="13147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3200" dirty="0">
              <a:cs typeface="+mn-ea"/>
              <a:sym typeface="+mn-lt"/>
            </a:endParaRPr>
          </a:p>
        </p:txBody>
      </p:sp>
      <p:sp>
        <p:nvSpPr>
          <p:cNvPr id="4" name="Oval 16"/>
          <p:cNvSpPr/>
          <p:nvPr/>
        </p:nvSpPr>
        <p:spPr>
          <a:xfrm>
            <a:off x="5312544" y="1512122"/>
            <a:ext cx="1077488" cy="107277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3200" dirty="0">
              <a:solidFill>
                <a:schemeClr val="bg1"/>
              </a:solidFill>
              <a:cs typeface="+mn-ea"/>
              <a:sym typeface="+mn-lt"/>
            </a:endParaRPr>
          </a:p>
        </p:txBody>
      </p:sp>
      <p:sp>
        <p:nvSpPr>
          <p:cNvPr id="5" name="Oval 19"/>
          <p:cNvSpPr/>
          <p:nvPr/>
        </p:nvSpPr>
        <p:spPr>
          <a:xfrm>
            <a:off x="6541746" y="1639149"/>
            <a:ext cx="822318" cy="8187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2400" dirty="0">
              <a:cs typeface="+mn-ea"/>
              <a:sym typeface="+mn-lt"/>
            </a:endParaRPr>
          </a:p>
        </p:txBody>
      </p:sp>
      <p:sp>
        <p:nvSpPr>
          <p:cNvPr id="6" name="Oval 4"/>
          <p:cNvSpPr/>
          <p:nvPr/>
        </p:nvSpPr>
        <p:spPr>
          <a:xfrm>
            <a:off x="1637062" y="1639149"/>
            <a:ext cx="822318" cy="81871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2400" dirty="0">
              <a:cs typeface="+mn-ea"/>
              <a:sym typeface="+mn-lt"/>
            </a:endParaRPr>
          </a:p>
        </p:txBody>
      </p:sp>
      <p:sp>
        <p:nvSpPr>
          <p:cNvPr id="7" name="Oval 8"/>
          <p:cNvSpPr/>
          <p:nvPr/>
        </p:nvSpPr>
        <p:spPr>
          <a:xfrm>
            <a:off x="2611095" y="1512122"/>
            <a:ext cx="1077488" cy="107277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46" tIns="44923" rIns="89846" bIns="44923" rtlCol="0" anchor="ctr"/>
          <a:lstStyle/>
          <a:p>
            <a:pPr algn="ctr"/>
            <a:endParaRPr lang="en-US" sz="3200" dirty="0">
              <a:cs typeface="+mn-ea"/>
              <a:sym typeface="+mn-lt"/>
            </a:endParaRPr>
          </a:p>
        </p:txBody>
      </p:sp>
      <p:grpSp>
        <p:nvGrpSpPr>
          <p:cNvPr id="8" name="Group 79"/>
          <p:cNvGrpSpPr/>
          <p:nvPr/>
        </p:nvGrpSpPr>
        <p:grpSpPr>
          <a:xfrm>
            <a:off x="494091" y="2908343"/>
            <a:ext cx="1455803" cy="1121068"/>
            <a:chOff x="491242" y="2967882"/>
            <a:chExt cx="1479103" cy="1144019"/>
          </a:xfrm>
        </p:grpSpPr>
        <p:grpSp>
          <p:nvGrpSpPr>
            <p:cNvPr id="9" name="Group 25"/>
            <p:cNvGrpSpPr/>
            <p:nvPr/>
          </p:nvGrpSpPr>
          <p:grpSpPr>
            <a:xfrm>
              <a:off x="491242" y="2967882"/>
              <a:ext cx="1479103" cy="654090"/>
              <a:chOff x="764014" y="1537046"/>
              <a:chExt cx="1544637" cy="654090"/>
            </a:xfrm>
          </p:grpSpPr>
          <p:sp>
            <p:nvSpPr>
              <p:cNvPr id="11" name="Text Placeholder 3"/>
              <p:cNvSpPr txBox="1"/>
              <p:nvPr/>
            </p:nvSpPr>
            <p:spPr>
              <a:xfrm>
                <a:off x="1079319" y="1537046"/>
                <a:ext cx="1047705" cy="28267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en-US" sz="1800" dirty="0">
                    <a:solidFill>
                      <a:schemeClr val="tx1">
                        <a:lumMod val="75000"/>
                        <a:lumOff val="25000"/>
                      </a:schemeClr>
                    </a:solidFill>
                    <a:cs typeface="+mn-ea"/>
                    <a:sym typeface="+mn-lt"/>
                  </a:rPr>
                  <a:t>459,769K</a:t>
                </a:r>
              </a:p>
            </p:txBody>
          </p:sp>
          <p:sp>
            <p:nvSpPr>
              <p:cNvPr id="12" name="Text Placeholder 3"/>
              <p:cNvSpPr txBox="1"/>
              <p:nvPr/>
            </p:nvSpPr>
            <p:spPr>
              <a:xfrm>
                <a:off x="764014" y="1877058"/>
                <a:ext cx="1544637" cy="31407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000" dirty="0">
                    <a:solidFill>
                      <a:schemeClr val="tx1">
                        <a:lumMod val="65000"/>
                        <a:lumOff val="35000"/>
                      </a:schemeClr>
                    </a:solidFill>
                    <a:cs typeface="+mn-ea"/>
                    <a:sym typeface="+mn-lt"/>
                  </a:rPr>
                  <a:t>单击此处添加副标题或详细文本描述</a:t>
                </a:r>
              </a:p>
            </p:txBody>
          </p:sp>
        </p:grpSp>
        <p:sp>
          <p:nvSpPr>
            <p:cNvPr id="10" name="Oval 74"/>
            <p:cNvSpPr/>
            <p:nvPr/>
          </p:nvSpPr>
          <p:spPr>
            <a:xfrm>
              <a:off x="1094395" y="3839104"/>
              <a:ext cx="272797" cy="2727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grpSp>
        <p:nvGrpSpPr>
          <p:cNvPr id="13" name="Group 80"/>
          <p:cNvGrpSpPr/>
          <p:nvPr/>
        </p:nvGrpSpPr>
        <p:grpSpPr>
          <a:xfrm>
            <a:off x="2093554" y="2908343"/>
            <a:ext cx="1455803" cy="1121068"/>
            <a:chOff x="2116305" y="2967882"/>
            <a:chExt cx="1479103" cy="1144019"/>
          </a:xfrm>
        </p:grpSpPr>
        <p:grpSp>
          <p:nvGrpSpPr>
            <p:cNvPr id="14" name="Group 25"/>
            <p:cNvGrpSpPr/>
            <p:nvPr/>
          </p:nvGrpSpPr>
          <p:grpSpPr>
            <a:xfrm>
              <a:off x="2116305" y="2967882"/>
              <a:ext cx="1479103" cy="654090"/>
              <a:chOff x="764014" y="1537046"/>
              <a:chExt cx="1544637" cy="654090"/>
            </a:xfrm>
          </p:grpSpPr>
          <p:sp>
            <p:nvSpPr>
              <p:cNvPr id="16" name="Text Placeholder 3"/>
              <p:cNvSpPr txBox="1"/>
              <p:nvPr/>
            </p:nvSpPr>
            <p:spPr>
              <a:xfrm>
                <a:off x="1012480" y="1537046"/>
                <a:ext cx="1047705" cy="28267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en-US" sz="1800" dirty="0">
                    <a:solidFill>
                      <a:schemeClr val="tx1">
                        <a:lumMod val="75000"/>
                        <a:lumOff val="25000"/>
                      </a:schemeClr>
                    </a:solidFill>
                    <a:cs typeface="+mn-ea"/>
                    <a:sym typeface="+mn-lt"/>
                  </a:rPr>
                  <a:t>459,769K</a:t>
                </a:r>
              </a:p>
            </p:txBody>
          </p:sp>
          <p:sp>
            <p:nvSpPr>
              <p:cNvPr id="17" name="Text Placeholder 3"/>
              <p:cNvSpPr txBox="1"/>
              <p:nvPr/>
            </p:nvSpPr>
            <p:spPr>
              <a:xfrm>
                <a:off x="764014" y="1877058"/>
                <a:ext cx="1544637" cy="31407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000" dirty="0">
                    <a:solidFill>
                      <a:schemeClr val="tx1">
                        <a:lumMod val="65000"/>
                        <a:lumOff val="35000"/>
                      </a:schemeClr>
                    </a:solidFill>
                    <a:cs typeface="+mn-ea"/>
                    <a:sym typeface="+mn-lt"/>
                  </a:rPr>
                  <a:t>单击此处添加副标题或详细文本描述</a:t>
                </a:r>
              </a:p>
            </p:txBody>
          </p:sp>
        </p:grpSp>
        <p:sp>
          <p:nvSpPr>
            <p:cNvPr id="15" name="Oval 75"/>
            <p:cNvSpPr/>
            <p:nvPr/>
          </p:nvSpPr>
          <p:spPr>
            <a:xfrm>
              <a:off x="2719458" y="3839104"/>
              <a:ext cx="272797" cy="2727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grpSp>
        <p:nvGrpSpPr>
          <p:cNvPr id="18" name="Group 81"/>
          <p:cNvGrpSpPr/>
          <p:nvPr/>
        </p:nvGrpSpPr>
        <p:grpSpPr>
          <a:xfrm>
            <a:off x="3693017" y="2908343"/>
            <a:ext cx="1455803" cy="1121068"/>
            <a:chOff x="3741368" y="2967882"/>
            <a:chExt cx="1479103" cy="1144019"/>
          </a:xfrm>
        </p:grpSpPr>
        <p:grpSp>
          <p:nvGrpSpPr>
            <p:cNvPr id="19" name="Group 25"/>
            <p:cNvGrpSpPr/>
            <p:nvPr/>
          </p:nvGrpSpPr>
          <p:grpSpPr>
            <a:xfrm>
              <a:off x="3741368" y="2967882"/>
              <a:ext cx="1479103" cy="654090"/>
              <a:chOff x="764014" y="1537046"/>
              <a:chExt cx="1544637" cy="654090"/>
            </a:xfrm>
          </p:grpSpPr>
          <p:sp>
            <p:nvSpPr>
              <p:cNvPr id="21" name="Text Placeholder 3"/>
              <p:cNvSpPr txBox="1"/>
              <p:nvPr/>
            </p:nvSpPr>
            <p:spPr>
              <a:xfrm>
                <a:off x="1012480" y="1537046"/>
                <a:ext cx="1047705" cy="28267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en-US" sz="1800" dirty="0">
                    <a:solidFill>
                      <a:schemeClr val="tx1">
                        <a:lumMod val="75000"/>
                        <a:lumOff val="25000"/>
                      </a:schemeClr>
                    </a:solidFill>
                    <a:cs typeface="+mn-ea"/>
                    <a:sym typeface="+mn-lt"/>
                  </a:rPr>
                  <a:t>459,769K</a:t>
                </a:r>
              </a:p>
            </p:txBody>
          </p:sp>
          <p:sp>
            <p:nvSpPr>
              <p:cNvPr id="22" name="Text Placeholder 3"/>
              <p:cNvSpPr txBox="1"/>
              <p:nvPr/>
            </p:nvSpPr>
            <p:spPr>
              <a:xfrm>
                <a:off x="764014" y="1877058"/>
                <a:ext cx="1544637" cy="31407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000" dirty="0">
                    <a:solidFill>
                      <a:schemeClr val="tx1">
                        <a:lumMod val="65000"/>
                        <a:lumOff val="35000"/>
                      </a:schemeClr>
                    </a:solidFill>
                    <a:cs typeface="+mn-ea"/>
                    <a:sym typeface="+mn-lt"/>
                  </a:rPr>
                  <a:t>单击此处添加副标题或详细文本描述</a:t>
                </a:r>
              </a:p>
            </p:txBody>
          </p:sp>
        </p:grpSp>
        <p:sp>
          <p:nvSpPr>
            <p:cNvPr id="20" name="Oval 76"/>
            <p:cNvSpPr/>
            <p:nvPr/>
          </p:nvSpPr>
          <p:spPr>
            <a:xfrm>
              <a:off x="4344521" y="3839104"/>
              <a:ext cx="272797" cy="2727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grpSp>
        <p:nvGrpSpPr>
          <p:cNvPr id="23" name="Group 82"/>
          <p:cNvGrpSpPr/>
          <p:nvPr/>
        </p:nvGrpSpPr>
        <p:grpSpPr>
          <a:xfrm>
            <a:off x="5292480" y="2908343"/>
            <a:ext cx="1455803" cy="1121068"/>
            <a:chOff x="5366431" y="2967882"/>
            <a:chExt cx="1479103" cy="1144019"/>
          </a:xfrm>
        </p:grpSpPr>
        <p:grpSp>
          <p:nvGrpSpPr>
            <p:cNvPr id="24" name="Group 25"/>
            <p:cNvGrpSpPr/>
            <p:nvPr/>
          </p:nvGrpSpPr>
          <p:grpSpPr>
            <a:xfrm>
              <a:off x="5366431" y="2967882"/>
              <a:ext cx="1479103" cy="654090"/>
              <a:chOff x="764014" y="1537046"/>
              <a:chExt cx="1544637" cy="654090"/>
            </a:xfrm>
          </p:grpSpPr>
          <p:sp>
            <p:nvSpPr>
              <p:cNvPr id="26" name="Text Placeholder 3"/>
              <p:cNvSpPr txBox="1"/>
              <p:nvPr/>
            </p:nvSpPr>
            <p:spPr>
              <a:xfrm>
                <a:off x="1012480" y="1537046"/>
                <a:ext cx="1047705" cy="28267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en-US" sz="1800" dirty="0">
                    <a:solidFill>
                      <a:schemeClr val="tx1">
                        <a:lumMod val="75000"/>
                        <a:lumOff val="25000"/>
                      </a:schemeClr>
                    </a:solidFill>
                    <a:cs typeface="+mn-ea"/>
                    <a:sym typeface="+mn-lt"/>
                  </a:rPr>
                  <a:t>459,769K</a:t>
                </a:r>
              </a:p>
            </p:txBody>
          </p:sp>
          <p:sp>
            <p:nvSpPr>
              <p:cNvPr id="27" name="Text Placeholder 3"/>
              <p:cNvSpPr txBox="1"/>
              <p:nvPr/>
            </p:nvSpPr>
            <p:spPr>
              <a:xfrm>
                <a:off x="764014" y="1877058"/>
                <a:ext cx="1544637" cy="31407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000" dirty="0">
                    <a:solidFill>
                      <a:schemeClr val="tx1">
                        <a:lumMod val="65000"/>
                        <a:lumOff val="35000"/>
                      </a:schemeClr>
                    </a:solidFill>
                    <a:cs typeface="+mn-ea"/>
                    <a:sym typeface="+mn-lt"/>
                  </a:rPr>
                  <a:t>单击此处添加副标题或详细文本描述</a:t>
                </a:r>
              </a:p>
            </p:txBody>
          </p:sp>
        </p:grpSp>
        <p:sp>
          <p:nvSpPr>
            <p:cNvPr id="25" name="Oval 77"/>
            <p:cNvSpPr/>
            <p:nvPr/>
          </p:nvSpPr>
          <p:spPr>
            <a:xfrm>
              <a:off x="5969584" y="3839104"/>
              <a:ext cx="272797" cy="2727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grpSp>
        <p:nvGrpSpPr>
          <p:cNvPr id="28" name="Group 83"/>
          <p:cNvGrpSpPr/>
          <p:nvPr/>
        </p:nvGrpSpPr>
        <p:grpSpPr>
          <a:xfrm>
            <a:off x="6891944" y="2908343"/>
            <a:ext cx="1455803" cy="1121068"/>
            <a:chOff x="6991494" y="2967882"/>
            <a:chExt cx="1479103" cy="1144019"/>
          </a:xfrm>
        </p:grpSpPr>
        <p:grpSp>
          <p:nvGrpSpPr>
            <p:cNvPr id="29" name="Group 25"/>
            <p:cNvGrpSpPr/>
            <p:nvPr/>
          </p:nvGrpSpPr>
          <p:grpSpPr>
            <a:xfrm>
              <a:off x="6991494" y="2967882"/>
              <a:ext cx="1479103" cy="654090"/>
              <a:chOff x="764014" y="1537046"/>
              <a:chExt cx="1544637" cy="654090"/>
            </a:xfrm>
          </p:grpSpPr>
          <p:sp>
            <p:nvSpPr>
              <p:cNvPr id="31" name="Text Placeholder 3"/>
              <p:cNvSpPr txBox="1"/>
              <p:nvPr/>
            </p:nvSpPr>
            <p:spPr>
              <a:xfrm>
                <a:off x="1012480" y="1537046"/>
                <a:ext cx="1047705" cy="28267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en-US" sz="1800" dirty="0">
                    <a:solidFill>
                      <a:schemeClr val="tx1">
                        <a:lumMod val="75000"/>
                        <a:lumOff val="25000"/>
                      </a:schemeClr>
                    </a:solidFill>
                    <a:cs typeface="+mn-ea"/>
                    <a:sym typeface="+mn-lt"/>
                  </a:rPr>
                  <a:t>459,769K</a:t>
                </a:r>
              </a:p>
            </p:txBody>
          </p:sp>
          <p:sp>
            <p:nvSpPr>
              <p:cNvPr id="32" name="Text Placeholder 3"/>
              <p:cNvSpPr txBox="1"/>
              <p:nvPr/>
            </p:nvSpPr>
            <p:spPr>
              <a:xfrm>
                <a:off x="764014" y="1877058"/>
                <a:ext cx="1544637" cy="31407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000" dirty="0">
                    <a:solidFill>
                      <a:schemeClr val="tx1">
                        <a:lumMod val="65000"/>
                        <a:lumOff val="35000"/>
                      </a:schemeClr>
                    </a:solidFill>
                    <a:cs typeface="+mn-ea"/>
                    <a:sym typeface="+mn-lt"/>
                  </a:rPr>
                  <a:t>单击此处添加副标题或详细文本描述</a:t>
                </a:r>
              </a:p>
            </p:txBody>
          </p:sp>
        </p:grpSp>
        <p:sp>
          <p:nvSpPr>
            <p:cNvPr id="30" name="Oval 78"/>
            <p:cNvSpPr/>
            <p:nvPr/>
          </p:nvSpPr>
          <p:spPr>
            <a:xfrm>
              <a:off x="7594647" y="3839104"/>
              <a:ext cx="272797" cy="2727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grpSp>
      <p:sp>
        <p:nvSpPr>
          <p:cNvPr id="33" name="Freeform 143"/>
          <p:cNvSpPr>
            <a:spLocks noEditPoints="1"/>
          </p:cNvSpPr>
          <p:nvPr/>
        </p:nvSpPr>
        <p:spPr bwMode="auto">
          <a:xfrm>
            <a:off x="1901210" y="1916783"/>
            <a:ext cx="299913" cy="275028"/>
          </a:xfrm>
          <a:custGeom>
            <a:avLst/>
            <a:gdLst>
              <a:gd name="T0" fmla="*/ 151 w 157"/>
              <a:gd name="T1" fmla="*/ 59 h 145"/>
              <a:gd name="T2" fmla="*/ 130 w 157"/>
              <a:gd name="T3" fmla="*/ 41 h 145"/>
              <a:gd name="T4" fmla="*/ 110 w 157"/>
              <a:gd name="T5" fmla="*/ 23 h 145"/>
              <a:gd name="T6" fmla="*/ 88 w 157"/>
              <a:gd name="T7" fmla="*/ 5 h 145"/>
              <a:gd name="T8" fmla="*/ 69 w 157"/>
              <a:gd name="T9" fmla="*/ 5 h 145"/>
              <a:gd name="T10" fmla="*/ 47 w 157"/>
              <a:gd name="T11" fmla="*/ 23 h 145"/>
              <a:gd name="T12" fmla="*/ 27 w 157"/>
              <a:gd name="T13" fmla="*/ 41 h 145"/>
              <a:gd name="T14" fmla="*/ 6 w 157"/>
              <a:gd name="T15" fmla="*/ 59 h 145"/>
              <a:gd name="T16" fmla="*/ 9 w 157"/>
              <a:gd name="T17" fmla="*/ 68 h 145"/>
              <a:gd name="T18" fmla="*/ 21 w 157"/>
              <a:gd name="T19" fmla="*/ 68 h 145"/>
              <a:gd name="T20" fmla="*/ 21 w 157"/>
              <a:gd name="T21" fmla="*/ 139 h 145"/>
              <a:gd name="T22" fmla="*/ 27 w 157"/>
              <a:gd name="T23" fmla="*/ 145 h 145"/>
              <a:gd name="T24" fmla="*/ 38 w 157"/>
              <a:gd name="T25" fmla="*/ 145 h 145"/>
              <a:gd name="T26" fmla="*/ 38 w 157"/>
              <a:gd name="T27" fmla="*/ 81 h 145"/>
              <a:gd name="T28" fmla="*/ 71 w 157"/>
              <a:gd name="T29" fmla="*/ 81 h 145"/>
              <a:gd name="T30" fmla="*/ 71 w 157"/>
              <a:gd name="T31" fmla="*/ 145 h 145"/>
              <a:gd name="T32" fmla="*/ 130 w 157"/>
              <a:gd name="T33" fmla="*/ 145 h 145"/>
              <a:gd name="T34" fmla="*/ 136 w 157"/>
              <a:gd name="T35" fmla="*/ 139 h 145"/>
              <a:gd name="T36" fmla="*/ 136 w 157"/>
              <a:gd name="T37" fmla="*/ 68 h 145"/>
              <a:gd name="T38" fmla="*/ 148 w 157"/>
              <a:gd name="T39" fmla="*/ 68 h 145"/>
              <a:gd name="T40" fmla="*/ 151 w 157"/>
              <a:gd name="T41" fmla="*/ 59 h 145"/>
              <a:gd name="T42" fmla="*/ 118 w 157"/>
              <a:gd name="T43" fmla="*/ 97 h 145"/>
              <a:gd name="T44" fmla="*/ 89 w 157"/>
              <a:gd name="T45" fmla="*/ 97 h 145"/>
              <a:gd name="T46" fmla="*/ 89 w 157"/>
              <a:gd name="T47" fmla="*/ 72 h 145"/>
              <a:gd name="T48" fmla="*/ 118 w 157"/>
              <a:gd name="T49" fmla="*/ 72 h 145"/>
              <a:gd name="T50" fmla="*/ 118 w 157"/>
              <a:gd name="T51"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45">
                <a:moveTo>
                  <a:pt x="151" y="59"/>
                </a:moveTo>
                <a:cubicBezTo>
                  <a:pt x="130" y="41"/>
                  <a:pt x="130" y="41"/>
                  <a:pt x="130" y="41"/>
                </a:cubicBezTo>
                <a:cubicBezTo>
                  <a:pt x="124" y="36"/>
                  <a:pt x="115" y="28"/>
                  <a:pt x="110" y="23"/>
                </a:cubicBezTo>
                <a:cubicBezTo>
                  <a:pt x="88" y="5"/>
                  <a:pt x="88" y="5"/>
                  <a:pt x="88" y="5"/>
                </a:cubicBezTo>
                <a:cubicBezTo>
                  <a:pt x="83" y="0"/>
                  <a:pt x="74" y="0"/>
                  <a:pt x="69" y="5"/>
                </a:cubicBezTo>
                <a:cubicBezTo>
                  <a:pt x="47" y="23"/>
                  <a:pt x="47" y="23"/>
                  <a:pt x="47" y="23"/>
                </a:cubicBezTo>
                <a:cubicBezTo>
                  <a:pt x="42" y="28"/>
                  <a:pt x="33" y="36"/>
                  <a:pt x="27" y="41"/>
                </a:cubicBezTo>
                <a:cubicBezTo>
                  <a:pt x="6" y="59"/>
                  <a:pt x="6" y="59"/>
                  <a:pt x="6" y="59"/>
                </a:cubicBezTo>
                <a:cubicBezTo>
                  <a:pt x="0" y="64"/>
                  <a:pt x="2" y="68"/>
                  <a:pt x="9" y="68"/>
                </a:cubicBezTo>
                <a:cubicBezTo>
                  <a:pt x="21" y="68"/>
                  <a:pt x="21" y="68"/>
                  <a:pt x="21" y="68"/>
                </a:cubicBezTo>
                <a:cubicBezTo>
                  <a:pt x="21" y="139"/>
                  <a:pt x="21" y="139"/>
                  <a:pt x="21" y="139"/>
                </a:cubicBezTo>
                <a:cubicBezTo>
                  <a:pt x="21" y="142"/>
                  <a:pt x="24" y="145"/>
                  <a:pt x="27" y="145"/>
                </a:cubicBezTo>
                <a:cubicBezTo>
                  <a:pt x="38" y="145"/>
                  <a:pt x="38" y="145"/>
                  <a:pt x="38" y="145"/>
                </a:cubicBezTo>
                <a:cubicBezTo>
                  <a:pt x="38" y="81"/>
                  <a:pt x="38" y="81"/>
                  <a:pt x="38" y="81"/>
                </a:cubicBezTo>
                <a:cubicBezTo>
                  <a:pt x="71" y="81"/>
                  <a:pt x="71" y="81"/>
                  <a:pt x="71" y="81"/>
                </a:cubicBezTo>
                <a:cubicBezTo>
                  <a:pt x="71" y="145"/>
                  <a:pt x="71" y="145"/>
                  <a:pt x="71" y="145"/>
                </a:cubicBezTo>
                <a:cubicBezTo>
                  <a:pt x="130" y="145"/>
                  <a:pt x="130" y="145"/>
                  <a:pt x="130" y="145"/>
                </a:cubicBezTo>
                <a:cubicBezTo>
                  <a:pt x="134" y="145"/>
                  <a:pt x="136" y="142"/>
                  <a:pt x="136" y="139"/>
                </a:cubicBezTo>
                <a:cubicBezTo>
                  <a:pt x="136" y="68"/>
                  <a:pt x="136" y="68"/>
                  <a:pt x="136" y="68"/>
                </a:cubicBezTo>
                <a:cubicBezTo>
                  <a:pt x="148" y="68"/>
                  <a:pt x="148" y="68"/>
                  <a:pt x="148" y="68"/>
                </a:cubicBezTo>
                <a:cubicBezTo>
                  <a:pt x="155" y="68"/>
                  <a:pt x="157" y="64"/>
                  <a:pt x="151" y="59"/>
                </a:cubicBezTo>
                <a:close/>
                <a:moveTo>
                  <a:pt x="118" y="97"/>
                </a:moveTo>
                <a:cubicBezTo>
                  <a:pt x="89" y="97"/>
                  <a:pt x="89" y="97"/>
                  <a:pt x="89" y="97"/>
                </a:cubicBezTo>
                <a:cubicBezTo>
                  <a:pt x="89" y="72"/>
                  <a:pt x="89" y="72"/>
                  <a:pt x="89" y="72"/>
                </a:cubicBezTo>
                <a:cubicBezTo>
                  <a:pt x="118" y="72"/>
                  <a:pt x="118" y="72"/>
                  <a:pt x="118" y="72"/>
                </a:cubicBezTo>
                <a:lnTo>
                  <a:pt x="118" y="97"/>
                </a:ln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sp>
        <p:nvSpPr>
          <p:cNvPr id="34" name="Freeform 92"/>
          <p:cNvSpPr>
            <a:spLocks noEditPoints="1"/>
          </p:cNvSpPr>
          <p:nvPr/>
        </p:nvSpPr>
        <p:spPr bwMode="auto">
          <a:xfrm>
            <a:off x="3007229" y="1904995"/>
            <a:ext cx="282813" cy="286814"/>
          </a:xfrm>
          <a:custGeom>
            <a:avLst/>
            <a:gdLst>
              <a:gd name="T0" fmla="*/ 143 w 148"/>
              <a:gd name="T1" fmla="*/ 130 h 151"/>
              <a:gd name="T2" fmla="*/ 100 w 148"/>
              <a:gd name="T3" fmla="*/ 86 h 151"/>
              <a:gd name="T4" fmla="*/ 110 w 148"/>
              <a:gd name="T5" fmla="*/ 55 h 151"/>
              <a:gd name="T6" fmla="*/ 55 w 148"/>
              <a:gd name="T7" fmla="*/ 0 h 151"/>
              <a:gd name="T8" fmla="*/ 0 w 148"/>
              <a:gd name="T9" fmla="*/ 55 h 151"/>
              <a:gd name="T10" fmla="*/ 55 w 148"/>
              <a:gd name="T11" fmla="*/ 109 h 151"/>
              <a:gd name="T12" fmla="*/ 81 w 148"/>
              <a:gd name="T13" fmla="*/ 103 h 151"/>
              <a:gd name="T14" fmla="*/ 126 w 148"/>
              <a:gd name="T15" fmla="*/ 147 h 151"/>
              <a:gd name="T16" fmla="*/ 143 w 148"/>
              <a:gd name="T17" fmla="*/ 147 h 151"/>
              <a:gd name="T18" fmla="*/ 143 w 148"/>
              <a:gd name="T19" fmla="*/ 130 h 151"/>
              <a:gd name="T20" fmla="*/ 19 w 148"/>
              <a:gd name="T21" fmla="*/ 55 h 151"/>
              <a:gd name="T22" fmla="*/ 55 w 148"/>
              <a:gd name="T23" fmla="*/ 18 h 151"/>
              <a:gd name="T24" fmla="*/ 92 w 148"/>
              <a:gd name="T25" fmla="*/ 55 h 151"/>
              <a:gd name="T26" fmla="*/ 55 w 148"/>
              <a:gd name="T27" fmla="*/ 91 h 151"/>
              <a:gd name="T28" fmla="*/ 19 w 148"/>
              <a:gd name="T29" fmla="*/ 5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151">
                <a:moveTo>
                  <a:pt x="143" y="130"/>
                </a:moveTo>
                <a:cubicBezTo>
                  <a:pt x="100" y="86"/>
                  <a:pt x="100" y="86"/>
                  <a:pt x="100" y="86"/>
                </a:cubicBezTo>
                <a:cubicBezTo>
                  <a:pt x="106" y="77"/>
                  <a:pt x="110" y="67"/>
                  <a:pt x="110" y="55"/>
                </a:cubicBezTo>
                <a:cubicBezTo>
                  <a:pt x="110" y="24"/>
                  <a:pt x="85" y="0"/>
                  <a:pt x="55" y="0"/>
                </a:cubicBezTo>
                <a:cubicBezTo>
                  <a:pt x="25" y="0"/>
                  <a:pt x="0" y="24"/>
                  <a:pt x="0" y="55"/>
                </a:cubicBezTo>
                <a:cubicBezTo>
                  <a:pt x="0" y="85"/>
                  <a:pt x="25" y="109"/>
                  <a:pt x="55" y="109"/>
                </a:cubicBezTo>
                <a:cubicBezTo>
                  <a:pt x="65" y="109"/>
                  <a:pt x="74" y="107"/>
                  <a:pt x="81" y="103"/>
                </a:cubicBezTo>
                <a:cubicBezTo>
                  <a:pt x="126" y="147"/>
                  <a:pt x="126" y="147"/>
                  <a:pt x="126" y="147"/>
                </a:cubicBezTo>
                <a:cubicBezTo>
                  <a:pt x="130" y="151"/>
                  <a:pt x="138" y="151"/>
                  <a:pt x="143" y="147"/>
                </a:cubicBezTo>
                <a:cubicBezTo>
                  <a:pt x="148" y="142"/>
                  <a:pt x="148" y="134"/>
                  <a:pt x="143" y="130"/>
                </a:cubicBezTo>
                <a:close/>
                <a:moveTo>
                  <a:pt x="19" y="55"/>
                </a:moveTo>
                <a:cubicBezTo>
                  <a:pt x="19" y="34"/>
                  <a:pt x="35" y="18"/>
                  <a:pt x="55" y="18"/>
                </a:cubicBezTo>
                <a:cubicBezTo>
                  <a:pt x="75" y="18"/>
                  <a:pt x="92" y="34"/>
                  <a:pt x="92" y="55"/>
                </a:cubicBezTo>
                <a:cubicBezTo>
                  <a:pt x="92" y="75"/>
                  <a:pt x="75" y="91"/>
                  <a:pt x="55" y="91"/>
                </a:cubicBezTo>
                <a:cubicBezTo>
                  <a:pt x="35" y="91"/>
                  <a:pt x="19" y="75"/>
                  <a:pt x="19" y="55"/>
                </a:cubicBez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grpSp>
        <p:nvGrpSpPr>
          <p:cNvPr id="35" name="组合 34"/>
          <p:cNvGrpSpPr/>
          <p:nvPr/>
        </p:nvGrpSpPr>
        <p:grpSpPr>
          <a:xfrm>
            <a:off x="4295788" y="1791545"/>
            <a:ext cx="429677" cy="400265"/>
            <a:chOff x="6661150" y="233363"/>
            <a:chExt cx="320675" cy="300038"/>
          </a:xfrm>
          <a:solidFill>
            <a:schemeClr val="bg1"/>
          </a:solidFill>
        </p:grpSpPr>
        <p:sp>
          <p:nvSpPr>
            <p:cNvPr id="36" name="Freeform 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 name="Freeform 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8" name="Freeform 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9" name="Rectangle 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grpSp>
      <p:sp>
        <p:nvSpPr>
          <p:cNvPr id="40" name="Freeform 140"/>
          <p:cNvSpPr>
            <a:spLocks noEditPoints="1"/>
          </p:cNvSpPr>
          <p:nvPr/>
        </p:nvSpPr>
        <p:spPr bwMode="auto">
          <a:xfrm>
            <a:off x="5702949" y="1898209"/>
            <a:ext cx="294892" cy="293602"/>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solidFill>
            <a:schemeClr val="bg1"/>
          </a:solidFill>
          <a:ln>
            <a:noFill/>
          </a:ln>
        </p:spPr>
        <p:txBody>
          <a:bodyPr vert="horz" wrap="square" lIns="89846" tIns="44923" rIns="89846" bIns="44923" numCol="1" anchor="t" anchorCtr="0" compatLnSpc="1"/>
          <a:lstStyle/>
          <a:p>
            <a:endParaRPr lang="en-US">
              <a:cs typeface="+mn-ea"/>
              <a:sym typeface="+mn-lt"/>
            </a:endParaRPr>
          </a:p>
        </p:txBody>
      </p:sp>
      <p:grpSp>
        <p:nvGrpSpPr>
          <p:cNvPr id="41" name="组合 40"/>
          <p:cNvGrpSpPr/>
          <p:nvPr/>
        </p:nvGrpSpPr>
        <p:grpSpPr>
          <a:xfrm>
            <a:off x="6822679" y="1939047"/>
            <a:ext cx="260452" cy="252763"/>
            <a:chOff x="8175625" y="987426"/>
            <a:chExt cx="314325" cy="306388"/>
          </a:xfrm>
          <a:solidFill>
            <a:schemeClr val="bg1"/>
          </a:solidFill>
        </p:grpSpPr>
        <p:sp>
          <p:nvSpPr>
            <p:cNvPr id="42" name="Freeform 104"/>
            <p:cNvSpPr/>
            <p:nvPr/>
          </p:nvSpPr>
          <p:spPr bwMode="auto">
            <a:xfrm>
              <a:off x="8258175" y="1144588"/>
              <a:ext cx="42863" cy="98425"/>
            </a:xfrm>
            <a:custGeom>
              <a:avLst/>
              <a:gdLst>
                <a:gd name="T0" fmla="*/ 11 w 19"/>
                <a:gd name="T1" fmla="*/ 43 h 43"/>
                <a:gd name="T2" fmla="*/ 19 w 19"/>
                <a:gd name="T3" fmla="*/ 43 h 43"/>
                <a:gd name="T4" fmla="*/ 19 w 19"/>
                <a:gd name="T5" fmla="*/ 0 h 43"/>
                <a:gd name="T6" fmla="*/ 12 w 19"/>
                <a:gd name="T7" fmla="*/ 0 h 43"/>
                <a:gd name="T8" fmla="*/ 11 w 19"/>
                <a:gd name="T9" fmla="*/ 4 h 43"/>
                <a:gd name="T10" fmla="*/ 8 w 19"/>
                <a:gd name="T11" fmla="*/ 7 h 43"/>
                <a:gd name="T12" fmla="*/ 4 w 19"/>
                <a:gd name="T13" fmla="*/ 8 h 43"/>
                <a:gd name="T14" fmla="*/ 0 w 19"/>
                <a:gd name="T15" fmla="*/ 9 h 43"/>
                <a:gd name="T16" fmla="*/ 0 w 19"/>
                <a:gd name="T17" fmla="*/ 15 h 43"/>
                <a:gd name="T18" fmla="*/ 11 w 19"/>
                <a:gd name="T19" fmla="*/ 15 h 43"/>
                <a:gd name="T20" fmla="*/ 11 w 19"/>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3">
                  <a:moveTo>
                    <a:pt x="11" y="43"/>
                  </a:moveTo>
                  <a:cubicBezTo>
                    <a:pt x="19" y="43"/>
                    <a:pt x="19" y="43"/>
                    <a:pt x="19" y="43"/>
                  </a:cubicBezTo>
                  <a:cubicBezTo>
                    <a:pt x="19" y="0"/>
                    <a:pt x="19" y="0"/>
                    <a:pt x="19" y="0"/>
                  </a:cubicBezTo>
                  <a:cubicBezTo>
                    <a:pt x="12" y="0"/>
                    <a:pt x="12" y="0"/>
                    <a:pt x="12" y="0"/>
                  </a:cubicBezTo>
                  <a:cubicBezTo>
                    <a:pt x="12" y="2"/>
                    <a:pt x="12" y="3"/>
                    <a:pt x="11" y="4"/>
                  </a:cubicBezTo>
                  <a:cubicBezTo>
                    <a:pt x="10" y="5"/>
                    <a:pt x="9" y="6"/>
                    <a:pt x="8" y="7"/>
                  </a:cubicBezTo>
                  <a:cubicBezTo>
                    <a:pt x="7" y="8"/>
                    <a:pt x="6" y="8"/>
                    <a:pt x="4" y="8"/>
                  </a:cubicBezTo>
                  <a:cubicBezTo>
                    <a:pt x="3" y="9"/>
                    <a:pt x="1" y="9"/>
                    <a:pt x="0" y="9"/>
                  </a:cubicBezTo>
                  <a:cubicBezTo>
                    <a:pt x="0" y="15"/>
                    <a:pt x="0" y="15"/>
                    <a:pt x="0" y="15"/>
                  </a:cubicBezTo>
                  <a:cubicBezTo>
                    <a:pt x="11" y="15"/>
                    <a:pt x="11" y="15"/>
                    <a:pt x="11" y="15"/>
                  </a:cubicBezTo>
                  <a:lnTo>
                    <a:pt x="1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3" name="Freeform 105"/>
            <p:cNvSpPr/>
            <p:nvPr/>
          </p:nvSpPr>
          <p:spPr bwMode="auto">
            <a:xfrm>
              <a:off x="8324850" y="1144588"/>
              <a:ext cx="71438" cy="98425"/>
            </a:xfrm>
            <a:custGeom>
              <a:avLst/>
              <a:gdLst>
                <a:gd name="T0" fmla="*/ 21 w 31"/>
                <a:gd name="T1" fmla="*/ 34 h 43"/>
                <a:gd name="T2" fmla="*/ 18 w 31"/>
                <a:gd name="T3" fmla="*/ 36 h 43"/>
                <a:gd name="T4" fmla="*/ 15 w 31"/>
                <a:gd name="T5" fmla="*/ 36 h 43"/>
                <a:gd name="T6" fmla="*/ 11 w 31"/>
                <a:gd name="T7" fmla="*/ 35 h 43"/>
                <a:gd name="T8" fmla="*/ 8 w 31"/>
                <a:gd name="T9" fmla="*/ 30 h 43"/>
                <a:gd name="T10" fmla="*/ 0 w 31"/>
                <a:gd name="T11" fmla="*/ 30 h 43"/>
                <a:gd name="T12" fmla="*/ 1 w 31"/>
                <a:gd name="T13" fmla="*/ 36 h 43"/>
                <a:gd name="T14" fmla="*/ 5 w 31"/>
                <a:gd name="T15" fmla="*/ 40 h 43"/>
                <a:gd name="T16" fmla="*/ 10 w 31"/>
                <a:gd name="T17" fmla="*/ 43 h 43"/>
                <a:gd name="T18" fmla="*/ 15 w 31"/>
                <a:gd name="T19" fmla="*/ 43 h 43"/>
                <a:gd name="T20" fmla="*/ 22 w 31"/>
                <a:gd name="T21" fmla="*/ 42 h 43"/>
                <a:gd name="T22" fmla="*/ 27 w 31"/>
                <a:gd name="T23" fmla="*/ 39 h 43"/>
                <a:gd name="T24" fmla="*/ 30 w 31"/>
                <a:gd name="T25" fmla="*/ 34 h 43"/>
                <a:gd name="T26" fmla="*/ 31 w 31"/>
                <a:gd name="T27" fmla="*/ 28 h 43"/>
                <a:gd name="T28" fmla="*/ 30 w 31"/>
                <a:gd name="T29" fmla="*/ 23 h 43"/>
                <a:gd name="T30" fmla="*/ 28 w 31"/>
                <a:gd name="T31" fmla="*/ 18 h 43"/>
                <a:gd name="T32" fmla="*/ 24 w 31"/>
                <a:gd name="T33" fmla="*/ 15 h 43"/>
                <a:gd name="T34" fmla="*/ 18 w 31"/>
                <a:gd name="T35" fmla="*/ 14 h 43"/>
                <a:gd name="T36" fmla="*/ 14 w 31"/>
                <a:gd name="T37" fmla="*/ 14 h 43"/>
                <a:gd name="T38" fmla="*/ 10 w 31"/>
                <a:gd name="T39" fmla="*/ 17 h 43"/>
                <a:gd name="T40" fmla="*/ 10 w 31"/>
                <a:gd name="T41" fmla="*/ 17 h 43"/>
                <a:gd name="T42" fmla="*/ 11 w 31"/>
                <a:gd name="T43" fmla="*/ 7 h 43"/>
                <a:gd name="T44" fmla="*/ 29 w 31"/>
                <a:gd name="T45" fmla="*/ 7 h 43"/>
                <a:gd name="T46" fmla="*/ 29 w 31"/>
                <a:gd name="T47" fmla="*/ 0 h 43"/>
                <a:gd name="T48" fmla="*/ 5 w 31"/>
                <a:gd name="T49" fmla="*/ 0 h 43"/>
                <a:gd name="T50" fmla="*/ 1 w 31"/>
                <a:gd name="T51" fmla="*/ 24 h 43"/>
                <a:gd name="T52" fmla="*/ 9 w 31"/>
                <a:gd name="T53" fmla="*/ 24 h 43"/>
                <a:gd name="T54" fmla="*/ 12 w 31"/>
                <a:gd name="T55" fmla="*/ 21 h 43"/>
                <a:gd name="T56" fmla="*/ 15 w 31"/>
                <a:gd name="T57" fmla="*/ 20 h 43"/>
                <a:gd name="T58" fmla="*/ 18 w 31"/>
                <a:gd name="T59" fmla="*/ 21 h 43"/>
                <a:gd name="T60" fmla="*/ 21 w 31"/>
                <a:gd name="T61" fmla="*/ 23 h 43"/>
                <a:gd name="T62" fmla="*/ 22 w 31"/>
                <a:gd name="T63" fmla="*/ 25 h 43"/>
                <a:gd name="T64" fmla="*/ 23 w 31"/>
                <a:gd name="T65" fmla="*/ 28 h 43"/>
                <a:gd name="T66" fmla="*/ 22 w 31"/>
                <a:gd name="T67" fmla="*/ 31 h 43"/>
                <a:gd name="T68" fmla="*/ 21 w 31"/>
                <a:gd name="T69"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43">
                  <a:moveTo>
                    <a:pt x="21" y="34"/>
                  </a:moveTo>
                  <a:cubicBezTo>
                    <a:pt x="20" y="35"/>
                    <a:pt x="19" y="35"/>
                    <a:pt x="18" y="36"/>
                  </a:cubicBezTo>
                  <a:cubicBezTo>
                    <a:pt x="17" y="36"/>
                    <a:pt x="16" y="36"/>
                    <a:pt x="15" y="36"/>
                  </a:cubicBezTo>
                  <a:cubicBezTo>
                    <a:pt x="13" y="36"/>
                    <a:pt x="12" y="36"/>
                    <a:pt x="11" y="35"/>
                  </a:cubicBezTo>
                  <a:cubicBezTo>
                    <a:pt x="9" y="34"/>
                    <a:pt x="9" y="32"/>
                    <a:pt x="8" y="30"/>
                  </a:cubicBezTo>
                  <a:cubicBezTo>
                    <a:pt x="0" y="30"/>
                    <a:pt x="0" y="30"/>
                    <a:pt x="0" y="30"/>
                  </a:cubicBezTo>
                  <a:cubicBezTo>
                    <a:pt x="0" y="32"/>
                    <a:pt x="0" y="34"/>
                    <a:pt x="1" y="36"/>
                  </a:cubicBezTo>
                  <a:cubicBezTo>
                    <a:pt x="2" y="38"/>
                    <a:pt x="3" y="39"/>
                    <a:pt x="5" y="40"/>
                  </a:cubicBezTo>
                  <a:cubicBezTo>
                    <a:pt x="6" y="41"/>
                    <a:pt x="8" y="42"/>
                    <a:pt x="10" y="43"/>
                  </a:cubicBezTo>
                  <a:cubicBezTo>
                    <a:pt x="11" y="43"/>
                    <a:pt x="13" y="43"/>
                    <a:pt x="15" y="43"/>
                  </a:cubicBezTo>
                  <a:cubicBezTo>
                    <a:pt x="18" y="43"/>
                    <a:pt x="20" y="43"/>
                    <a:pt x="22" y="42"/>
                  </a:cubicBezTo>
                  <a:cubicBezTo>
                    <a:pt x="23" y="42"/>
                    <a:pt x="25" y="41"/>
                    <a:pt x="27" y="39"/>
                  </a:cubicBezTo>
                  <a:cubicBezTo>
                    <a:pt x="28" y="38"/>
                    <a:pt x="29" y="36"/>
                    <a:pt x="30" y="34"/>
                  </a:cubicBezTo>
                  <a:cubicBezTo>
                    <a:pt x="31" y="32"/>
                    <a:pt x="31" y="30"/>
                    <a:pt x="31" y="28"/>
                  </a:cubicBezTo>
                  <a:cubicBezTo>
                    <a:pt x="31" y="26"/>
                    <a:pt x="31" y="24"/>
                    <a:pt x="30" y="23"/>
                  </a:cubicBezTo>
                  <a:cubicBezTo>
                    <a:pt x="30" y="21"/>
                    <a:pt x="29" y="19"/>
                    <a:pt x="28" y="18"/>
                  </a:cubicBezTo>
                  <a:cubicBezTo>
                    <a:pt x="27" y="17"/>
                    <a:pt x="25" y="16"/>
                    <a:pt x="24" y="15"/>
                  </a:cubicBezTo>
                  <a:cubicBezTo>
                    <a:pt x="22" y="14"/>
                    <a:pt x="20" y="14"/>
                    <a:pt x="18" y="14"/>
                  </a:cubicBezTo>
                  <a:cubicBezTo>
                    <a:pt x="16" y="14"/>
                    <a:pt x="15" y="14"/>
                    <a:pt x="14" y="14"/>
                  </a:cubicBezTo>
                  <a:cubicBezTo>
                    <a:pt x="12" y="15"/>
                    <a:pt x="11" y="16"/>
                    <a:pt x="10" y="17"/>
                  </a:cubicBezTo>
                  <a:cubicBezTo>
                    <a:pt x="10" y="17"/>
                    <a:pt x="10" y="17"/>
                    <a:pt x="10" y="17"/>
                  </a:cubicBezTo>
                  <a:cubicBezTo>
                    <a:pt x="11" y="7"/>
                    <a:pt x="11" y="7"/>
                    <a:pt x="11" y="7"/>
                  </a:cubicBezTo>
                  <a:cubicBezTo>
                    <a:pt x="29" y="7"/>
                    <a:pt x="29" y="7"/>
                    <a:pt x="29" y="7"/>
                  </a:cubicBezTo>
                  <a:cubicBezTo>
                    <a:pt x="29" y="0"/>
                    <a:pt x="29" y="0"/>
                    <a:pt x="29" y="0"/>
                  </a:cubicBezTo>
                  <a:cubicBezTo>
                    <a:pt x="5" y="0"/>
                    <a:pt x="5" y="0"/>
                    <a:pt x="5" y="0"/>
                  </a:cubicBezTo>
                  <a:cubicBezTo>
                    <a:pt x="1" y="24"/>
                    <a:pt x="1" y="24"/>
                    <a:pt x="1" y="24"/>
                  </a:cubicBezTo>
                  <a:cubicBezTo>
                    <a:pt x="9" y="24"/>
                    <a:pt x="9" y="24"/>
                    <a:pt x="9" y="24"/>
                  </a:cubicBezTo>
                  <a:cubicBezTo>
                    <a:pt x="10" y="22"/>
                    <a:pt x="11" y="22"/>
                    <a:pt x="12" y="21"/>
                  </a:cubicBezTo>
                  <a:cubicBezTo>
                    <a:pt x="13" y="21"/>
                    <a:pt x="14" y="20"/>
                    <a:pt x="15" y="20"/>
                  </a:cubicBezTo>
                  <a:cubicBezTo>
                    <a:pt x="16" y="20"/>
                    <a:pt x="18" y="20"/>
                    <a:pt x="18" y="21"/>
                  </a:cubicBezTo>
                  <a:cubicBezTo>
                    <a:pt x="19" y="21"/>
                    <a:pt x="20" y="22"/>
                    <a:pt x="21" y="23"/>
                  </a:cubicBezTo>
                  <a:cubicBezTo>
                    <a:pt x="21" y="23"/>
                    <a:pt x="22" y="24"/>
                    <a:pt x="22" y="25"/>
                  </a:cubicBezTo>
                  <a:cubicBezTo>
                    <a:pt x="23" y="26"/>
                    <a:pt x="23" y="27"/>
                    <a:pt x="23" y="28"/>
                  </a:cubicBezTo>
                  <a:cubicBezTo>
                    <a:pt x="23" y="29"/>
                    <a:pt x="22" y="30"/>
                    <a:pt x="22" y="31"/>
                  </a:cubicBezTo>
                  <a:cubicBezTo>
                    <a:pt x="22" y="32"/>
                    <a:pt x="21" y="33"/>
                    <a:pt x="2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4" name="Freeform 106"/>
            <p:cNvSpPr/>
            <p:nvPr/>
          </p:nvSpPr>
          <p:spPr bwMode="auto">
            <a:xfrm>
              <a:off x="8232775" y="987426"/>
              <a:ext cx="36513" cy="63500"/>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5" name="Freeform 107"/>
            <p:cNvSpPr/>
            <p:nvPr/>
          </p:nvSpPr>
          <p:spPr bwMode="auto">
            <a:xfrm>
              <a:off x="8396288" y="987426"/>
              <a:ext cx="36513" cy="63500"/>
            </a:xfrm>
            <a:custGeom>
              <a:avLst/>
              <a:gdLst>
                <a:gd name="T0" fmla="*/ 3 w 16"/>
                <a:gd name="T1" fmla="*/ 28 h 28"/>
                <a:gd name="T2" fmla="*/ 13 w 16"/>
                <a:gd name="T3" fmla="*/ 28 h 28"/>
                <a:gd name="T4" fmla="*/ 16 w 16"/>
                <a:gd name="T5" fmla="*/ 25 h 28"/>
                <a:gd name="T6" fmla="*/ 16 w 16"/>
                <a:gd name="T7" fmla="*/ 3 h 28"/>
                <a:gd name="T8" fmla="*/ 13 w 16"/>
                <a:gd name="T9" fmla="*/ 0 h 28"/>
                <a:gd name="T10" fmla="*/ 3 w 16"/>
                <a:gd name="T11" fmla="*/ 0 h 28"/>
                <a:gd name="T12" fmla="*/ 0 w 16"/>
                <a:gd name="T13" fmla="*/ 3 h 28"/>
                <a:gd name="T14" fmla="*/ 0 w 16"/>
                <a:gd name="T15" fmla="*/ 25 h 28"/>
                <a:gd name="T16" fmla="*/ 3 w 1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
                  <a:moveTo>
                    <a:pt x="3" y="28"/>
                  </a:moveTo>
                  <a:cubicBezTo>
                    <a:pt x="13" y="28"/>
                    <a:pt x="13" y="28"/>
                    <a:pt x="13" y="28"/>
                  </a:cubicBezTo>
                  <a:cubicBezTo>
                    <a:pt x="14" y="28"/>
                    <a:pt x="16" y="27"/>
                    <a:pt x="16" y="25"/>
                  </a:cubicBezTo>
                  <a:cubicBezTo>
                    <a:pt x="16" y="3"/>
                    <a:pt x="16" y="3"/>
                    <a:pt x="16" y="3"/>
                  </a:cubicBezTo>
                  <a:cubicBezTo>
                    <a:pt x="16" y="2"/>
                    <a:pt x="14" y="0"/>
                    <a:pt x="13" y="0"/>
                  </a:cubicBezTo>
                  <a:cubicBezTo>
                    <a:pt x="3" y="0"/>
                    <a:pt x="3" y="0"/>
                    <a:pt x="3" y="0"/>
                  </a:cubicBezTo>
                  <a:cubicBezTo>
                    <a:pt x="1" y="0"/>
                    <a:pt x="0" y="2"/>
                    <a:pt x="0" y="3"/>
                  </a:cubicBezTo>
                  <a:cubicBezTo>
                    <a:pt x="0" y="25"/>
                    <a:pt x="0" y="25"/>
                    <a:pt x="0" y="25"/>
                  </a:cubicBezTo>
                  <a:cubicBezTo>
                    <a:pt x="0" y="27"/>
                    <a:pt x="1" y="28"/>
                    <a:pt x="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6" name="Freeform 108"/>
            <p:cNvSpPr>
              <a:spLocks noEditPoints="1"/>
            </p:cNvSpPr>
            <p:nvPr/>
          </p:nvSpPr>
          <p:spPr bwMode="auto">
            <a:xfrm>
              <a:off x="8175625" y="1012826"/>
              <a:ext cx="314325" cy="280988"/>
            </a:xfrm>
            <a:custGeom>
              <a:avLst/>
              <a:gdLst>
                <a:gd name="T0" fmla="*/ 121 w 137"/>
                <a:gd name="T1" fmla="*/ 0 h 122"/>
                <a:gd name="T2" fmla="*/ 117 w 137"/>
                <a:gd name="T3" fmla="*/ 0 h 122"/>
                <a:gd name="T4" fmla="*/ 117 w 137"/>
                <a:gd name="T5" fmla="*/ 14 h 122"/>
                <a:gd name="T6" fmla="*/ 109 w 137"/>
                <a:gd name="T7" fmla="*/ 23 h 122"/>
                <a:gd name="T8" fmla="*/ 99 w 137"/>
                <a:gd name="T9" fmla="*/ 23 h 122"/>
                <a:gd name="T10" fmla="*/ 90 w 137"/>
                <a:gd name="T11" fmla="*/ 14 h 122"/>
                <a:gd name="T12" fmla="*/ 90 w 137"/>
                <a:gd name="T13" fmla="*/ 0 h 122"/>
                <a:gd name="T14" fmla="*/ 46 w 137"/>
                <a:gd name="T15" fmla="*/ 0 h 122"/>
                <a:gd name="T16" fmla="*/ 46 w 137"/>
                <a:gd name="T17" fmla="*/ 14 h 122"/>
                <a:gd name="T18" fmla="*/ 38 w 137"/>
                <a:gd name="T19" fmla="*/ 23 h 122"/>
                <a:gd name="T20" fmla="*/ 28 w 137"/>
                <a:gd name="T21" fmla="*/ 23 h 122"/>
                <a:gd name="T22" fmla="*/ 20 w 137"/>
                <a:gd name="T23" fmla="*/ 14 h 122"/>
                <a:gd name="T24" fmla="*/ 20 w 137"/>
                <a:gd name="T25" fmla="*/ 0 h 122"/>
                <a:gd name="T26" fmla="*/ 16 w 137"/>
                <a:gd name="T27" fmla="*/ 0 h 122"/>
                <a:gd name="T28" fmla="*/ 0 w 137"/>
                <a:gd name="T29" fmla="*/ 16 h 122"/>
                <a:gd name="T30" fmla="*/ 0 w 137"/>
                <a:gd name="T31" fmla="*/ 46 h 122"/>
                <a:gd name="T32" fmla="*/ 0 w 137"/>
                <a:gd name="T33" fmla="*/ 106 h 122"/>
                <a:gd name="T34" fmla="*/ 16 w 137"/>
                <a:gd name="T35" fmla="*/ 122 h 122"/>
                <a:gd name="T36" fmla="*/ 121 w 137"/>
                <a:gd name="T37" fmla="*/ 122 h 122"/>
                <a:gd name="T38" fmla="*/ 137 w 137"/>
                <a:gd name="T39" fmla="*/ 106 h 122"/>
                <a:gd name="T40" fmla="*/ 137 w 137"/>
                <a:gd name="T41" fmla="*/ 46 h 122"/>
                <a:gd name="T42" fmla="*/ 137 w 137"/>
                <a:gd name="T43" fmla="*/ 16 h 122"/>
                <a:gd name="T44" fmla="*/ 121 w 137"/>
                <a:gd name="T45" fmla="*/ 0 h 122"/>
                <a:gd name="T46" fmla="*/ 127 w 137"/>
                <a:gd name="T47" fmla="*/ 106 h 122"/>
                <a:gd name="T48" fmla="*/ 121 w 137"/>
                <a:gd name="T49" fmla="*/ 112 h 122"/>
                <a:gd name="T50" fmla="*/ 16 w 137"/>
                <a:gd name="T51" fmla="*/ 112 h 122"/>
                <a:gd name="T52" fmla="*/ 10 w 137"/>
                <a:gd name="T53" fmla="*/ 106 h 122"/>
                <a:gd name="T54" fmla="*/ 10 w 137"/>
                <a:gd name="T55" fmla="*/ 46 h 122"/>
                <a:gd name="T56" fmla="*/ 127 w 137"/>
                <a:gd name="T57" fmla="*/ 46 h 122"/>
                <a:gd name="T58" fmla="*/ 127 w 137"/>
                <a:gd name="T5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22">
                  <a:moveTo>
                    <a:pt x="121" y="0"/>
                  </a:moveTo>
                  <a:cubicBezTo>
                    <a:pt x="117" y="0"/>
                    <a:pt x="117" y="0"/>
                    <a:pt x="117" y="0"/>
                  </a:cubicBezTo>
                  <a:cubicBezTo>
                    <a:pt x="117" y="14"/>
                    <a:pt x="117" y="14"/>
                    <a:pt x="117" y="14"/>
                  </a:cubicBezTo>
                  <a:cubicBezTo>
                    <a:pt x="117" y="19"/>
                    <a:pt x="113" y="23"/>
                    <a:pt x="109" y="23"/>
                  </a:cubicBezTo>
                  <a:cubicBezTo>
                    <a:pt x="99" y="23"/>
                    <a:pt x="99" y="23"/>
                    <a:pt x="99" y="23"/>
                  </a:cubicBezTo>
                  <a:cubicBezTo>
                    <a:pt x="94" y="23"/>
                    <a:pt x="90" y="19"/>
                    <a:pt x="90" y="14"/>
                  </a:cubicBezTo>
                  <a:cubicBezTo>
                    <a:pt x="90" y="0"/>
                    <a:pt x="90" y="0"/>
                    <a:pt x="90" y="0"/>
                  </a:cubicBezTo>
                  <a:cubicBezTo>
                    <a:pt x="46" y="0"/>
                    <a:pt x="46" y="0"/>
                    <a:pt x="46" y="0"/>
                  </a:cubicBezTo>
                  <a:cubicBezTo>
                    <a:pt x="46" y="14"/>
                    <a:pt x="46" y="14"/>
                    <a:pt x="46" y="14"/>
                  </a:cubicBezTo>
                  <a:cubicBezTo>
                    <a:pt x="46" y="19"/>
                    <a:pt x="42" y="23"/>
                    <a:pt x="38" y="23"/>
                  </a:cubicBezTo>
                  <a:cubicBezTo>
                    <a:pt x="28" y="23"/>
                    <a:pt x="28" y="23"/>
                    <a:pt x="28" y="23"/>
                  </a:cubicBezTo>
                  <a:cubicBezTo>
                    <a:pt x="23" y="23"/>
                    <a:pt x="20" y="19"/>
                    <a:pt x="20" y="14"/>
                  </a:cubicBezTo>
                  <a:cubicBezTo>
                    <a:pt x="20" y="0"/>
                    <a:pt x="20" y="0"/>
                    <a:pt x="20" y="0"/>
                  </a:cubicBezTo>
                  <a:cubicBezTo>
                    <a:pt x="16" y="0"/>
                    <a:pt x="16" y="0"/>
                    <a:pt x="16" y="0"/>
                  </a:cubicBezTo>
                  <a:cubicBezTo>
                    <a:pt x="7" y="0"/>
                    <a:pt x="0" y="7"/>
                    <a:pt x="0" y="16"/>
                  </a:cubicBezTo>
                  <a:cubicBezTo>
                    <a:pt x="0" y="46"/>
                    <a:pt x="0" y="46"/>
                    <a:pt x="0" y="46"/>
                  </a:cubicBezTo>
                  <a:cubicBezTo>
                    <a:pt x="0" y="106"/>
                    <a:pt x="0" y="106"/>
                    <a:pt x="0" y="106"/>
                  </a:cubicBezTo>
                  <a:cubicBezTo>
                    <a:pt x="0" y="115"/>
                    <a:pt x="7" y="122"/>
                    <a:pt x="16" y="122"/>
                  </a:cubicBezTo>
                  <a:cubicBezTo>
                    <a:pt x="121" y="122"/>
                    <a:pt x="121" y="122"/>
                    <a:pt x="121" y="122"/>
                  </a:cubicBezTo>
                  <a:cubicBezTo>
                    <a:pt x="129" y="122"/>
                    <a:pt x="137" y="115"/>
                    <a:pt x="137" y="106"/>
                  </a:cubicBezTo>
                  <a:cubicBezTo>
                    <a:pt x="137" y="46"/>
                    <a:pt x="137" y="46"/>
                    <a:pt x="137" y="46"/>
                  </a:cubicBezTo>
                  <a:cubicBezTo>
                    <a:pt x="137" y="16"/>
                    <a:pt x="137" y="16"/>
                    <a:pt x="137" y="16"/>
                  </a:cubicBezTo>
                  <a:cubicBezTo>
                    <a:pt x="137" y="7"/>
                    <a:pt x="129" y="0"/>
                    <a:pt x="121" y="0"/>
                  </a:cubicBezTo>
                  <a:close/>
                  <a:moveTo>
                    <a:pt x="127" y="106"/>
                  </a:moveTo>
                  <a:cubicBezTo>
                    <a:pt x="127" y="109"/>
                    <a:pt x="124" y="112"/>
                    <a:pt x="121" y="112"/>
                  </a:cubicBezTo>
                  <a:cubicBezTo>
                    <a:pt x="16" y="112"/>
                    <a:pt x="16" y="112"/>
                    <a:pt x="16" y="112"/>
                  </a:cubicBezTo>
                  <a:cubicBezTo>
                    <a:pt x="13" y="112"/>
                    <a:pt x="10" y="109"/>
                    <a:pt x="10" y="106"/>
                  </a:cubicBezTo>
                  <a:cubicBezTo>
                    <a:pt x="10" y="46"/>
                    <a:pt x="10" y="46"/>
                    <a:pt x="10" y="46"/>
                  </a:cubicBezTo>
                  <a:cubicBezTo>
                    <a:pt x="127" y="46"/>
                    <a:pt x="127" y="46"/>
                    <a:pt x="127" y="46"/>
                  </a:cubicBezTo>
                  <a:lnTo>
                    <a:pt x="127"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sp>
        <p:nvSpPr>
          <p:cNvPr id="47"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advTm="12952">
        <p15:prstTrans prst="airplane"/>
      </p:transition>
    </mc:Choice>
    <mc:Fallback>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500"/>
                                        <p:tgtEl>
                                          <p:spTgt spid="2"/>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childTnLst>
                                </p:cTn>
                              </p:par>
                            </p:childTnLst>
                          </p:cTn>
                        </p:par>
                        <p:par>
                          <p:cTn id="33" fill="hold">
                            <p:stCondLst>
                              <p:cond delay="3000"/>
                            </p:stCondLst>
                            <p:childTnLst>
                              <p:par>
                                <p:cTn id="34" presetID="2" presetClass="entr" presetSubtype="4" accel="50000" decel="5000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accel="50000" decel="5000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accel="50000" decel="50000"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accel="50000" decel="5000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accel="50000" decel="50000"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ppt_x"/>
                                          </p:val>
                                        </p:tav>
                                        <p:tav tm="100000">
                                          <p:val>
                                            <p:strVal val="#ppt_x"/>
                                          </p:val>
                                        </p:tav>
                                      </p:tavLst>
                                    </p:anim>
                                    <p:anim calcmode="lin" valueType="num">
                                      <p:cBhvr additive="base">
                                        <p:cTn id="57" dur="500" fill="hold"/>
                                        <p:tgtEl>
                                          <p:spTgt spid="28"/>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3" presetClass="entr" presetSubtype="16"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childTnLst>
                                </p:cTn>
                              </p:par>
                            </p:childTnLst>
                          </p:cTn>
                        </p:par>
                        <p:par>
                          <p:cTn id="63" fill="hold">
                            <p:stCondLst>
                              <p:cond delay="6000"/>
                            </p:stCondLst>
                            <p:childTnLst>
                              <p:par>
                                <p:cTn id="64" presetID="23" presetClass="entr" presetSubtype="16"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childTnLst>
                                </p:cTn>
                              </p:par>
                            </p:childTnLst>
                          </p:cTn>
                        </p:par>
                        <p:par>
                          <p:cTn id="68" fill="hold">
                            <p:stCondLst>
                              <p:cond delay="6500"/>
                            </p:stCondLst>
                            <p:childTnLst>
                              <p:par>
                                <p:cTn id="69" presetID="23" presetClass="entr" presetSubtype="16"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fltVal val="0"/>
                                          </p:val>
                                        </p:tav>
                                        <p:tav tm="100000">
                                          <p:val>
                                            <p:strVal val="#ppt_w"/>
                                          </p:val>
                                        </p:tav>
                                      </p:tavLst>
                                    </p:anim>
                                    <p:anim calcmode="lin" valueType="num">
                                      <p:cBhvr>
                                        <p:cTn id="72" dur="500" fill="hold"/>
                                        <p:tgtEl>
                                          <p:spTgt spid="35"/>
                                        </p:tgtEl>
                                        <p:attrNameLst>
                                          <p:attrName>ppt_h</p:attrName>
                                        </p:attrNameLst>
                                      </p:cBhvr>
                                      <p:tavLst>
                                        <p:tav tm="0">
                                          <p:val>
                                            <p:fltVal val="0"/>
                                          </p:val>
                                        </p:tav>
                                        <p:tav tm="100000">
                                          <p:val>
                                            <p:strVal val="#ppt_h"/>
                                          </p:val>
                                        </p:tav>
                                      </p:tavLst>
                                    </p:anim>
                                  </p:childTnLst>
                                </p:cTn>
                              </p:par>
                            </p:childTnLst>
                          </p:cTn>
                        </p:par>
                        <p:par>
                          <p:cTn id="73" fill="hold">
                            <p:stCondLst>
                              <p:cond delay="7000"/>
                            </p:stCondLst>
                            <p:childTnLst>
                              <p:par>
                                <p:cTn id="74" presetID="23" presetClass="entr" presetSubtype="16" fill="hold" grpId="0" nodeType="afterEffect">
                                  <p:stCondLst>
                                    <p:cond delay="0"/>
                                  </p:stCondLst>
                                  <p:childTnLst>
                                    <p:set>
                                      <p:cBhvr>
                                        <p:cTn id="75" dur="1" fill="hold">
                                          <p:stCondLst>
                                            <p:cond delay="0"/>
                                          </p:stCondLst>
                                        </p:cTn>
                                        <p:tgtEl>
                                          <p:spTgt spid="40"/>
                                        </p:tgtEl>
                                        <p:attrNameLst>
                                          <p:attrName>style.visibility</p:attrName>
                                        </p:attrNameLst>
                                      </p:cBhvr>
                                      <p:to>
                                        <p:strVal val="visible"/>
                                      </p:to>
                                    </p:set>
                                    <p:anim calcmode="lin" valueType="num">
                                      <p:cBhvr>
                                        <p:cTn id="76" dur="500" fill="hold"/>
                                        <p:tgtEl>
                                          <p:spTgt spid="40"/>
                                        </p:tgtEl>
                                        <p:attrNameLst>
                                          <p:attrName>ppt_w</p:attrName>
                                        </p:attrNameLst>
                                      </p:cBhvr>
                                      <p:tavLst>
                                        <p:tav tm="0">
                                          <p:val>
                                            <p:fltVal val="0"/>
                                          </p:val>
                                        </p:tav>
                                        <p:tav tm="100000">
                                          <p:val>
                                            <p:strVal val="#ppt_w"/>
                                          </p:val>
                                        </p:tav>
                                      </p:tavLst>
                                    </p:anim>
                                    <p:anim calcmode="lin" valueType="num">
                                      <p:cBhvr>
                                        <p:cTn id="77" dur="500" fill="hold"/>
                                        <p:tgtEl>
                                          <p:spTgt spid="40"/>
                                        </p:tgtEl>
                                        <p:attrNameLst>
                                          <p:attrName>ppt_h</p:attrName>
                                        </p:attrNameLst>
                                      </p:cBhvr>
                                      <p:tavLst>
                                        <p:tav tm="0">
                                          <p:val>
                                            <p:fltVal val="0"/>
                                          </p:val>
                                        </p:tav>
                                        <p:tav tm="100000">
                                          <p:val>
                                            <p:strVal val="#ppt_h"/>
                                          </p:val>
                                        </p:tav>
                                      </p:tavLst>
                                    </p:anim>
                                  </p:childTnLst>
                                </p:cTn>
                              </p:par>
                            </p:childTnLst>
                          </p:cTn>
                        </p:par>
                        <p:par>
                          <p:cTn id="78" fill="hold">
                            <p:stCondLst>
                              <p:cond delay="7500"/>
                            </p:stCondLst>
                            <p:childTnLst>
                              <p:par>
                                <p:cTn id="79" presetID="23" presetClass="entr" presetSubtype="16" fill="hold" nodeType="after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p:cTn id="81" dur="500" fill="hold"/>
                                        <p:tgtEl>
                                          <p:spTgt spid="41"/>
                                        </p:tgtEl>
                                        <p:attrNameLst>
                                          <p:attrName>ppt_w</p:attrName>
                                        </p:attrNameLst>
                                      </p:cBhvr>
                                      <p:tavLst>
                                        <p:tav tm="0">
                                          <p:val>
                                            <p:fltVal val="0"/>
                                          </p:val>
                                        </p:tav>
                                        <p:tav tm="100000">
                                          <p:val>
                                            <p:strVal val="#ppt_w"/>
                                          </p:val>
                                        </p:tav>
                                      </p:tavLst>
                                    </p:anim>
                                    <p:anim calcmode="lin" valueType="num">
                                      <p:cBhvr>
                                        <p:cTn id="82" dur="500" fill="hold"/>
                                        <p:tgtEl>
                                          <p:spTgt spid="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33" grpId="0" animBg="1"/>
      <p:bldP spid="34"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1"/>
          <p:cNvSpPr>
            <a:spLocks noChangeArrowheads="1"/>
          </p:cNvSpPr>
          <p:nvPr/>
        </p:nvSpPr>
        <p:spPr bwMode="auto">
          <a:xfrm rot="-1800000">
            <a:off x="2580792" y="1681272"/>
            <a:ext cx="864952" cy="3832738"/>
          </a:xfrm>
          <a:custGeom>
            <a:avLst/>
            <a:gdLst>
              <a:gd name="T0" fmla="*/ 1171575 w 1170373"/>
              <a:gd name="T1" fmla="*/ 675778 h 5214450"/>
              <a:gd name="T2" fmla="*/ 0 w 1170373"/>
              <a:gd name="T3" fmla="*/ 0 h 5214450"/>
              <a:gd name="T4" fmla="*/ 0 w 1170373"/>
              <a:gd name="T5" fmla="*/ 4539159 h 5214450"/>
              <a:gd name="T6" fmla="*/ 1171575 w 1170373"/>
              <a:gd name="T7" fmla="*/ 5214937 h 5214450"/>
              <a:gd name="T8" fmla="*/ 0 60000 65536"/>
              <a:gd name="T9" fmla="*/ 0 60000 65536"/>
              <a:gd name="T10" fmla="*/ 0 60000 65536"/>
              <a:gd name="T11" fmla="*/ 0 60000 65536"/>
              <a:gd name="T12" fmla="*/ 0 w 1170373"/>
              <a:gd name="T13" fmla="*/ 0 h 5214450"/>
              <a:gd name="T14" fmla="*/ 1170373 w 1170373"/>
              <a:gd name="T15" fmla="*/ 5214450 h 5214450"/>
            </a:gdLst>
            <a:ahLst/>
            <a:cxnLst>
              <a:cxn ang="T8">
                <a:pos x="T0" y="T1"/>
              </a:cxn>
              <a:cxn ang="T9">
                <a:pos x="T2" y="T3"/>
              </a:cxn>
              <a:cxn ang="T10">
                <a:pos x="T4" y="T5"/>
              </a:cxn>
              <a:cxn ang="T11">
                <a:pos x="T6" y="T7"/>
              </a:cxn>
            </a:cxnLst>
            <a:rect l="T12" t="T13" r="T14" b="T15"/>
            <a:pathLst>
              <a:path w="1170373" h="5214450">
                <a:moveTo>
                  <a:pt x="1170373" y="675715"/>
                </a:moveTo>
                <a:lnTo>
                  <a:pt x="0" y="0"/>
                </a:lnTo>
                <a:lnTo>
                  <a:pt x="0" y="4538735"/>
                </a:lnTo>
                <a:lnTo>
                  <a:pt x="1170373" y="5214450"/>
                </a:lnTo>
                <a:lnTo>
                  <a:pt x="1170373" y="675715"/>
                </a:lnTo>
                <a:close/>
              </a:path>
            </a:pathLst>
          </a:custGeom>
          <a:solidFill>
            <a:srgbClr val="3F3E40"/>
          </a:solidFill>
          <a:ln>
            <a:noFill/>
          </a:ln>
          <a:extLst>
            <a:ext uri="{91240B29-F687-4F45-9708-019B960494DF}">
              <a14:hiddenLine xmlns:a14="http://schemas.microsoft.com/office/drawing/2010/main" w="12700">
                <a:solidFill>
                  <a:srgbClr val="42719B"/>
                </a:solidFill>
                <a:bevel/>
              </a14:hiddenLine>
            </a:ext>
          </a:extLst>
        </p:spPr>
        <p:txBody>
          <a:bodyPr lIns="67391" tIns="33696" rIns="67391" bIns="33696" anchor="ctr"/>
          <a:lstStyle/>
          <a:p>
            <a:endParaRPr lang="zh-CN" altLang="en-US">
              <a:cs typeface="+mn-ea"/>
              <a:sym typeface="+mn-lt"/>
            </a:endParaRPr>
          </a:p>
        </p:txBody>
      </p:sp>
      <p:sp>
        <p:nvSpPr>
          <p:cNvPr id="3" name="任意多边形 25"/>
          <p:cNvSpPr>
            <a:spLocks noChangeArrowheads="1"/>
          </p:cNvSpPr>
          <p:nvPr/>
        </p:nvSpPr>
        <p:spPr bwMode="auto">
          <a:xfrm rot="1800000" flipH="1">
            <a:off x="896597" y="1681272"/>
            <a:ext cx="863779" cy="3832738"/>
          </a:xfrm>
          <a:custGeom>
            <a:avLst/>
            <a:gdLst>
              <a:gd name="T0" fmla="*/ 1169987 w 1170373"/>
              <a:gd name="T1" fmla="*/ 675778 h 5214450"/>
              <a:gd name="T2" fmla="*/ 0 w 1170373"/>
              <a:gd name="T3" fmla="*/ 0 h 5214450"/>
              <a:gd name="T4" fmla="*/ 0 w 1170373"/>
              <a:gd name="T5" fmla="*/ 4539159 h 5214450"/>
              <a:gd name="T6" fmla="*/ 1169987 w 1170373"/>
              <a:gd name="T7" fmla="*/ 5214937 h 5214450"/>
              <a:gd name="T8" fmla="*/ 0 60000 65536"/>
              <a:gd name="T9" fmla="*/ 0 60000 65536"/>
              <a:gd name="T10" fmla="*/ 0 60000 65536"/>
              <a:gd name="T11" fmla="*/ 0 60000 65536"/>
              <a:gd name="T12" fmla="*/ 0 w 1170373"/>
              <a:gd name="T13" fmla="*/ 0 h 5214450"/>
              <a:gd name="T14" fmla="*/ 1170373 w 1170373"/>
              <a:gd name="T15" fmla="*/ 5214450 h 5214450"/>
            </a:gdLst>
            <a:ahLst/>
            <a:cxnLst>
              <a:cxn ang="T8">
                <a:pos x="T0" y="T1"/>
              </a:cxn>
              <a:cxn ang="T9">
                <a:pos x="T2" y="T3"/>
              </a:cxn>
              <a:cxn ang="T10">
                <a:pos x="T4" y="T5"/>
              </a:cxn>
              <a:cxn ang="T11">
                <a:pos x="T6" y="T7"/>
              </a:cxn>
            </a:cxnLst>
            <a:rect l="T12" t="T13" r="T14" b="T15"/>
            <a:pathLst>
              <a:path w="1170373" h="5214450">
                <a:moveTo>
                  <a:pt x="1170373" y="675715"/>
                </a:moveTo>
                <a:lnTo>
                  <a:pt x="0" y="0"/>
                </a:lnTo>
                <a:lnTo>
                  <a:pt x="0" y="4538735"/>
                </a:lnTo>
                <a:lnTo>
                  <a:pt x="1170373" y="5214450"/>
                </a:lnTo>
                <a:lnTo>
                  <a:pt x="1170373" y="675715"/>
                </a:lnTo>
                <a:close/>
              </a:path>
            </a:pathLst>
          </a:custGeom>
          <a:solidFill>
            <a:schemeClr val="tx1">
              <a:lumMod val="85000"/>
              <a:lumOff val="15000"/>
            </a:schemeClr>
          </a:solidFill>
          <a:ln>
            <a:noFill/>
          </a:ln>
        </p:spPr>
        <p:txBody>
          <a:bodyPr lIns="67391" tIns="33696" rIns="67391" bIns="33696" anchor="ctr"/>
          <a:lstStyle/>
          <a:p>
            <a:endParaRPr lang="zh-CN" altLang="en-US">
              <a:cs typeface="+mn-ea"/>
              <a:sym typeface="+mn-lt"/>
            </a:endParaRPr>
          </a:p>
        </p:txBody>
      </p:sp>
      <p:pic>
        <p:nvPicPr>
          <p:cNvPr id="4" name="图片 38"/>
          <p:cNvPicPr>
            <a:picLocks noChangeAspect="1" noChangeArrowheads="1"/>
          </p:cNvPicPr>
          <p:nvPr/>
        </p:nvPicPr>
        <p:blipFill>
          <a:blip r:embed="rId3" cstate="print">
            <a:extLst>
              <a:ext uri="{28A0092B-C50C-407E-A947-70E740481C1C}">
                <a14:useLocalDpi xmlns:a14="http://schemas.microsoft.com/office/drawing/2010/main" val="0"/>
              </a:ext>
            </a:extLst>
          </a:blip>
          <a:srcRect l="10245" t="3702" r="10960" b="15459"/>
          <a:stretch>
            <a:fillRect/>
          </a:stretch>
        </p:blipFill>
        <p:spPr bwMode="auto">
          <a:xfrm>
            <a:off x="1453307" y="1213409"/>
            <a:ext cx="1474403" cy="2912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39"/>
          <p:cNvSpPr>
            <a:spLocks noChangeArrowheads="1"/>
          </p:cNvSpPr>
          <p:nvPr/>
        </p:nvSpPr>
        <p:spPr bwMode="auto">
          <a:xfrm>
            <a:off x="1612702" y="1683605"/>
            <a:ext cx="1182570" cy="2052294"/>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6" name="文本框 40"/>
          <p:cNvSpPr>
            <a:spLocks noChangeArrowheads="1"/>
          </p:cNvSpPr>
          <p:nvPr/>
        </p:nvSpPr>
        <p:spPr bwMode="auto">
          <a:xfrm>
            <a:off x="4500245" y="1665605"/>
            <a:ext cx="4161790" cy="223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b="1" dirty="0">
                <a:solidFill>
                  <a:schemeClr val="tx1">
                    <a:lumMod val="65000"/>
                    <a:lumOff val="35000"/>
                  </a:schemeClr>
                </a:solidFill>
                <a:latin typeface="+mn-lt"/>
                <a:ea typeface="+mn-ea"/>
                <a:cs typeface="+mn-ea"/>
                <a:sym typeface="+mn-lt"/>
              </a:rPr>
              <a:t>MORE  THEN  TEMPLATE</a:t>
            </a:r>
            <a:endParaRPr lang="zh-CN" altLang="en-US" b="1" dirty="0">
              <a:solidFill>
                <a:schemeClr val="tx1">
                  <a:lumMod val="65000"/>
                  <a:lumOff val="35000"/>
                </a:schemeClr>
              </a:solidFill>
              <a:latin typeface="+mn-lt"/>
              <a:ea typeface="+mn-ea"/>
              <a:cs typeface="+mn-ea"/>
              <a:sym typeface="+mn-lt"/>
            </a:endParaRPr>
          </a:p>
          <a:p>
            <a:pPr algn="l"/>
            <a:endParaRPr lang="zh-CN" altLang="en-US" sz="900" b="1" dirty="0">
              <a:solidFill>
                <a:schemeClr val="tx1">
                  <a:lumMod val="65000"/>
                  <a:lumOff val="35000"/>
                </a:schemeClr>
              </a:solidFill>
              <a:latin typeface="+mn-lt"/>
              <a:ea typeface="+mn-ea"/>
              <a:cs typeface="+mn-ea"/>
              <a:sym typeface="+mn-lt"/>
            </a:endParaRPr>
          </a:p>
          <a:p>
            <a:pPr algn="l"/>
            <a:r>
              <a:rPr lang="zh-CN" altLang="en-US" sz="1200" dirty="0">
                <a:solidFill>
                  <a:schemeClr val="tx1">
                    <a:lumMod val="65000"/>
                    <a:lumOff val="35000"/>
                  </a:schemeClr>
                </a:solidFill>
                <a:latin typeface="+mn-lt"/>
                <a:ea typeface="+mn-ea"/>
                <a:cs typeface="+mn-ea"/>
                <a:sym typeface="+mn-lt"/>
              </a:rPr>
              <a:t>单击此处添加副标题或详细文本描述单击此处添加副标题或详细文本描述单击此处添加副标题或详细文本描述单击此处添加副标题或详细文本描述单击此处添加副标题或详细文本描述</a:t>
            </a:r>
          </a:p>
          <a:p>
            <a:pPr algn="l"/>
            <a:endParaRPr lang="zh-CN" altLang="en-US" sz="1200" dirty="0">
              <a:solidFill>
                <a:schemeClr val="tx1">
                  <a:lumMod val="65000"/>
                  <a:lumOff val="35000"/>
                </a:schemeClr>
              </a:solidFill>
              <a:latin typeface="+mn-lt"/>
              <a:ea typeface="+mn-ea"/>
              <a:cs typeface="+mn-ea"/>
              <a:sym typeface="+mn-lt"/>
            </a:endParaRPr>
          </a:p>
          <a:p>
            <a:pPr algn="l"/>
            <a:r>
              <a:rPr lang="zh-CN" altLang="en-US" sz="1200" dirty="0">
                <a:solidFill>
                  <a:schemeClr val="tx1">
                    <a:lumMod val="65000"/>
                    <a:lumOff val="35000"/>
                  </a:schemeClr>
                </a:solidFill>
                <a:latin typeface="+mn-lt"/>
                <a:ea typeface="+mn-ea"/>
                <a:cs typeface="+mn-ea"/>
                <a:sym typeface="+mn-lt"/>
              </a:rPr>
              <a:t>单击此处添加副标题或详细文本描述单击此处添加副标题或详细文本描述单击此处添加副标题或详细文本描述单击此处添加副标题或详细文本描述</a:t>
            </a:r>
          </a:p>
          <a:p>
            <a:endParaRPr lang="zh-CN" altLang="en-US" sz="1200" dirty="0">
              <a:solidFill>
                <a:schemeClr val="tx1">
                  <a:lumMod val="65000"/>
                  <a:lumOff val="35000"/>
                </a:schemeClr>
              </a:solidFill>
              <a:latin typeface="+mn-lt"/>
              <a:ea typeface="+mn-ea"/>
              <a:cs typeface="+mn-ea"/>
              <a:sym typeface="+mn-lt"/>
            </a:endParaRPr>
          </a:p>
        </p:txBody>
      </p:sp>
      <p:sp>
        <p:nvSpPr>
          <p:cNvPr id="7"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advTm="12952">
        <p15:prstTrans prst="airplane"/>
      </p:transition>
    </mc:Choice>
    <mc:Fallback>
      <p:transition spd="slow" advTm="1295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1"/>
          <p:cNvSpPr/>
          <p:nvPr/>
        </p:nvSpPr>
        <p:spPr>
          <a:xfrm>
            <a:off x="2950057" y="791964"/>
            <a:ext cx="4217707" cy="724956"/>
          </a:xfrm>
          <a:prstGeom prst="rect">
            <a:avLst/>
          </a:prstGeom>
          <a:solidFill>
            <a:srgbClr val="E2E9E9"/>
          </a:solidFill>
          <a:ln w="3175" cap="flat" cmpd="sng" algn="ctr">
            <a:solidFill>
              <a:srgbClr val="EAEAEA"/>
            </a:solidFill>
            <a:prstDash val="solid"/>
          </a:ln>
          <a:effectLst/>
        </p:spPr>
        <p:txBody>
          <a:bodyPr lIns="132665" tIns="44929" rIns="89858" bIns="44929" anchor="ctr"/>
          <a:lstStyle/>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p:txBody>
      </p:sp>
      <p:sp>
        <p:nvSpPr>
          <p:cNvPr id="3" name="深色1"/>
          <p:cNvSpPr/>
          <p:nvPr/>
        </p:nvSpPr>
        <p:spPr>
          <a:xfrm>
            <a:off x="1816819" y="791965"/>
            <a:ext cx="1052037" cy="966460"/>
          </a:xfrm>
          <a:custGeom>
            <a:avLst/>
            <a:gdLst/>
            <a:ahLst/>
            <a:cxnLst/>
            <a:rect l="l" t="t" r="r" b="b"/>
            <a:pathLst>
              <a:path w="1871662" h="1727200">
                <a:moveTo>
                  <a:pt x="0" y="0"/>
                </a:moveTo>
                <a:lnTo>
                  <a:pt x="1871662" y="0"/>
                </a:lnTo>
                <a:lnTo>
                  <a:pt x="1871662" y="1308095"/>
                </a:lnTo>
                <a:lnTo>
                  <a:pt x="935831" y="1727200"/>
                </a:lnTo>
                <a:lnTo>
                  <a:pt x="0" y="1308095"/>
                </a:lnTo>
                <a:close/>
              </a:path>
            </a:pathLst>
          </a:custGeom>
          <a:solidFill>
            <a:schemeClr val="tx1">
              <a:lumMod val="75000"/>
              <a:lumOff val="25000"/>
            </a:schemeClr>
          </a:solidFill>
          <a:ln w="25400" cap="flat" cmpd="sng" algn="ctr">
            <a:noFill/>
            <a:prstDash val="solid"/>
          </a:ln>
          <a:effectLst/>
        </p:spPr>
        <p:txBody>
          <a:bodyPr lIns="89858" tIns="44929" rIns="89858" bIns="238796" anchor="ctr"/>
          <a:lstStyle/>
          <a:p>
            <a:pPr algn="ctr">
              <a:lnSpc>
                <a:spcPct val="120000"/>
              </a:lnSpc>
              <a:defRPr/>
            </a:pPr>
            <a:r>
              <a:rPr lang="zh-CN" altLang="en-US" sz="1000" b="1" kern="0" dirty="0">
                <a:solidFill>
                  <a:schemeClr val="bg1"/>
                </a:solidFill>
                <a:cs typeface="+mn-ea"/>
                <a:sym typeface="+mn-lt"/>
              </a:rPr>
              <a:t>文本</a:t>
            </a:r>
            <a:r>
              <a:rPr lang="en-US" altLang="zh-CN" sz="1000" b="1" kern="0" dirty="0">
                <a:solidFill>
                  <a:schemeClr val="bg1"/>
                </a:solidFill>
                <a:cs typeface="+mn-ea"/>
                <a:sym typeface="+mn-lt"/>
              </a:rPr>
              <a:t>1</a:t>
            </a:r>
            <a:endParaRPr lang="zh-CN" altLang="en-US" sz="1000" b="1" kern="0" dirty="0">
              <a:solidFill>
                <a:schemeClr val="bg1"/>
              </a:solidFill>
              <a:cs typeface="+mn-ea"/>
              <a:sym typeface="+mn-lt"/>
            </a:endParaRPr>
          </a:p>
        </p:txBody>
      </p:sp>
      <p:sp>
        <p:nvSpPr>
          <p:cNvPr id="4" name="文本2"/>
          <p:cNvSpPr/>
          <p:nvPr/>
        </p:nvSpPr>
        <p:spPr>
          <a:xfrm>
            <a:off x="2950055" y="1639393"/>
            <a:ext cx="4235288" cy="723666"/>
          </a:xfrm>
          <a:prstGeom prst="rect">
            <a:avLst/>
          </a:prstGeom>
          <a:solidFill>
            <a:srgbClr val="E2E9E9"/>
          </a:solidFill>
          <a:ln w="3175" cap="flat" cmpd="sng" algn="ctr">
            <a:solidFill>
              <a:srgbClr val="EAEAEA"/>
            </a:solidFill>
            <a:prstDash val="solid"/>
          </a:ln>
          <a:effectLst/>
        </p:spPr>
        <p:txBody>
          <a:bodyPr lIns="132665" tIns="44929" rIns="89858" bIns="44929" anchor="ctr"/>
          <a:lstStyle/>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p:txBody>
      </p:sp>
      <p:sp>
        <p:nvSpPr>
          <p:cNvPr id="5" name="深色2"/>
          <p:cNvSpPr/>
          <p:nvPr/>
        </p:nvSpPr>
        <p:spPr>
          <a:xfrm>
            <a:off x="1816819" y="1638061"/>
            <a:ext cx="1052037" cy="966460"/>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chemeClr val="tx1">
              <a:lumMod val="75000"/>
              <a:lumOff val="25000"/>
            </a:schemeClr>
          </a:solidFill>
          <a:ln w="25400" cap="flat" cmpd="sng" algn="ctr">
            <a:noFill/>
            <a:prstDash val="solid"/>
          </a:ln>
          <a:effectLst/>
        </p:spPr>
        <p:txBody>
          <a:bodyPr lIns="89858" tIns="44929" rIns="89858" bIns="44929" anchor="ctr"/>
          <a:lstStyle/>
          <a:p>
            <a:pPr algn="ctr">
              <a:lnSpc>
                <a:spcPct val="120000"/>
              </a:lnSpc>
              <a:defRPr/>
            </a:pPr>
            <a:r>
              <a:rPr lang="zh-CN" altLang="en-US" sz="1000" b="1" kern="0" dirty="0">
                <a:solidFill>
                  <a:schemeClr val="bg1"/>
                </a:solidFill>
                <a:cs typeface="+mn-ea"/>
                <a:sym typeface="+mn-lt"/>
              </a:rPr>
              <a:t>文本</a:t>
            </a:r>
            <a:r>
              <a:rPr lang="en-US" altLang="zh-CN" sz="1000" b="1" kern="0" dirty="0">
                <a:solidFill>
                  <a:schemeClr val="bg1"/>
                </a:solidFill>
                <a:cs typeface="+mn-ea"/>
                <a:sym typeface="+mn-lt"/>
              </a:rPr>
              <a:t>2</a:t>
            </a:r>
            <a:endParaRPr lang="zh-CN" altLang="en-US" sz="1000" b="1" kern="0" dirty="0">
              <a:solidFill>
                <a:schemeClr val="bg1"/>
              </a:solidFill>
              <a:cs typeface="+mn-ea"/>
              <a:sym typeface="+mn-lt"/>
            </a:endParaRPr>
          </a:p>
        </p:txBody>
      </p:sp>
      <p:sp>
        <p:nvSpPr>
          <p:cNvPr id="6" name="文本3"/>
          <p:cNvSpPr/>
          <p:nvPr/>
        </p:nvSpPr>
        <p:spPr>
          <a:xfrm>
            <a:off x="2936670" y="2484158"/>
            <a:ext cx="4248673" cy="719516"/>
          </a:xfrm>
          <a:prstGeom prst="rect">
            <a:avLst/>
          </a:prstGeom>
          <a:solidFill>
            <a:srgbClr val="E2E9E9"/>
          </a:solidFill>
          <a:ln w="3175" cap="flat" cmpd="sng" algn="ctr">
            <a:solidFill>
              <a:srgbClr val="EAEAEA"/>
            </a:solidFill>
            <a:prstDash val="solid"/>
          </a:ln>
          <a:effectLst/>
        </p:spPr>
        <p:txBody>
          <a:bodyPr lIns="132665" tIns="44929" rIns="89858" bIns="44929" anchor="ctr"/>
          <a:lstStyle/>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p:txBody>
      </p:sp>
      <p:sp>
        <p:nvSpPr>
          <p:cNvPr id="7" name="深色3"/>
          <p:cNvSpPr/>
          <p:nvPr/>
        </p:nvSpPr>
        <p:spPr>
          <a:xfrm>
            <a:off x="1816819" y="2493450"/>
            <a:ext cx="1052037" cy="966461"/>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chemeClr val="tx1">
              <a:lumMod val="75000"/>
              <a:lumOff val="25000"/>
            </a:schemeClr>
          </a:solidFill>
          <a:ln w="25400" cap="flat" cmpd="sng" algn="ctr">
            <a:noFill/>
            <a:prstDash val="solid"/>
          </a:ln>
          <a:effectLst/>
        </p:spPr>
        <p:txBody>
          <a:bodyPr lIns="89858" tIns="44929" rIns="89858" bIns="44929" anchor="ctr"/>
          <a:lstStyle/>
          <a:p>
            <a:pPr algn="ctr">
              <a:lnSpc>
                <a:spcPct val="120000"/>
              </a:lnSpc>
              <a:defRPr/>
            </a:pPr>
            <a:r>
              <a:rPr lang="zh-CN" altLang="en-US" sz="1000" b="1" kern="0" dirty="0">
                <a:solidFill>
                  <a:schemeClr val="bg1"/>
                </a:solidFill>
                <a:cs typeface="+mn-ea"/>
                <a:sym typeface="+mn-lt"/>
              </a:rPr>
              <a:t>文本</a:t>
            </a:r>
            <a:r>
              <a:rPr lang="en-US" altLang="zh-CN" sz="1000" b="1" kern="0" dirty="0">
                <a:solidFill>
                  <a:schemeClr val="bg1"/>
                </a:solidFill>
                <a:cs typeface="+mn-ea"/>
                <a:sym typeface="+mn-lt"/>
              </a:rPr>
              <a:t>3</a:t>
            </a:r>
            <a:endParaRPr lang="zh-CN" altLang="en-US" sz="1000" b="1" kern="0" dirty="0">
              <a:solidFill>
                <a:schemeClr val="bg1"/>
              </a:solidFill>
              <a:cs typeface="+mn-ea"/>
              <a:sym typeface="+mn-lt"/>
            </a:endParaRPr>
          </a:p>
        </p:txBody>
      </p:sp>
      <p:sp>
        <p:nvSpPr>
          <p:cNvPr id="8" name="文本4"/>
          <p:cNvSpPr/>
          <p:nvPr/>
        </p:nvSpPr>
        <p:spPr>
          <a:xfrm>
            <a:off x="2936670" y="3319648"/>
            <a:ext cx="4248673" cy="719516"/>
          </a:xfrm>
          <a:prstGeom prst="rect">
            <a:avLst/>
          </a:prstGeom>
          <a:solidFill>
            <a:srgbClr val="E2E9E9"/>
          </a:solidFill>
          <a:ln w="3175" cap="flat" cmpd="sng" algn="ctr">
            <a:solidFill>
              <a:srgbClr val="EAEAEA"/>
            </a:solidFill>
            <a:prstDash val="solid"/>
          </a:ln>
          <a:effectLst/>
        </p:spPr>
        <p:txBody>
          <a:bodyPr lIns="132665" tIns="44929" rIns="89858" bIns="44929" anchor="ctr"/>
          <a:lstStyle/>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a:p>
            <a:pPr marL="126365" indent="-126365">
              <a:lnSpc>
                <a:spcPct val="150000"/>
              </a:lnSpc>
              <a:buFont typeface="Arial" panose="020B0604020202020204" pitchFamily="34" charset="0"/>
              <a:buChar char="•"/>
              <a:defRPr/>
            </a:pPr>
            <a:r>
              <a:rPr lang="zh-CN" altLang="en-US" sz="900" kern="0" dirty="0">
                <a:solidFill>
                  <a:srgbClr val="314865"/>
                </a:solidFill>
                <a:cs typeface="+mn-ea"/>
                <a:sym typeface="+mn-lt"/>
              </a:rPr>
              <a:t>单击此处添加段落文本单击此处添加段落文本</a:t>
            </a:r>
            <a:endParaRPr lang="en-US" altLang="zh-CN" sz="900" kern="0" dirty="0">
              <a:solidFill>
                <a:srgbClr val="314865"/>
              </a:solidFill>
              <a:cs typeface="+mn-ea"/>
              <a:sym typeface="+mn-lt"/>
            </a:endParaRPr>
          </a:p>
        </p:txBody>
      </p:sp>
      <p:sp>
        <p:nvSpPr>
          <p:cNvPr id="9" name="深色4"/>
          <p:cNvSpPr/>
          <p:nvPr/>
        </p:nvSpPr>
        <p:spPr>
          <a:xfrm>
            <a:off x="1816819" y="3353895"/>
            <a:ext cx="1052037" cy="966461"/>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chemeClr val="tx1">
              <a:lumMod val="75000"/>
              <a:lumOff val="25000"/>
            </a:schemeClr>
          </a:solidFill>
          <a:ln w="25400" cap="flat" cmpd="sng" algn="ctr">
            <a:noFill/>
            <a:prstDash val="solid"/>
          </a:ln>
          <a:effectLst/>
        </p:spPr>
        <p:txBody>
          <a:bodyPr lIns="0" tIns="44929" rIns="0" bIns="44929" anchor="ctr"/>
          <a:lstStyle/>
          <a:p>
            <a:pPr algn="ctr">
              <a:lnSpc>
                <a:spcPct val="120000"/>
              </a:lnSpc>
              <a:spcBef>
                <a:spcPts val="440"/>
              </a:spcBef>
              <a:spcAft>
                <a:spcPts val="440"/>
              </a:spcAft>
              <a:defRPr/>
            </a:pPr>
            <a:r>
              <a:rPr lang="zh-CN" altLang="en-US" sz="1000" b="1" kern="0" dirty="0">
                <a:solidFill>
                  <a:schemeClr val="bg1"/>
                </a:solidFill>
                <a:cs typeface="+mn-ea"/>
                <a:sym typeface="+mn-lt"/>
              </a:rPr>
              <a:t>文本</a:t>
            </a:r>
            <a:r>
              <a:rPr lang="en-US" altLang="zh-CN" sz="1000" b="1" kern="0" dirty="0">
                <a:solidFill>
                  <a:schemeClr val="bg1"/>
                </a:solidFill>
                <a:cs typeface="+mn-ea"/>
                <a:sym typeface="+mn-lt"/>
              </a:rPr>
              <a:t>4</a:t>
            </a:r>
            <a:endParaRPr lang="zh-CN" altLang="en-US" sz="1000" b="1" kern="0" dirty="0">
              <a:solidFill>
                <a:schemeClr val="bg1"/>
              </a:solidFill>
              <a:cs typeface="+mn-ea"/>
              <a:sym typeface="+mn-lt"/>
            </a:endParaRPr>
          </a:p>
        </p:txBody>
      </p:sp>
      <p:sp>
        <p:nvSpPr>
          <p:cNvPr id="10"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advTm="12952">
        <p15:prstTrans prst="airplane"/>
      </p:transition>
    </mc:Choice>
    <mc:Fallback>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21"/>
          <p:cNvSpPr>
            <a:spLocks noChangeShapeType="1"/>
          </p:cNvSpPr>
          <p:nvPr/>
        </p:nvSpPr>
        <p:spPr bwMode="auto">
          <a:xfrm flipH="1">
            <a:off x="2314706" y="2910939"/>
            <a:ext cx="363327" cy="344188"/>
          </a:xfrm>
          <a:prstGeom prst="line">
            <a:avLst/>
          </a:prstGeom>
          <a:noFill/>
          <a:ln w="12700">
            <a:solidFill>
              <a:srgbClr val="3F3F3F"/>
            </a:solidFill>
            <a:bevel/>
          </a:ln>
          <a:extLst>
            <a:ext uri="{909E8E84-426E-40DD-AFC4-6F175D3DCCD1}">
              <a14:hiddenFill xmlns:a14="http://schemas.microsoft.com/office/drawing/2010/main">
                <a:noFill/>
              </a14:hiddenFill>
            </a:ext>
          </a:extLst>
        </p:spPr>
        <p:txBody>
          <a:bodyPr lIns="67391" tIns="33696" rIns="67391" bIns="33696"/>
          <a:lstStyle/>
          <a:p>
            <a:endParaRPr lang="zh-CN" altLang="en-US">
              <a:cs typeface="+mn-ea"/>
              <a:sym typeface="+mn-lt"/>
            </a:endParaRPr>
          </a:p>
        </p:txBody>
      </p:sp>
      <p:sp>
        <p:nvSpPr>
          <p:cNvPr id="3" name="直接连接符 25"/>
          <p:cNvSpPr>
            <a:spLocks noChangeShapeType="1"/>
          </p:cNvSpPr>
          <p:nvPr/>
        </p:nvSpPr>
        <p:spPr bwMode="auto">
          <a:xfrm>
            <a:off x="4249713" y="2817600"/>
            <a:ext cx="445368" cy="239181"/>
          </a:xfrm>
          <a:prstGeom prst="line">
            <a:avLst/>
          </a:prstGeom>
          <a:noFill/>
          <a:ln w="12700">
            <a:solidFill>
              <a:srgbClr val="3F3F3F"/>
            </a:solidFill>
            <a:bevel/>
          </a:ln>
          <a:extLst>
            <a:ext uri="{909E8E84-426E-40DD-AFC4-6F175D3DCCD1}">
              <a14:hiddenFill xmlns:a14="http://schemas.microsoft.com/office/drawing/2010/main">
                <a:noFill/>
              </a14:hiddenFill>
            </a:ext>
          </a:extLst>
        </p:spPr>
        <p:txBody>
          <a:bodyPr lIns="67391" tIns="33696" rIns="67391" bIns="33696"/>
          <a:lstStyle/>
          <a:p>
            <a:endParaRPr lang="zh-CN" altLang="en-US">
              <a:cs typeface="+mn-ea"/>
              <a:sym typeface="+mn-lt"/>
            </a:endParaRPr>
          </a:p>
        </p:txBody>
      </p:sp>
      <p:sp>
        <p:nvSpPr>
          <p:cNvPr id="4" name="直接连接符 27"/>
          <p:cNvSpPr>
            <a:spLocks noChangeShapeType="1"/>
          </p:cNvSpPr>
          <p:nvPr/>
        </p:nvSpPr>
        <p:spPr bwMode="auto">
          <a:xfrm flipV="1">
            <a:off x="5801469" y="3138453"/>
            <a:ext cx="514518" cy="823718"/>
          </a:xfrm>
          <a:prstGeom prst="line">
            <a:avLst/>
          </a:prstGeom>
          <a:noFill/>
          <a:ln w="12700">
            <a:solidFill>
              <a:srgbClr val="3F3F3F"/>
            </a:solidFill>
            <a:bevel/>
          </a:ln>
          <a:extLst>
            <a:ext uri="{909E8E84-426E-40DD-AFC4-6F175D3DCCD1}">
              <a14:hiddenFill xmlns:a14="http://schemas.microsoft.com/office/drawing/2010/main">
                <a:noFill/>
              </a14:hiddenFill>
            </a:ext>
          </a:extLst>
        </p:spPr>
        <p:txBody>
          <a:bodyPr lIns="67391" tIns="33696" rIns="67391" bIns="33696"/>
          <a:lstStyle/>
          <a:p>
            <a:endParaRPr lang="zh-CN" altLang="en-US">
              <a:cs typeface="+mn-ea"/>
              <a:sym typeface="+mn-lt"/>
            </a:endParaRPr>
          </a:p>
        </p:txBody>
      </p:sp>
      <p:sp>
        <p:nvSpPr>
          <p:cNvPr id="5" name="椭圆 28"/>
          <p:cNvSpPr>
            <a:spLocks noChangeArrowheads="1"/>
          </p:cNvSpPr>
          <p:nvPr/>
        </p:nvSpPr>
        <p:spPr bwMode="auto">
          <a:xfrm>
            <a:off x="2674516" y="1614692"/>
            <a:ext cx="1591605" cy="1583265"/>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6" name="椭圆 29"/>
          <p:cNvSpPr>
            <a:spLocks noChangeArrowheads="1"/>
          </p:cNvSpPr>
          <p:nvPr/>
        </p:nvSpPr>
        <p:spPr bwMode="auto">
          <a:xfrm>
            <a:off x="6300750" y="2234231"/>
            <a:ext cx="1016143" cy="1011562"/>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7" name="椭圆 30"/>
          <p:cNvSpPr>
            <a:spLocks noChangeAspect="1" noChangeArrowheads="1"/>
          </p:cNvSpPr>
          <p:nvPr/>
        </p:nvSpPr>
        <p:spPr bwMode="auto">
          <a:xfrm>
            <a:off x="2206879" y="3199124"/>
            <a:ext cx="186351" cy="184345"/>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8" name="椭圆 31"/>
          <p:cNvSpPr>
            <a:spLocks noChangeAspect="1" noChangeArrowheads="1"/>
          </p:cNvSpPr>
          <p:nvPr/>
        </p:nvSpPr>
        <p:spPr bwMode="auto">
          <a:xfrm>
            <a:off x="1658373" y="4176851"/>
            <a:ext cx="186351" cy="185512"/>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9" name="椭圆 33"/>
          <p:cNvSpPr>
            <a:spLocks noChangeAspect="1" noChangeArrowheads="1"/>
          </p:cNvSpPr>
          <p:nvPr/>
        </p:nvSpPr>
        <p:spPr bwMode="auto">
          <a:xfrm>
            <a:off x="2651076" y="2752263"/>
            <a:ext cx="185179" cy="185511"/>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10" name="椭圆 34"/>
          <p:cNvSpPr>
            <a:spLocks noChangeAspect="1" noChangeArrowheads="1"/>
          </p:cNvSpPr>
          <p:nvPr/>
        </p:nvSpPr>
        <p:spPr bwMode="auto">
          <a:xfrm>
            <a:off x="4138371" y="2725428"/>
            <a:ext cx="186351" cy="185512"/>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11" name="椭圆 35"/>
          <p:cNvSpPr>
            <a:spLocks noChangeAspect="1" noChangeArrowheads="1"/>
          </p:cNvSpPr>
          <p:nvPr/>
        </p:nvSpPr>
        <p:spPr bwMode="auto">
          <a:xfrm>
            <a:off x="4666952" y="3031113"/>
            <a:ext cx="186352" cy="184345"/>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12" name="椭圆 36"/>
          <p:cNvSpPr>
            <a:spLocks noChangeAspect="1" noChangeArrowheads="1"/>
          </p:cNvSpPr>
          <p:nvPr/>
        </p:nvSpPr>
        <p:spPr bwMode="auto">
          <a:xfrm>
            <a:off x="5697159" y="3801161"/>
            <a:ext cx="186351" cy="185512"/>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13" name="椭圆 37"/>
          <p:cNvSpPr>
            <a:spLocks noChangeAspect="1" noChangeArrowheads="1"/>
          </p:cNvSpPr>
          <p:nvPr/>
        </p:nvSpPr>
        <p:spPr bwMode="auto">
          <a:xfrm>
            <a:off x="6276138" y="3004278"/>
            <a:ext cx="186351" cy="185511"/>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14" name="椭圆 38"/>
          <p:cNvSpPr>
            <a:spLocks noChangeAspect="1" noChangeArrowheads="1"/>
          </p:cNvSpPr>
          <p:nvPr/>
        </p:nvSpPr>
        <p:spPr bwMode="auto">
          <a:xfrm>
            <a:off x="7224303" y="2405741"/>
            <a:ext cx="186352" cy="185512"/>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15" name="椭圆 39"/>
          <p:cNvSpPr>
            <a:spLocks noChangeArrowheads="1"/>
          </p:cNvSpPr>
          <p:nvPr/>
        </p:nvSpPr>
        <p:spPr bwMode="auto">
          <a:xfrm>
            <a:off x="4617727" y="2910939"/>
            <a:ext cx="1264612" cy="1258911"/>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sp>
        <p:nvSpPr>
          <p:cNvPr id="16" name="椭圆 40"/>
          <p:cNvSpPr>
            <a:spLocks noChangeArrowheads="1"/>
          </p:cNvSpPr>
          <p:nvPr/>
        </p:nvSpPr>
        <p:spPr bwMode="auto">
          <a:xfrm>
            <a:off x="1438033" y="3199124"/>
            <a:ext cx="1105216" cy="1100235"/>
          </a:xfrm>
          <a:prstGeom prst="ellipse">
            <a:avLst/>
          </a:prstGeom>
          <a:solidFill>
            <a:schemeClr val="tx1">
              <a:lumMod val="75000"/>
              <a:lumOff val="25000"/>
            </a:schemeClr>
          </a:solidFill>
          <a:ln>
            <a:noFill/>
          </a:ln>
        </p:spPr>
        <p:txBody>
          <a:bodyPr lIns="67391" tIns="33696" rIns="67391" bIns="33696"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endParaRPr lang="zh-CN" altLang="en-US" sz="1300">
              <a:solidFill>
                <a:srgbClr val="FFFFFF"/>
              </a:solidFill>
              <a:latin typeface="+mn-lt"/>
              <a:ea typeface="+mn-ea"/>
              <a:cs typeface="+mn-ea"/>
              <a:sym typeface="+mn-lt"/>
            </a:endParaRPr>
          </a:p>
        </p:txBody>
      </p:sp>
      <p:grpSp>
        <p:nvGrpSpPr>
          <p:cNvPr id="17" name="组合 41"/>
          <p:cNvGrpSpPr/>
          <p:nvPr/>
        </p:nvGrpSpPr>
        <p:grpSpPr bwMode="auto">
          <a:xfrm>
            <a:off x="5037311" y="3332132"/>
            <a:ext cx="424272" cy="417693"/>
            <a:chOff x="0" y="0"/>
            <a:chExt cx="453105" cy="448433"/>
          </a:xfrm>
        </p:grpSpPr>
        <p:sp>
          <p:nvSpPr>
            <p:cNvPr id="18"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9"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0" name="组合 44"/>
          <p:cNvGrpSpPr/>
          <p:nvPr/>
        </p:nvGrpSpPr>
        <p:grpSpPr bwMode="auto">
          <a:xfrm>
            <a:off x="3262870" y="2138558"/>
            <a:ext cx="496937" cy="532033"/>
            <a:chOff x="0" y="0"/>
            <a:chExt cx="466184" cy="501686"/>
          </a:xfrm>
        </p:grpSpPr>
        <p:sp>
          <p:nvSpPr>
            <p:cNvPr id="2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2" name="Rectangle 155"/>
            <p:cNvSpPr>
              <a:spLocks noChangeArrowheads="1"/>
            </p:cNvSpPr>
            <p:nvPr/>
          </p:nvSpPr>
          <p:spPr bwMode="auto">
            <a:xfrm>
              <a:off x="160689" y="419472"/>
              <a:ext cx="9342" cy="32698"/>
            </a:xfrm>
            <a:prstGeom prst="rect">
              <a:avLst/>
            </a:pr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300">
                <a:solidFill>
                  <a:srgbClr val="000000"/>
                </a:solidFill>
                <a:latin typeface="+mn-lt"/>
                <a:ea typeface="+mn-ea"/>
                <a:cs typeface="+mn-ea"/>
                <a:sym typeface="+mn-lt"/>
              </a:endParaRPr>
            </a:p>
          </p:txBody>
        </p:sp>
        <p:sp>
          <p:nvSpPr>
            <p:cNvPr id="2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6" name="组合 50"/>
          <p:cNvGrpSpPr/>
          <p:nvPr/>
        </p:nvGrpSpPr>
        <p:grpSpPr bwMode="auto">
          <a:xfrm>
            <a:off x="1800188" y="3564313"/>
            <a:ext cx="380907" cy="364023"/>
            <a:chOff x="0" y="0"/>
            <a:chExt cx="490600" cy="471805"/>
          </a:xfrm>
        </p:grpSpPr>
        <p:sp>
          <p:nvSpPr>
            <p:cNvPr id="27" name="Oval 131"/>
            <p:cNvSpPr>
              <a:spLocks noChangeArrowheads="1"/>
            </p:cNvSpPr>
            <p:nvPr/>
          </p:nvSpPr>
          <p:spPr bwMode="auto">
            <a:xfrm>
              <a:off x="134915" y="0"/>
              <a:ext cx="220770" cy="223595"/>
            </a:xfrm>
            <a:prstGeom prst="ellipse">
              <a:avLst/>
            </a:pr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300">
                <a:solidFill>
                  <a:srgbClr val="000000"/>
                </a:solidFill>
                <a:latin typeface="+mn-lt"/>
                <a:ea typeface="+mn-ea"/>
                <a:cs typeface="+mn-ea"/>
                <a:sym typeface="+mn-lt"/>
              </a:endParaRPr>
            </a:p>
          </p:txBody>
        </p:sp>
        <p:sp>
          <p:nvSpPr>
            <p:cNvPr id="28" name="Freeform 134"/>
            <p:cNvSpPr>
              <a:spLocks noChangeArrowheads="1"/>
            </p:cNvSpPr>
            <p:nvPr/>
          </p:nvSpPr>
          <p:spPr bwMode="auto">
            <a:xfrm>
              <a:off x="0" y="258467"/>
              <a:ext cx="490600" cy="213338"/>
            </a:xfrm>
            <a:custGeom>
              <a:avLst/>
              <a:gdLst>
                <a:gd name="T0" fmla="*/ 85855 w 200"/>
                <a:gd name="T1" fmla="*/ 213338 h 87"/>
                <a:gd name="T2" fmla="*/ 85855 w 200"/>
                <a:gd name="T3" fmla="*/ 176556 h 87"/>
                <a:gd name="T4" fmla="*/ 112838 w 200"/>
                <a:gd name="T5" fmla="*/ 176556 h 87"/>
                <a:gd name="T6" fmla="*/ 112838 w 200"/>
                <a:gd name="T7" fmla="*/ 213338 h 87"/>
                <a:gd name="T8" fmla="*/ 380215 w 200"/>
                <a:gd name="T9" fmla="*/ 213338 h 87"/>
                <a:gd name="T10" fmla="*/ 380215 w 200"/>
                <a:gd name="T11" fmla="*/ 176556 h 87"/>
                <a:gd name="T12" fmla="*/ 407198 w 200"/>
                <a:gd name="T13" fmla="*/ 176556 h 87"/>
                <a:gd name="T14" fmla="*/ 407198 w 200"/>
                <a:gd name="T15" fmla="*/ 213338 h 87"/>
                <a:gd name="T16" fmla="*/ 488147 w 200"/>
                <a:gd name="T17" fmla="*/ 213338 h 87"/>
                <a:gd name="T18" fmla="*/ 490600 w 200"/>
                <a:gd name="T19" fmla="*/ 105443 h 87"/>
                <a:gd name="T20" fmla="*/ 382668 w 200"/>
                <a:gd name="T21" fmla="*/ 0 h 87"/>
                <a:gd name="T22" fmla="*/ 382668 w 200"/>
                <a:gd name="T23" fmla="*/ 0 h 87"/>
                <a:gd name="T24" fmla="*/ 382668 w 200"/>
                <a:gd name="T25" fmla="*/ 0 h 87"/>
                <a:gd name="T26" fmla="*/ 343420 w 200"/>
                <a:gd name="T27" fmla="*/ 0 h 87"/>
                <a:gd name="T28" fmla="*/ 245300 w 200"/>
                <a:gd name="T29" fmla="*/ 196173 h 87"/>
                <a:gd name="T30" fmla="*/ 147180 w 200"/>
                <a:gd name="T31" fmla="*/ 0 h 87"/>
                <a:gd name="T32" fmla="*/ 110385 w 200"/>
                <a:gd name="T33" fmla="*/ 0 h 87"/>
                <a:gd name="T34" fmla="*/ 110385 w 200"/>
                <a:gd name="T35" fmla="*/ 0 h 87"/>
                <a:gd name="T36" fmla="*/ 107932 w 200"/>
                <a:gd name="T37" fmla="*/ 0 h 87"/>
                <a:gd name="T38" fmla="*/ 2453 w 200"/>
                <a:gd name="T39" fmla="*/ 105443 h 87"/>
                <a:gd name="T40" fmla="*/ 0 w 200"/>
                <a:gd name="T41" fmla="*/ 213338 h 87"/>
                <a:gd name="T42" fmla="*/ 85855 w 200"/>
                <a:gd name="T43" fmla="*/ 213338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9" name="组合 53"/>
          <p:cNvGrpSpPr/>
          <p:nvPr/>
        </p:nvGrpSpPr>
        <p:grpSpPr bwMode="auto">
          <a:xfrm>
            <a:off x="6653529" y="2531749"/>
            <a:ext cx="345746" cy="388524"/>
            <a:chOff x="0" y="0"/>
            <a:chExt cx="406393" cy="459645"/>
          </a:xfrm>
        </p:grpSpPr>
        <p:sp>
          <p:nvSpPr>
            <p:cNvPr id="30"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31"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32" name="Oval 150"/>
            <p:cNvSpPr>
              <a:spLocks noChangeArrowheads="1"/>
            </p:cNvSpPr>
            <p:nvPr/>
          </p:nvSpPr>
          <p:spPr bwMode="auto">
            <a:xfrm>
              <a:off x="97160" y="326983"/>
              <a:ext cx="37370" cy="37370"/>
            </a:xfrm>
            <a:prstGeom prst="ellipse">
              <a:avLst/>
            </a:pr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lang="zh-CN" altLang="en-US" sz="1300">
                <a:solidFill>
                  <a:srgbClr val="000000"/>
                </a:solidFill>
                <a:latin typeface="+mn-lt"/>
                <a:ea typeface="+mn-ea"/>
                <a:cs typeface="+mn-ea"/>
                <a:sym typeface="+mn-lt"/>
              </a:endParaRPr>
            </a:p>
          </p:txBody>
        </p:sp>
      </p:grpSp>
      <p:sp>
        <p:nvSpPr>
          <p:cNvPr id="33" name="文本框 57"/>
          <p:cNvSpPr>
            <a:spLocks noChangeArrowheads="1"/>
          </p:cNvSpPr>
          <p:nvPr/>
        </p:nvSpPr>
        <p:spPr bwMode="auto">
          <a:xfrm>
            <a:off x="2412365" y="791845"/>
            <a:ext cx="2277110" cy="744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b="1">
                <a:solidFill>
                  <a:schemeClr val="bg1"/>
                </a:solidFill>
                <a:latin typeface="+mn-lt"/>
                <a:ea typeface="+mn-ea"/>
                <a:cs typeface="+mn-ea"/>
                <a:sym typeface="+mn-lt"/>
              </a:rPr>
              <a:t>   </a:t>
            </a:r>
            <a:r>
              <a:rPr lang="en-US" altLang="zh-CN" sz="1000" b="1">
                <a:solidFill>
                  <a:srgbClr val="000000"/>
                </a:solidFill>
                <a:latin typeface="+mn-lt"/>
                <a:ea typeface="+mn-ea"/>
                <a:cs typeface="+mn-ea"/>
                <a:sym typeface="+mn-lt"/>
              </a:rPr>
              <a:t>CONTNET   TITLE   HERE</a:t>
            </a:r>
            <a:endParaRPr lang="en-US" altLang="zh-CN" sz="800" b="1">
              <a:solidFill>
                <a:srgbClr val="000000"/>
              </a:solidFill>
              <a:latin typeface="+mn-lt"/>
              <a:ea typeface="+mn-ea"/>
              <a:cs typeface="+mn-ea"/>
              <a:sym typeface="+mn-lt"/>
            </a:endParaRPr>
          </a:p>
          <a:p>
            <a:pPr algn="l"/>
            <a:r>
              <a:rPr lang="zh-CN" altLang="en-US" sz="1000" dirty="0">
                <a:solidFill>
                  <a:schemeClr val="tx1">
                    <a:lumMod val="65000"/>
                    <a:lumOff val="35000"/>
                  </a:schemeClr>
                </a:solidFill>
                <a:latin typeface="+mn-lt"/>
                <a:ea typeface="+mn-ea"/>
                <a:cs typeface="+mn-ea"/>
                <a:sym typeface="+mn-lt"/>
              </a:rPr>
              <a:t>单击此处添加副标题或详细文本描述单击此处添加副标题或详细文本描述</a:t>
            </a:r>
            <a:endParaRPr lang="en-US" altLang="zh-CN" sz="1000">
              <a:solidFill>
                <a:srgbClr val="000000"/>
              </a:solidFill>
              <a:latin typeface="+mn-lt"/>
              <a:ea typeface="+mn-ea"/>
              <a:cs typeface="+mn-ea"/>
              <a:sym typeface="+mn-lt"/>
            </a:endParaRPr>
          </a:p>
        </p:txBody>
      </p:sp>
      <p:sp>
        <p:nvSpPr>
          <p:cNvPr id="34" name="文本框 58"/>
          <p:cNvSpPr>
            <a:spLocks noChangeArrowheads="1"/>
          </p:cNvSpPr>
          <p:nvPr/>
        </p:nvSpPr>
        <p:spPr bwMode="auto">
          <a:xfrm>
            <a:off x="267335" y="2542540"/>
            <a:ext cx="1976755" cy="89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b="1">
                <a:solidFill>
                  <a:schemeClr val="bg1"/>
                </a:solidFill>
                <a:latin typeface="+mn-lt"/>
                <a:ea typeface="+mn-ea"/>
                <a:cs typeface="+mn-ea"/>
                <a:sym typeface="+mn-lt"/>
              </a:rPr>
              <a:t>   </a:t>
            </a:r>
            <a:r>
              <a:rPr lang="en-US" altLang="zh-CN" sz="1000" b="1">
                <a:solidFill>
                  <a:srgbClr val="000000"/>
                </a:solidFill>
                <a:latin typeface="+mn-lt"/>
                <a:ea typeface="+mn-ea"/>
                <a:cs typeface="+mn-ea"/>
                <a:sym typeface="+mn-lt"/>
              </a:rPr>
              <a:t>CONTNET   TITLE   HERE</a:t>
            </a:r>
            <a:endParaRPr lang="en-US" altLang="zh-CN" sz="800" b="1">
              <a:solidFill>
                <a:srgbClr val="000000"/>
              </a:solidFill>
              <a:latin typeface="+mn-lt"/>
              <a:ea typeface="+mn-ea"/>
              <a:cs typeface="+mn-ea"/>
              <a:sym typeface="+mn-lt"/>
            </a:endParaRPr>
          </a:p>
          <a:p>
            <a:pPr algn="l"/>
            <a:r>
              <a:rPr lang="zh-CN" altLang="en-US" sz="1000" dirty="0">
                <a:solidFill>
                  <a:schemeClr val="tx1">
                    <a:lumMod val="65000"/>
                    <a:lumOff val="35000"/>
                  </a:schemeClr>
                </a:solidFill>
                <a:latin typeface="+mn-lt"/>
                <a:ea typeface="+mn-ea"/>
                <a:cs typeface="+mn-ea"/>
                <a:sym typeface="+mn-lt"/>
              </a:rPr>
              <a:t>单击此处添加副标题或详细文本描述单击此处添加副标题或详细文本描述</a:t>
            </a:r>
            <a:endParaRPr lang="en-US" altLang="zh-CN" sz="1000">
              <a:solidFill>
                <a:srgbClr val="000000"/>
              </a:solidFill>
              <a:latin typeface="+mn-lt"/>
              <a:ea typeface="+mn-ea"/>
              <a:cs typeface="+mn-ea"/>
              <a:sym typeface="+mn-lt"/>
            </a:endParaRPr>
          </a:p>
        </p:txBody>
      </p:sp>
      <p:sp>
        <p:nvSpPr>
          <p:cNvPr id="35" name="文本框 59"/>
          <p:cNvSpPr>
            <a:spLocks noChangeArrowheads="1"/>
          </p:cNvSpPr>
          <p:nvPr/>
        </p:nvSpPr>
        <p:spPr bwMode="auto">
          <a:xfrm>
            <a:off x="4326890" y="4177030"/>
            <a:ext cx="2319020" cy="744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b="1">
                <a:solidFill>
                  <a:schemeClr val="bg1"/>
                </a:solidFill>
                <a:latin typeface="+mn-lt"/>
                <a:ea typeface="+mn-ea"/>
                <a:cs typeface="+mn-ea"/>
                <a:sym typeface="+mn-lt"/>
              </a:rPr>
              <a:t>   </a:t>
            </a:r>
            <a:r>
              <a:rPr lang="en-US" altLang="zh-CN" sz="1000" b="1">
                <a:solidFill>
                  <a:srgbClr val="000000"/>
                </a:solidFill>
                <a:latin typeface="+mn-lt"/>
                <a:ea typeface="+mn-ea"/>
                <a:cs typeface="+mn-ea"/>
                <a:sym typeface="+mn-lt"/>
              </a:rPr>
              <a:t>CONTNET   TITLE   HERE</a:t>
            </a:r>
            <a:endParaRPr lang="en-US" altLang="zh-CN" sz="800" b="1">
              <a:solidFill>
                <a:srgbClr val="000000"/>
              </a:solidFill>
              <a:latin typeface="+mn-lt"/>
              <a:ea typeface="+mn-ea"/>
              <a:cs typeface="+mn-ea"/>
              <a:sym typeface="+mn-lt"/>
            </a:endParaRPr>
          </a:p>
          <a:p>
            <a:pPr algn="l"/>
            <a:r>
              <a:rPr lang="zh-CN" altLang="en-US" sz="1000" dirty="0">
                <a:solidFill>
                  <a:schemeClr val="tx1">
                    <a:lumMod val="65000"/>
                    <a:lumOff val="35000"/>
                  </a:schemeClr>
                </a:solidFill>
                <a:latin typeface="+mn-lt"/>
                <a:ea typeface="+mn-ea"/>
                <a:cs typeface="+mn-ea"/>
                <a:sym typeface="+mn-lt"/>
              </a:rPr>
              <a:t>单击此处添加副标题或详细文本描述单击此处添加副标题或详细文本描述</a:t>
            </a:r>
            <a:endParaRPr lang="en-US" altLang="zh-CN" sz="1000">
              <a:solidFill>
                <a:srgbClr val="000000"/>
              </a:solidFill>
              <a:latin typeface="+mn-lt"/>
              <a:ea typeface="+mn-ea"/>
              <a:cs typeface="+mn-ea"/>
              <a:sym typeface="+mn-lt"/>
            </a:endParaRPr>
          </a:p>
        </p:txBody>
      </p:sp>
      <p:sp>
        <p:nvSpPr>
          <p:cNvPr id="36" name="文本框 60"/>
          <p:cNvSpPr>
            <a:spLocks noChangeArrowheads="1"/>
          </p:cNvSpPr>
          <p:nvPr/>
        </p:nvSpPr>
        <p:spPr bwMode="auto">
          <a:xfrm>
            <a:off x="6645275" y="3260090"/>
            <a:ext cx="2348865" cy="744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l"/>
            <a:r>
              <a:rPr lang="en-US" altLang="zh-CN" b="1">
                <a:solidFill>
                  <a:schemeClr val="bg1"/>
                </a:solidFill>
                <a:latin typeface="+mn-lt"/>
                <a:ea typeface="+mn-ea"/>
                <a:cs typeface="+mn-ea"/>
                <a:sym typeface="+mn-lt"/>
              </a:rPr>
              <a:t>   </a:t>
            </a:r>
            <a:r>
              <a:rPr lang="en-US" altLang="zh-CN" sz="1000" b="1">
                <a:solidFill>
                  <a:srgbClr val="000000"/>
                </a:solidFill>
                <a:latin typeface="+mn-lt"/>
                <a:ea typeface="+mn-ea"/>
                <a:cs typeface="+mn-ea"/>
                <a:sym typeface="+mn-lt"/>
              </a:rPr>
              <a:t>CONTNET   TITLE   HERE</a:t>
            </a:r>
            <a:endParaRPr lang="en-US" altLang="zh-CN" sz="800" b="1">
              <a:solidFill>
                <a:srgbClr val="000000"/>
              </a:solidFill>
              <a:latin typeface="+mn-lt"/>
              <a:ea typeface="+mn-ea"/>
              <a:cs typeface="+mn-ea"/>
              <a:sym typeface="+mn-lt"/>
            </a:endParaRPr>
          </a:p>
          <a:p>
            <a:pPr algn="l"/>
            <a:r>
              <a:rPr lang="zh-CN" altLang="en-US" sz="1000" dirty="0">
                <a:solidFill>
                  <a:schemeClr val="tx1">
                    <a:lumMod val="65000"/>
                    <a:lumOff val="35000"/>
                  </a:schemeClr>
                </a:solidFill>
                <a:latin typeface="+mn-lt"/>
                <a:ea typeface="+mn-ea"/>
                <a:cs typeface="+mn-ea"/>
                <a:sym typeface="+mn-lt"/>
              </a:rPr>
              <a:t>单击此处添加副标题或详细文本描述单击此处添加副标题或详细文本描述</a:t>
            </a:r>
            <a:endParaRPr lang="en-US" altLang="zh-CN" sz="1000">
              <a:solidFill>
                <a:srgbClr val="000000"/>
              </a:solidFill>
              <a:latin typeface="+mn-lt"/>
              <a:ea typeface="+mn-ea"/>
              <a:cs typeface="+mn-ea"/>
              <a:sym typeface="+mn-lt"/>
            </a:endParaRPr>
          </a:p>
        </p:txBody>
      </p:sp>
      <p:sp>
        <p:nvSpPr>
          <p:cNvPr id="37"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advTm="12952">
        <p14:doors dir="vert"/>
      </p:transition>
    </mc:Choice>
    <mc:Fallback xmlns="">
      <p:transition spd="slow" advTm="1295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3"/>
          <p:cNvGrpSpPr/>
          <p:nvPr/>
        </p:nvGrpSpPr>
        <p:grpSpPr>
          <a:xfrm>
            <a:off x="158527" y="1667077"/>
            <a:ext cx="8847933" cy="1975777"/>
            <a:chOff x="-92647" y="1563638"/>
            <a:chExt cx="8988871" cy="2016226"/>
          </a:xfrm>
          <a:solidFill>
            <a:schemeClr val="bg1">
              <a:lumMod val="75000"/>
            </a:schemeClr>
          </a:solidFill>
        </p:grpSpPr>
        <p:sp>
          <p:nvSpPr>
            <p:cNvPr id="3" name="Yarım Çerçeve 10"/>
            <p:cNvSpPr/>
            <p:nvPr/>
          </p:nvSpPr>
          <p:spPr>
            <a:xfrm>
              <a:off x="5148064" y="1563638"/>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600">
                <a:solidFill>
                  <a:schemeClr val="tx1"/>
                </a:solidFill>
                <a:cs typeface="+mn-ea"/>
                <a:sym typeface="+mn-lt"/>
              </a:endParaRPr>
            </a:p>
          </p:txBody>
        </p:sp>
        <p:sp>
          <p:nvSpPr>
            <p:cNvPr id="4" name="Yarım Çerçeve 10"/>
            <p:cNvSpPr/>
            <p:nvPr/>
          </p:nvSpPr>
          <p:spPr>
            <a:xfrm>
              <a:off x="1619672" y="1563638"/>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600">
                <a:solidFill>
                  <a:schemeClr val="tx1"/>
                </a:solidFill>
                <a:cs typeface="+mn-ea"/>
                <a:sym typeface="+mn-lt"/>
              </a:endParaRPr>
            </a:p>
          </p:txBody>
        </p:sp>
        <p:sp>
          <p:nvSpPr>
            <p:cNvPr id="5" name="Yarım Çerçeve 10"/>
            <p:cNvSpPr/>
            <p:nvPr/>
          </p:nvSpPr>
          <p:spPr>
            <a:xfrm rot="16200000">
              <a:off x="3393677" y="1599643"/>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600">
                <a:solidFill>
                  <a:schemeClr val="tx1"/>
                </a:solidFill>
                <a:cs typeface="+mn-ea"/>
                <a:sym typeface="+mn-lt"/>
              </a:endParaRPr>
            </a:p>
          </p:txBody>
        </p:sp>
        <p:sp>
          <p:nvSpPr>
            <p:cNvPr id="6" name="Yarım Çerçeve 10"/>
            <p:cNvSpPr/>
            <p:nvPr/>
          </p:nvSpPr>
          <p:spPr>
            <a:xfrm rot="16200000">
              <a:off x="-128651" y="1599643"/>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600">
                <a:solidFill>
                  <a:schemeClr val="tx1"/>
                </a:solidFill>
                <a:cs typeface="+mn-ea"/>
                <a:sym typeface="+mn-lt"/>
              </a:endParaRPr>
            </a:p>
          </p:txBody>
        </p:sp>
        <p:sp>
          <p:nvSpPr>
            <p:cNvPr id="7" name="Yarım Çerçeve 10"/>
            <p:cNvSpPr/>
            <p:nvPr/>
          </p:nvSpPr>
          <p:spPr>
            <a:xfrm rot="16200000">
              <a:off x="6916004" y="1599644"/>
              <a:ext cx="2016224" cy="1944216"/>
            </a:xfrm>
            <a:custGeom>
              <a:avLst/>
              <a:gdLst>
                <a:gd name="connsiteX0" fmla="*/ 0 w 2016224"/>
                <a:gd name="connsiteY0" fmla="*/ 0 h 1944216"/>
                <a:gd name="connsiteX1" fmla="*/ 2016224 w 2016224"/>
                <a:gd name="connsiteY1" fmla="*/ 0 h 1944216"/>
                <a:gd name="connsiteX2" fmla="*/ 1344156 w 2016224"/>
                <a:gd name="connsiteY2" fmla="*/ 648066 h 1944216"/>
                <a:gd name="connsiteX3" fmla="*/ 648066 w 2016224"/>
                <a:gd name="connsiteY3" fmla="*/ 648066 h 1944216"/>
                <a:gd name="connsiteX4" fmla="*/ 648066 w 2016224"/>
                <a:gd name="connsiteY4" fmla="*/ 1319296 h 1944216"/>
                <a:gd name="connsiteX5" fmla="*/ 0 w 2016224"/>
                <a:gd name="connsiteY5" fmla="*/ 1944216 h 1944216"/>
                <a:gd name="connsiteX6" fmla="*/ 0 w 2016224"/>
                <a:gd name="connsiteY6" fmla="*/ 0 h 1944216"/>
                <a:gd name="connsiteX0-1" fmla="*/ 0 w 2016224"/>
                <a:gd name="connsiteY0-2" fmla="*/ 0 h 1944216"/>
                <a:gd name="connsiteX1-3" fmla="*/ 2016224 w 2016224"/>
                <a:gd name="connsiteY1-4" fmla="*/ 0 h 1944216"/>
                <a:gd name="connsiteX2-5" fmla="*/ 1344156 w 2016224"/>
                <a:gd name="connsiteY2-6" fmla="*/ 648066 h 1944216"/>
                <a:gd name="connsiteX3-7" fmla="*/ 305943 w 2016224"/>
                <a:gd name="connsiteY3-8" fmla="*/ 212637 h 1944216"/>
                <a:gd name="connsiteX4-9" fmla="*/ 648066 w 2016224"/>
                <a:gd name="connsiteY4-10" fmla="*/ 1319296 h 1944216"/>
                <a:gd name="connsiteX5-11" fmla="*/ 0 w 2016224"/>
                <a:gd name="connsiteY5-12" fmla="*/ 1944216 h 1944216"/>
                <a:gd name="connsiteX6-13" fmla="*/ 0 w 2016224"/>
                <a:gd name="connsiteY6-14" fmla="*/ 0 h 1944216"/>
                <a:gd name="connsiteX0-15" fmla="*/ 0 w 2016224"/>
                <a:gd name="connsiteY0-16" fmla="*/ 0 h 1944216"/>
                <a:gd name="connsiteX1-17" fmla="*/ 2016224 w 2016224"/>
                <a:gd name="connsiteY1-18" fmla="*/ 0 h 1944216"/>
                <a:gd name="connsiteX2-19" fmla="*/ 1344156 w 2016224"/>
                <a:gd name="connsiteY2-20" fmla="*/ 648066 h 1944216"/>
                <a:gd name="connsiteX3-21" fmla="*/ 305943 w 2016224"/>
                <a:gd name="connsiteY3-22" fmla="*/ 212637 h 1944216"/>
                <a:gd name="connsiteX4-23" fmla="*/ 324604 w 2016224"/>
                <a:gd name="connsiteY4-24" fmla="*/ 1928896 h 1944216"/>
                <a:gd name="connsiteX5-25" fmla="*/ 0 w 2016224"/>
                <a:gd name="connsiteY5-26" fmla="*/ 1944216 h 1944216"/>
                <a:gd name="connsiteX6-27" fmla="*/ 0 w 2016224"/>
                <a:gd name="connsiteY6-28" fmla="*/ 0 h 1944216"/>
                <a:gd name="connsiteX0-29" fmla="*/ 0 w 2016224"/>
                <a:gd name="connsiteY0-30" fmla="*/ 0 h 1944216"/>
                <a:gd name="connsiteX1-31" fmla="*/ 2016224 w 2016224"/>
                <a:gd name="connsiteY1-32" fmla="*/ 0 h 1944216"/>
                <a:gd name="connsiteX2-33" fmla="*/ 1984858 w 2016224"/>
                <a:gd name="connsiteY2-34" fmla="*/ 187756 h 1944216"/>
                <a:gd name="connsiteX3-35" fmla="*/ 305943 w 2016224"/>
                <a:gd name="connsiteY3-36" fmla="*/ 212637 h 1944216"/>
                <a:gd name="connsiteX4-37" fmla="*/ 324604 w 2016224"/>
                <a:gd name="connsiteY4-38" fmla="*/ 1928896 h 1944216"/>
                <a:gd name="connsiteX5-39" fmla="*/ 0 w 2016224"/>
                <a:gd name="connsiteY5-40" fmla="*/ 1944216 h 1944216"/>
                <a:gd name="connsiteX6-41" fmla="*/ 0 w 2016224"/>
                <a:gd name="connsiteY6-42" fmla="*/ 0 h 1944216"/>
                <a:gd name="connsiteX0-43" fmla="*/ 0 w 2016224"/>
                <a:gd name="connsiteY0-44" fmla="*/ 0 h 1944216"/>
                <a:gd name="connsiteX1-45" fmla="*/ 2016224 w 2016224"/>
                <a:gd name="connsiteY1-46" fmla="*/ 0 h 1944216"/>
                <a:gd name="connsiteX2-47" fmla="*/ 2009739 w 2016224"/>
                <a:gd name="connsiteY2-48" fmla="*/ 212637 h 1944216"/>
                <a:gd name="connsiteX3-49" fmla="*/ 305943 w 2016224"/>
                <a:gd name="connsiteY3-50" fmla="*/ 212637 h 1944216"/>
                <a:gd name="connsiteX4-51" fmla="*/ 324604 w 2016224"/>
                <a:gd name="connsiteY4-52" fmla="*/ 1928896 h 1944216"/>
                <a:gd name="connsiteX5-53" fmla="*/ 0 w 2016224"/>
                <a:gd name="connsiteY5-54" fmla="*/ 1944216 h 1944216"/>
                <a:gd name="connsiteX6-55" fmla="*/ 0 w 2016224"/>
                <a:gd name="connsiteY6-56" fmla="*/ 0 h 1944216"/>
                <a:gd name="connsiteX0-57" fmla="*/ 0 w 2040841"/>
                <a:gd name="connsiteY0-58" fmla="*/ 0 h 1944216"/>
                <a:gd name="connsiteX1-59" fmla="*/ 2016224 w 2040841"/>
                <a:gd name="connsiteY1-60" fmla="*/ 0 h 1944216"/>
                <a:gd name="connsiteX2-61" fmla="*/ 2040841 w 2040841"/>
                <a:gd name="connsiteY2-62" fmla="*/ 200196 h 1944216"/>
                <a:gd name="connsiteX3-63" fmla="*/ 305943 w 2040841"/>
                <a:gd name="connsiteY3-64" fmla="*/ 212637 h 1944216"/>
                <a:gd name="connsiteX4-65" fmla="*/ 324604 w 2040841"/>
                <a:gd name="connsiteY4-66" fmla="*/ 1928896 h 1944216"/>
                <a:gd name="connsiteX5-67" fmla="*/ 0 w 2040841"/>
                <a:gd name="connsiteY5-68" fmla="*/ 1944216 h 1944216"/>
                <a:gd name="connsiteX6-69" fmla="*/ 0 w 2040841"/>
                <a:gd name="connsiteY6-70" fmla="*/ 0 h 1944216"/>
                <a:gd name="connsiteX0-71" fmla="*/ 0 w 2016224"/>
                <a:gd name="connsiteY0-72" fmla="*/ 0 h 1944216"/>
                <a:gd name="connsiteX1-73" fmla="*/ 2016224 w 2016224"/>
                <a:gd name="connsiteY1-74" fmla="*/ 0 h 1944216"/>
                <a:gd name="connsiteX2-75" fmla="*/ 2015959 w 2016224"/>
                <a:gd name="connsiteY2-76" fmla="*/ 212637 h 1944216"/>
                <a:gd name="connsiteX3-77" fmla="*/ 305943 w 2016224"/>
                <a:gd name="connsiteY3-78" fmla="*/ 212637 h 1944216"/>
                <a:gd name="connsiteX4-79" fmla="*/ 324604 w 2016224"/>
                <a:gd name="connsiteY4-80" fmla="*/ 1928896 h 1944216"/>
                <a:gd name="connsiteX5-81" fmla="*/ 0 w 2016224"/>
                <a:gd name="connsiteY5-82" fmla="*/ 1944216 h 1944216"/>
                <a:gd name="connsiteX6-83" fmla="*/ 0 w 2016224"/>
                <a:gd name="connsiteY6-84" fmla="*/ 0 h 1944216"/>
                <a:gd name="connsiteX0-85" fmla="*/ 0 w 2016224"/>
                <a:gd name="connsiteY0-86" fmla="*/ 0 h 1944216"/>
                <a:gd name="connsiteX1-87" fmla="*/ 2016224 w 2016224"/>
                <a:gd name="connsiteY1-88" fmla="*/ 0 h 1944216"/>
                <a:gd name="connsiteX2-89" fmla="*/ 2015959 w 2016224"/>
                <a:gd name="connsiteY2-90" fmla="*/ 212637 h 1944216"/>
                <a:gd name="connsiteX3-91" fmla="*/ 305943 w 2016224"/>
                <a:gd name="connsiteY3-92" fmla="*/ 212637 h 1944216"/>
                <a:gd name="connsiteX4-93" fmla="*/ 281061 w 2016224"/>
                <a:gd name="connsiteY4-94" fmla="*/ 1941337 h 1944216"/>
                <a:gd name="connsiteX5-95" fmla="*/ 0 w 2016224"/>
                <a:gd name="connsiteY5-96" fmla="*/ 1944216 h 1944216"/>
                <a:gd name="connsiteX6-97" fmla="*/ 0 w 2016224"/>
                <a:gd name="connsiteY6-98" fmla="*/ 0 h 1944216"/>
                <a:gd name="connsiteX0-99" fmla="*/ 0 w 2016224"/>
                <a:gd name="connsiteY0-100" fmla="*/ 0 h 1944216"/>
                <a:gd name="connsiteX1-101" fmla="*/ 2016224 w 2016224"/>
                <a:gd name="connsiteY1-102" fmla="*/ 0 h 1944216"/>
                <a:gd name="connsiteX2-103" fmla="*/ 2015959 w 2016224"/>
                <a:gd name="connsiteY2-104" fmla="*/ 212637 h 1944216"/>
                <a:gd name="connsiteX3-105" fmla="*/ 305943 w 2016224"/>
                <a:gd name="connsiteY3-106" fmla="*/ 212637 h 1944216"/>
                <a:gd name="connsiteX4-107" fmla="*/ 312163 w 2016224"/>
                <a:gd name="connsiteY4-108" fmla="*/ 1922676 h 1944216"/>
                <a:gd name="connsiteX5-109" fmla="*/ 0 w 2016224"/>
                <a:gd name="connsiteY5-110" fmla="*/ 1944216 h 1944216"/>
                <a:gd name="connsiteX6-111" fmla="*/ 0 w 2016224"/>
                <a:gd name="connsiteY6-112" fmla="*/ 0 h 1944216"/>
                <a:gd name="connsiteX0-113" fmla="*/ 0 w 2016224"/>
                <a:gd name="connsiteY0-114" fmla="*/ 0 h 1953778"/>
                <a:gd name="connsiteX1-115" fmla="*/ 2016224 w 2016224"/>
                <a:gd name="connsiteY1-116" fmla="*/ 0 h 1953778"/>
                <a:gd name="connsiteX2-117" fmla="*/ 2015959 w 2016224"/>
                <a:gd name="connsiteY2-118" fmla="*/ 212637 h 1953778"/>
                <a:gd name="connsiteX3-119" fmla="*/ 305943 w 2016224"/>
                <a:gd name="connsiteY3-120" fmla="*/ 212637 h 1953778"/>
                <a:gd name="connsiteX4-121" fmla="*/ 312163 w 2016224"/>
                <a:gd name="connsiteY4-122" fmla="*/ 1953778 h 1953778"/>
                <a:gd name="connsiteX5-123" fmla="*/ 0 w 2016224"/>
                <a:gd name="connsiteY5-124" fmla="*/ 1944216 h 1953778"/>
                <a:gd name="connsiteX6-125" fmla="*/ 0 w 2016224"/>
                <a:gd name="connsiteY6-126" fmla="*/ 0 h 1953778"/>
                <a:gd name="connsiteX0-127" fmla="*/ 0 w 2016224"/>
                <a:gd name="connsiteY0-128" fmla="*/ 0 h 1944216"/>
                <a:gd name="connsiteX1-129" fmla="*/ 2016224 w 2016224"/>
                <a:gd name="connsiteY1-130" fmla="*/ 0 h 1944216"/>
                <a:gd name="connsiteX2-131" fmla="*/ 2015959 w 2016224"/>
                <a:gd name="connsiteY2-132" fmla="*/ 212637 h 1944216"/>
                <a:gd name="connsiteX3-133" fmla="*/ 305943 w 2016224"/>
                <a:gd name="connsiteY3-134" fmla="*/ 212637 h 1944216"/>
                <a:gd name="connsiteX4-135" fmla="*/ 305942 w 2016224"/>
                <a:gd name="connsiteY4-136" fmla="*/ 1935117 h 1944216"/>
                <a:gd name="connsiteX5-137" fmla="*/ 0 w 2016224"/>
                <a:gd name="connsiteY5-138" fmla="*/ 1944216 h 1944216"/>
                <a:gd name="connsiteX6-139" fmla="*/ 0 w 2016224"/>
                <a:gd name="connsiteY6-140" fmla="*/ 0 h 1944216"/>
                <a:gd name="connsiteX0-141" fmla="*/ 0 w 2016224"/>
                <a:gd name="connsiteY0-142" fmla="*/ 0 h 1944216"/>
                <a:gd name="connsiteX1-143" fmla="*/ 2016224 w 2016224"/>
                <a:gd name="connsiteY1-144" fmla="*/ 0 h 1944216"/>
                <a:gd name="connsiteX2-145" fmla="*/ 2015959 w 2016224"/>
                <a:gd name="connsiteY2-146" fmla="*/ 212637 h 1944216"/>
                <a:gd name="connsiteX3-147" fmla="*/ 225078 w 2016224"/>
                <a:gd name="connsiteY3-148" fmla="*/ 212637 h 1944216"/>
                <a:gd name="connsiteX4-149" fmla="*/ 305942 w 2016224"/>
                <a:gd name="connsiteY4-150" fmla="*/ 1935117 h 1944216"/>
                <a:gd name="connsiteX5-151" fmla="*/ 0 w 2016224"/>
                <a:gd name="connsiteY5-152" fmla="*/ 1944216 h 1944216"/>
                <a:gd name="connsiteX6-153" fmla="*/ 0 w 2016224"/>
                <a:gd name="connsiteY6-154" fmla="*/ 0 h 1944216"/>
                <a:gd name="connsiteX0-155" fmla="*/ 0 w 2016224"/>
                <a:gd name="connsiteY0-156" fmla="*/ 0 h 1944216"/>
                <a:gd name="connsiteX1-157" fmla="*/ 2016224 w 2016224"/>
                <a:gd name="connsiteY1-158" fmla="*/ 0 h 1944216"/>
                <a:gd name="connsiteX2-159" fmla="*/ 2015959 w 2016224"/>
                <a:gd name="connsiteY2-160" fmla="*/ 212637 h 1944216"/>
                <a:gd name="connsiteX3-161" fmla="*/ 225078 w 2016224"/>
                <a:gd name="connsiteY3-162" fmla="*/ 212637 h 1944216"/>
                <a:gd name="connsiteX4-163" fmla="*/ 225076 w 2016224"/>
                <a:gd name="connsiteY4-164" fmla="*/ 1941338 h 1944216"/>
                <a:gd name="connsiteX5-165" fmla="*/ 0 w 2016224"/>
                <a:gd name="connsiteY5-166" fmla="*/ 1944216 h 1944216"/>
                <a:gd name="connsiteX6-167" fmla="*/ 0 w 2016224"/>
                <a:gd name="connsiteY6-168" fmla="*/ 0 h 19442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016224" h="1944216">
                  <a:moveTo>
                    <a:pt x="0" y="0"/>
                  </a:moveTo>
                  <a:lnTo>
                    <a:pt x="2016224" y="0"/>
                  </a:lnTo>
                  <a:cubicBezTo>
                    <a:pt x="2016136" y="70879"/>
                    <a:pt x="2016047" y="141758"/>
                    <a:pt x="2015959" y="212637"/>
                  </a:cubicBezTo>
                  <a:lnTo>
                    <a:pt x="225078" y="212637"/>
                  </a:lnTo>
                  <a:cubicBezTo>
                    <a:pt x="227151" y="782650"/>
                    <a:pt x="223003" y="1371325"/>
                    <a:pt x="225076" y="1941338"/>
                  </a:cubicBezTo>
                  <a:lnTo>
                    <a:pt x="0" y="1944216"/>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tr-TR" sz="600">
                <a:solidFill>
                  <a:schemeClr val="tx1"/>
                </a:solidFill>
                <a:cs typeface="+mn-ea"/>
                <a:sym typeface="+mn-lt"/>
              </a:endParaRPr>
            </a:p>
          </p:txBody>
        </p:sp>
      </p:grpSp>
      <p:sp>
        <p:nvSpPr>
          <p:cNvPr id="8" name="Gözyaşı Damlası 15"/>
          <p:cNvSpPr/>
          <p:nvPr/>
        </p:nvSpPr>
        <p:spPr>
          <a:xfrm>
            <a:off x="762791" y="2085101"/>
            <a:ext cx="553826" cy="564508"/>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just">
              <a:lnSpc>
                <a:spcPct val="120000"/>
              </a:lnSpc>
              <a:spcBef>
                <a:spcPts val="0"/>
              </a:spcBef>
              <a:spcAft>
                <a:spcPts val="0"/>
              </a:spcAft>
            </a:pPr>
            <a:endParaRPr lang="tr-TR" sz="600">
              <a:cs typeface="+mn-ea"/>
              <a:sym typeface="+mn-lt"/>
            </a:endParaRPr>
          </a:p>
        </p:txBody>
      </p:sp>
      <p:sp>
        <p:nvSpPr>
          <p:cNvPr id="9" name="AutoShape 29"/>
          <p:cNvSpPr/>
          <p:nvPr/>
        </p:nvSpPr>
        <p:spPr bwMode="auto">
          <a:xfrm>
            <a:off x="924073" y="2264424"/>
            <a:ext cx="231265" cy="2058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bg1"/>
          </a:solidFill>
          <a:ln>
            <a:noFill/>
          </a:ln>
          <a:effectLst/>
        </p:spPr>
        <p:txBody>
          <a:bodyPr lIns="99814" tIns="99814" rIns="99814" bIns="99814" anchor="ctr"/>
          <a:lstStyle/>
          <a:p>
            <a:pPr algn="just" defTabSz="897890">
              <a:lnSpc>
                <a:spcPct val="120000"/>
              </a:lnSpc>
              <a:spcBef>
                <a:spcPts val="0"/>
              </a:spcBef>
              <a:spcAft>
                <a:spcPts val="0"/>
              </a:spcAft>
              <a:defRPr/>
            </a:pPr>
            <a:endParaRPr lang="es-ES" sz="600" dirty="0">
              <a:solidFill>
                <a:srgbClr val="44CEB9"/>
              </a:solidFill>
              <a:effectLst>
                <a:outerShdw blurRad="38100" dist="38100" dir="2700000" algn="tl">
                  <a:srgbClr val="000000"/>
                </a:outerShdw>
              </a:effectLst>
              <a:cs typeface="+mn-ea"/>
              <a:sym typeface="+mn-lt"/>
            </a:endParaRPr>
          </a:p>
        </p:txBody>
      </p:sp>
      <p:sp>
        <p:nvSpPr>
          <p:cNvPr id="10" name="Gözyaşı Damlası 36"/>
          <p:cNvSpPr/>
          <p:nvPr/>
        </p:nvSpPr>
        <p:spPr>
          <a:xfrm>
            <a:off x="2559390" y="2051307"/>
            <a:ext cx="553826" cy="564508"/>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just">
              <a:lnSpc>
                <a:spcPct val="120000"/>
              </a:lnSpc>
              <a:spcBef>
                <a:spcPts val="0"/>
              </a:spcBef>
              <a:spcAft>
                <a:spcPts val="0"/>
              </a:spcAft>
            </a:pPr>
            <a:endParaRPr lang="tr-TR" sz="600">
              <a:cs typeface="+mn-ea"/>
              <a:sym typeface="+mn-lt"/>
            </a:endParaRPr>
          </a:p>
        </p:txBody>
      </p:sp>
      <p:sp>
        <p:nvSpPr>
          <p:cNvPr id="11" name="Gözyaşı Damlası 40"/>
          <p:cNvSpPr/>
          <p:nvPr/>
        </p:nvSpPr>
        <p:spPr>
          <a:xfrm>
            <a:off x="4328380" y="2037251"/>
            <a:ext cx="553826" cy="564508"/>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just">
              <a:lnSpc>
                <a:spcPct val="120000"/>
              </a:lnSpc>
              <a:spcBef>
                <a:spcPts val="0"/>
              </a:spcBef>
              <a:spcAft>
                <a:spcPts val="0"/>
              </a:spcAft>
            </a:pPr>
            <a:endParaRPr lang="tr-TR" sz="600">
              <a:cs typeface="+mn-ea"/>
              <a:sym typeface="+mn-lt"/>
            </a:endParaRPr>
          </a:p>
        </p:txBody>
      </p:sp>
      <p:sp>
        <p:nvSpPr>
          <p:cNvPr id="12" name="Gözyaşı Damlası 42"/>
          <p:cNvSpPr/>
          <p:nvPr/>
        </p:nvSpPr>
        <p:spPr>
          <a:xfrm>
            <a:off x="6176588" y="2051307"/>
            <a:ext cx="553826" cy="564508"/>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just">
              <a:lnSpc>
                <a:spcPct val="120000"/>
              </a:lnSpc>
              <a:spcBef>
                <a:spcPts val="0"/>
              </a:spcBef>
              <a:spcAft>
                <a:spcPts val="0"/>
              </a:spcAft>
            </a:pPr>
            <a:endParaRPr lang="tr-TR" sz="600">
              <a:cs typeface="+mn-ea"/>
              <a:sym typeface="+mn-lt"/>
            </a:endParaRPr>
          </a:p>
        </p:txBody>
      </p:sp>
      <p:sp>
        <p:nvSpPr>
          <p:cNvPr id="13" name="Gözyaşı Damlası 44"/>
          <p:cNvSpPr/>
          <p:nvPr/>
        </p:nvSpPr>
        <p:spPr>
          <a:xfrm>
            <a:off x="7856771" y="2051307"/>
            <a:ext cx="553826" cy="564508"/>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898" tIns="31949" rIns="63898" bIns="31949" rtlCol="0" anchor="ctr"/>
          <a:lstStyle/>
          <a:p>
            <a:pPr algn="just">
              <a:lnSpc>
                <a:spcPct val="120000"/>
              </a:lnSpc>
              <a:spcBef>
                <a:spcPts val="0"/>
              </a:spcBef>
              <a:spcAft>
                <a:spcPts val="0"/>
              </a:spcAft>
            </a:pPr>
            <a:endParaRPr lang="tr-TR" sz="600">
              <a:cs typeface="+mn-ea"/>
              <a:sym typeface="+mn-lt"/>
            </a:endParaRPr>
          </a:p>
        </p:txBody>
      </p:sp>
      <p:sp>
        <p:nvSpPr>
          <p:cNvPr id="14" name="AutoShape 115"/>
          <p:cNvSpPr/>
          <p:nvPr/>
        </p:nvSpPr>
        <p:spPr bwMode="auto">
          <a:xfrm>
            <a:off x="2740935" y="2227717"/>
            <a:ext cx="212637" cy="21169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bg1"/>
          </a:solidFill>
          <a:ln>
            <a:noFill/>
          </a:ln>
          <a:effectLst/>
        </p:spPr>
        <p:txBody>
          <a:bodyPr lIns="99814" tIns="99814" rIns="99814" bIns="99814" anchor="ctr"/>
          <a:lstStyle/>
          <a:p>
            <a:pPr algn="just" defTabSz="897890">
              <a:lnSpc>
                <a:spcPct val="120000"/>
              </a:lnSpc>
              <a:spcBef>
                <a:spcPts val="0"/>
              </a:spcBef>
              <a:spcAft>
                <a:spcPts val="0"/>
              </a:spcAft>
              <a:defRPr/>
            </a:pPr>
            <a:endParaRPr lang="es-ES" sz="600" dirty="0">
              <a:solidFill>
                <a:srgbClr val="44CEB9"/>
              </a:solidFill>
              <a:effectLst>
                <a:outerShdw blurRad="38100" dist="38100" dir="2700000" algn="tl">
                  <a:srgbClr val="000000"/>
                </a:outerShdw>
              </a:effectLst>
              <a:cs typeface="+mn-ea"/>
              <a:sym typeface="+mn-lt"/>
            </a:endParaRPr>
          </a:p>
        </p:txBody>
      </p:sp>
      <p:sp>
        <p:nvSpPr>
          <p:cNvPr id="15" name="Freeform 78"/>
          <p:cNvSpPr>
            <a:spLocks noEditPoints="1"/>
          </p:cNvSpPr>
          <p:nvPr/>
        </p:nvSpPr>
        <p:spPr bwMode="auto">
          <a:xfrm>
            <a:off x="4487308" y="2205040"/>
            <a:ext cx="235970" cy="228932"/>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179668" tIns="89834" rIns="179668" bIns="89834" numCol="1" anchor="t" anchorCtr="0" compatLnSpc="1"/>
          <a:lstStyle/>
          <a:p>
            <a:pPr algn="just">
              <a:lnSpc>
                <a:spcPct val="120000"/>
              </a:lnSpc>
              <a:spcBef>
                <a:spcPts val="0"/>
              </a:spcBef>
              <a:spcAft>
                <a:spcPts val="0"/>
              </a:spcAft>
            </a:pPr>
            <a:endParaRPr lang="id-ID" sz="600">
              <a:cs typeface="+mn-ea"/>
              <a:sym typeface="+mn-lt"/>
            </a:endParaRPr>
          </a:p>
        </p:txBody>
      </p:sp>
      <p:grpSp>
        <p:nvGrpSpPr>
          <p:cNvPr id="16" name="Group 55"/>
          <p:cNvGrpSpPr/>
          <p:nvPr/>
        </p:nvGrpSpPr>
        <p:grpSpPr>
          <a:xfrm>
            <a:off x="6349812" y="2226485"/>
            <a:ext cx="207378" cy="214153"/>
            <a:chOff x="998489" y="2241774"/>
            <a:chExt cx="256404" cy="239742"/>
          </a:xfrm>
          <a:solidFill>
            <a:schemeClr val="bg1"/>
          </a:solidFill>
        </p:grpSpPr>
        <p:sp>
          <p:nvSpPr>
            <p:cNvPr id="1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600">
                <a:cs typeface="+mn-ea"/>
                <a:sym typeface="+mn-lt"/>
              </a:endParaRPr>
            </a:p>
          </p:txBody>
        </p:sp>
        <p:sp>
          <p:nvSpPr>
            <p:cNvPr id="18" name="Freeform 59"/>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600">
                <a:cs typeface="+mn-ea"/>
                <a:sym typeface="+mn-lt"/>
              </a:endParaRPr>
            </a:p>
          </p:txBody>
        </p:sp>
        <p:sp>
          <p:nvSpPr>
            <p:cNvPr id="19" name="Freeform 60"/>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600">
                <a:cs typeface="+mn-ea"/>
                <a:sym typeface="+mn-lt"/>
              </a:endParaRPr>
            </a:p>
          </p:txBody>
        </p:sp>
        <p:sp>
          <p:nvSpPr>
            <p:cNvPr id="20" name="Freeform 61"/>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600">
                <a:cs typeface="+mn-ea"/>
                <a:sym typeface="+mn-lt"/>
              </a:endParaRPr>
            </a:p>
          </p:txBody>
        </p:sp>
        <p:sp>
          <p:nvSpPr>
            <p:cNvPr id="21" name="Freeform 62"/>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600">
                <a:cs typeface="+mn-ea"/>
                <a:sym typeface="+mn-lt"/>
              </a:endParaRPr>
            </a:p>
          </p:txBody>
        </p:sp>
        <p:sp>
          <p:nvSpPr>
            <p:cNvPr id="22" name="Freeform 63"/>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600">
                <a:cs typeface="+mn-ea"/>
                <a:sym typeface="+mn-lt"/>
              </a:endParaRPr>
            </a:p>
          </p:txBody>
        </p:sp>
        <p:sp>
          <p:nvSpPr>
            <p:cNvPr id="23" name="Freeform 64"/>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600">
                <a:cs typeface="+mn-ea"/>
                <a:sym typeface="+mn-lt"/>
              </a:endParaRPr>
            </a:p>
          </p:txBody>
        </p:sp>
        <p:sp>
          <p:nvSpPr>
            <p:cNvPr id="24" name="Freeform 65"/>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600">
                <a:cs typeface="+mn-ea"/>
                <a:sym typeface="+mn-lt"/>
              </a:endParaRPr>
            </a:p>
          </p:txBody>
        </p:sp>
        <p:sp>
          <p:nvSpPr>
            <p:cNvPr id="2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80" tIns="64290" rIns="128580" bIns="64290" numCol="1" anchor="t" anchorCtr="0" compatLnSpc="1"/>
            <a:lstStyle/>
            <a:p>
              <a:pPr algn="just">
                <a:lnSpc>
                  <a:spcPct val="120000"/>
                </a:lnSpc>
                <a:spcBef>
                  <a:spcPts val="0"/>
                </a:spcBef>
                <a:spcAft>
                  <a:spcPts val="0"/>
                </a:spcAft>
              </a:pPr>
              <a:endParaRPr lang="id-ID" sz="600">
                <a:cs typeface="+mn-ea"/>
                <a:sym typeface="+mn-lt"/>
              </a:endParaRPr>
            </a:p>
          </p:txBody>
        </p:sp>
      </p:grpSp>
      <p:sp>
        <p:nvSpPr>
          <p:cNvPr id="26" name="AutoShape 66"/>
          <p:cNvSpPr/>
          <p:nvPr/>
        </p:nvSpPr>
        <p:spPr bwMode="auto">
          <a:xfrm>
            <a:off x="8002338" y="2207132"/>
            <a:ext cx="262693" cy="252859"/>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p:spPr>
        <p:txBody>
          <a:bodyPr lIns="99814" tIns="99814" rIns="99814" bIns="99814" anchor="ctr"/>
          <a:lstStyle/>
          <a:p>
            <a:pPr algn="just" defTabSz="897890">
              <a:lnSpc>
                <a:spcPct val="120000"/>
              </a:lnSpc>
              <a:spcBef>
                <a:spcPts val="0"/>
              </a:spcBef>
              <a:spcAft>
                <a:spcPts val="0"/>
              </a:spcAft>
              <a:defRPr/>
            </a:pPr>
            <a:endParaRPr lang="es-ES" sz="600" dirty="0">
              <a:solidFill>
                <a:srgbClr val="44CEB9"/>
              </a:solidFill>
              <a:effectLst>
                <a:outerShdw blurRad="38100" dist="38100" dir="2700000" algn="tl">
                  <a:srgbClr val="000000"/>
                </a:outerShdw>
              </a:effectLst>
              <a:cs typeface="+mn-ea"/>
              <a:sym typeface="+mn-lt"/>
            </a:endParaRPr>
          </a:p>
        </p:txBody>
      </p:sp>
      <p:sp>
        <p:nvSpPr>
          <p:cNvPr id="27" name="Metin kutusu 17"/>
          <p:cNvSpPr txBox="1"/>
          <p:nvPr/>
        </p:nvSpPr>
        <p:spPr>
          <a:xfrm>
            <a:off x="493747" y="2731756"/>
            <a:ext cx="1204943" cy="678815"/>
          </a:xfrm>
          <a:prstGeom prst="rect">
            <a:avLst/>
          </a:prstGeom>
          <a:noFill/>
        </p:spPr>
        <p:txBody>
          <a:bodyPr wrap="square" lIns="63898" tIns="31949" rIns="63898" bIns="31949" rtlCol="0">
            <a:spAutoFit/>
          </a:bodyPr>
          <a:lstStyle/>
          <a:p>
            <a:pPr algn="l"/>
            <a:r>
              <a:rPr lang="zh-CN" altLang="en-US" sz="1000" dirty="0">
                <a:solidFill>
                  <a:schemeClr val="tx1">
                    <a:lumMod val="65000"/>
                    <a:lumOff val="35000"/>
                  </a:schemeClr>
                </a:solidFill>
                <a:cs typeface="+mn-ea"/>
                <a:sym typeface="+mn-lt"/>
              </a:rPr>
              <a:t>单击此处添加副标题或详细文本描述单击此处添加副标题或详细文本描述</a:t>
            </a:r>
            <a:endParaRPr lang="zh-CN" altLang="en-US" sz="1000" b="1" dirty="0">
              <a:solidFill>
                <a:schemeClr val="tx1">
                  <a:lumMod val="65000"/>
                  <a:lumOff val="35000"/>
                </a:schemeClr>
              </a:solidFill>
              <a:cs typeface="+mn-ea"/>
              <a:sym typeface="+mn-lt"/>
            </a:endParaRPr>
          </a:p>
        </p:txBody>
      </p:sp>
      <p:sp>
        <p:nvSpPr>
          <p:cNvPr id="28" name="Metin kutusu 60"/>
          <p:cNvSpPr txBox="1"/>
          <p:nvPr/>
        </p:nvSpPr>
        <p:spPr>
          <a:xfrm>
            <a:off x="2209567" y="2731862"/>
            <a:ext cx="1204943" cy="678815"/>
          </a:xfrm>
          <a:prstGeom prst="rect">
            <a:avLst/>
          </a:prstGeom>
          <a:noFill/>
        </p:spPr>
        <p:txBody>
          <a:bodyPr wrap="square" lIns="63898" tIns="31949" rIns="63898" bIns="31949" rtlCol="0">
            <a:spAutoFit/>
          </a:bodyPr>
          <a:lstStyle/>
          <a:p>
            <a:pPr algn="l"/>
            <a:r>
              <a:rPr lang="zh-CN" altLang="en-US" sz="1000" dirty="0">
                <a:solidFill>
                  <a:schemeClr val="tx1">
                    <a:lumMod val="65000"/>
                    <a:lumOff val="35000"/>
                  </a:schemeClr>
                </a:solidFill>
                <a:cs typeface="+mn-ea"/>
                <a:sym typeface="+mn-lt"/>
              </a:rPr>
              <a:t>单击此处添加副标题或详细文本描述单击此处添加副标题或详细文本描述</a:t>
            </a:r>
            <a:endParaRPr lang="zh-CN" altLang="en-US" sz="1000" b="1" dirty="0">
              <a:solidFill>
                <a:schemeClr val="tx1">
                  <a:lumMod val="65000"/>
                  <a:lumOff val="35000"/>
                </a:schemeClr>
              </a:solidFill>
              <a:cs typeface="+mn-ea"/>
              <a:sym typeface="+mn-lt"/>
            </a:endParaRPr>
          </a:p>
        </p:txBody>
      </p:sp>
      <p:sp>
        <p:nvSpPr>
          <p:cNvPr id="29" name="Metin kutusu 61"/>
          <p:cNvSpPr txBox="1"/>
          <p:nvPr/>
        </p:nvSpPr>
        <p:spPr>
          <a:xfrm>
            <a:off x="4009998" y="2732082"/>
            <a:ext cx="1204943" cy="678815"/>
          </a:xfrm>
          <a:prstGeom prst="rect">
            <a:avLst/>
          </a:prstGeom>
          <a:noFill/>
        </p:spPr>
        <p:txBody>
          <a:bodyPr wrap="square" lIns="63898" tIns="31949" rIns="63898" bIns="31949" rtlCol="0">
            <a:spAutoFit/>
          </a:bodyPr>
          <a:lstStyle/>
          <a:p>
            <a:pPr algn="l"/>
            <a:r>
              <a:rPr lang="zh-CN" altLang="en-US" sz="1000" dirty="0">
                <a:solidFill>
                  <a:schemeClr val="tx1">
                    <a:lumMod val="65000"/>
                    <a:lumOff val="35000"/>
                  </a:schemeClr>
                </a:solidFill>
                <a:cs typeface="+mn-ea"/>
                <a:sym typeface="+mn-lt"/>
              </a:rPr>
              <a:t>单击此处添加副标题或详细文本描述单击此处添加副标题或详细文本描述</a:t>
            </a:r>
            <a:endParaRPr lang="zh-CN" altLang="en-US" sz="1000" b="1" dirty="0">
              <a:solidFill>
                <a:schemeClr val="tx1">
                  <a:lumMod val="65000"/>
                  <a:lumOff val="35000"/>
                </a:schemeClr>
              </a:solidFill>
              <a:cs typeface="+mn-ea"/>
              <a:sym typeface="+mn-lt"/>
            </a:endParaRPr>
          </a:p>
        </p:txBody>
      </p:sp>
      <p:sp>
        <p:nvSpPr>
          <p:cNvPr id="30" name="Metin kutusu 62"/>
          <p:cNvSpPr txBox="1"/>
          <p:nvPr/>
        </p:nvSpPr>
        <p:spPr>
          <a:xfrm>
            <a:off x="5810390" y="2735693"/>
            <a:ext cx="1204943" cy="678815"/>
          </a:xfrm>
          <a:prstGeom prst="rect">
            <a:avLst/>
          </a:prstGeom>
          <a:noFill/>
        </p:spPr>
        <p:txBody>
          <a:bodyPr wrap="square" lIns="63898" tIns="31949" rIns="63898" bIns="31949" rtlCol="0">
            <a:spAutoFit/>
          </a:bodyPr>
          <a:lstStyle/>
          <a:p>
            <a:pPr algn="l"/>
            <a:r>
              <a:rPr lang="zh-CN" altLang="en-US" sz="1000" dirty="0">
                <a:solidFill>
                  <a:schemeClr val="tx1">
                    <a:lumMod val="65000"/>
                    <a:lumOff val="35000"/>
                  </a:schemeClr>
                </a:solidFill>
                <a:cs typeface="+mn-ea"/>
                <a:sym typeface="+mn-lt"/>
              </a:rPr>
              <a:t>单击此处添加副标题或详细文本描述单击此处添加副标题或详细文本描述</a:t>
            </a:r>
            <a:endParaRPr lang="zh-CN" altLang="en-US" sz="1000" b="1" dirty="0">
              <a:solidFill>
                <a:schemeClr val="tx1">
                  <a:lumMod val="65000"/>
                  <a:lumOff val="35000"/>
                </a:schemeClr>
              </a:solidFill>
              <a:cs typeface="+mn-ea"/>
              <a:sym typeface="+mn-lt"/>
            </a:endParaRPr>
          </a:p>
        </p:txBody>
      </p:sp>
      <p:sp>
        <p:nvSpPr>
          <p:cNvPr id="31" name="Metin kutusu 63"/>
          <p:cNvSpPr txBox="1"/>
          <p:nvPr/>
        </p:nvSpPr>
        <p:spPr>
          <a:xfrm>
            <a:off x="7554644" y="2735672"/>
            <a:ext cx="1158081" cy="678815"/>
          </a:xfrm>
          <a:prstGeom prst="rect">
            <a:avLst/>
          </a:prstGeom>
          <a:noFill/>
        </p:spPr>
        <p:txBody>
          <a:bodyPr wrap="square" lIns="63898" tIns="31949" rIns="63898" bIns="31949" rtlCol="0">
            <a:spAutoFit/>
          </a:bodyPr>
          <a:lstStyle/>
          <a:p>
            <a:pPr algn="l"/>
            <a:r>
              <a:rPr lang="zh-CN" altLang="en-US" sz="1000" dirty="0">
                <a:solidFill>
                  <a:schemeClr val="tx1">
                    <a:lumMod val="65000"/>
                    <a:lumOff val="35000"/>
                  </a:schemeClr>
                </a:solidFill>
                <a:cs typeface="+mn-ea"/>
                <a:sym typeface="+mn-lt"/>
              </a:rPr>
              <a:t>单击此处添加副标题或详细文本描述单击此处添加副标题或详细文本描述</a:t>
            </a:r>
            <a:endParaRPr lang="zh-CN" altLang="en-US" sz="1000" b="1" dirty="0">
              <a:solidFill>
                <a:schemeClr val="tx1">
                  <a:lumMod val="65000"/>
                  <a:lumOff val="35000"/>
                </a:schemeClr>
              </a:solidFill>
              <a:cs typeface="+mn-ea"/>
              <a:sym typeface="+mn-lt"/>
            </a:endParaRPr>
          </a:p>
        </p:txBody>
      </p:sp>
      <p:sp>
        <p:nvSpPr>
          <p:cNvPr id="32" name="Text Placeholder 3"/>
          <p:cNvSpPr txBox="1"/>
          <p:nvPr/>
        </p:nvSpPr>
        <p:spPr>
          <a:xfrm>
            <a:off x="3857426" y="231289"/>
            <a:ext cx="1384995"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1800" dirty="0">
                <a:solidFill>
                  <a:schemeClr val="tx1">
                    <a:lumMod val="75000"/>
                    <a:lumOff val="25000"/>
                  </a:schemeClr>
                </a:solidFill>
                <a:cs typeface="+mn-ea"/>
                <a:sym typeface="+mn-lt"/>
              </a:rPr>
              <a:t>单击添加标题</a:t>
            </a:r>
            <a:endParaRPr lang="en-US" sz="18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advTm="12952">
        <p14:doors dir="vert"/>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4000"/>
                            </p:stCondLst>
                            <p:childTnLst>
                              <p:par>
                                <p:cTn id="27" presetID="42"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par>
                          <p:cTn id="32" fill="hold">
                            <p:stCondLst>
                              <p:cond delay="5000"/>
                            </p:stCondLst>
                            <p:childTnLst>
                              <p:par>
                                <p:cTn id="33" presetID="42"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par>
                          <p:cTn id="38" fill="hold">
                            <p:stCondLst>
                              <p:cond delay="6000"/>
                            </p:stCondLst>
                            <p:childTnLst>
                              <p:par>
                                <p:cTn id="39" presetID="42"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par>
                          <p:cTn id="44" fill="hold">
                            <p:stCondLst>
                              <p:cond delay="7000"/>
                            </p:stCondLst>
                            <p:childTnLst>
                              <p:par>
                                <p:cTn id="45" presetID="42"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par>
                          <p:cTn id="50" fill="hold">
                            <p:stCondLst>
                              <p:cond delay="8000"/>
                            </p:stCondLst>
                            <p:childTnLst>
                              <p:par>
                                <p:cTn id="51" presetID="42"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par>
                          <p:cTn id="56" fill="hold">
                            <p:stCondLst>
                              <p:cond delay="9000"/>
                            </p:stCondLst>
                            <p:childTnLst>
                              <p:par>
                                <p:cTn id="57" presetID="42"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anim calcmode="lin" valueType="num">
                                      <p:cBhvr>
                                        <p:cTn id="60" dur="1000" fill="hold"/>
                                        <p:tgtEl>
                                          <p:spTgt spid="16"/>
                                        </p:tgtEl>
                                        <p:attrNameLst>
                                          <p:attrName>ppt_x</p:attrName>
                                        </p:attrNameLst>
                                      </p:cBhvr>
                                      <p:tavLst>
                                        <p:tav tm="0">
                                          <p:val>
                                            <p:strVal val="#ppt_x"/>
                                          </p:val>
                                        </p:tav>
                                        <p:tav tm="100000">
                                          <p:val>
                                            <p:strVal val="#ppt_x"/>
                                          </p:val>
                                        </p:tav>
                                      </p:tavLst>
                                    </p:anim>
                                    <p:anim calcmode="lin" valueType="num">
                                      <p:cBhvr>
                                        <p:cTn id="61" dur="1000" fill="hold"/>
                                        <p:tgtEl>
                                          <p:spTgt spid="16"/>
                                        </p:tgtEl>
                                        <p:attrNameLst>
                                          <p:attrName>ppt_y</p:attrName>
                                        </p:attrNameLst>
                                      </p:cBhvr>
                                      <p:tavLst>
                                        <p:tav tm="0">
                                          <p:val>
                                            <p:strVal val="#ppt_y+.1"/>
                                          </p:val>
                                        </p:tav>
                                        <p:tav tm="100000">
                                          <p:val>
                                            <p:strVal val="#ppt_y"/>
                                          </p:val>
                                        </p:tav>
                                      </p:tavLst>
                                    </p:anim>
                                  </p:childTnLst>
                                </p:cTn>
                              </p:par>
                            </p:childTnLst>
                          </p:cTn>
                        </p:par>
                        <p:par>
                          <p:cTn id="62" fill="hold">
                            <p:stCondLst>
                              <p:cond delay="10000"/>
                            </p:stCondLst>
                            <p:childTnLst>
                              <p:par>
                                <p:cTn id="63" presetID="42"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0"/>
                                        <p:tgtEl>
                                          <p:spTgt spid="26"/>
                                        </p:tgtEl>
                                      </p:cBhvr>
                                    </p:animEffect>
                                    <p:anim calcmode="lin" valueType="num">
                                      <p:cBhvr>
                                        <p:cTn id="66" dur="1000" fill="hold"/>
                                        <p:tgtEl>
                                          <p:spTgt spid="26"/>
                                        </p:tgtEl>
                                        <p:attrNameLst>
                                          <p:attrName>ppt_x</p:attrName>
                                        </p:attrNameLst>
                                      </p:cBhvr>
                                      <p:tavLst>
                                        <p:tav tm="0">
                                          <p:val>
                                            <p:strVal val="#ppt_x"/>
                                          </p:val>
                                        </p:tav>
                                        <p:tav tm="100000">
                                          <p:val>
                                            <p:strVal val="#ppt_x"/>
                                          </p:val>
                                        </p:tav>
                                      </p:tavLst>
                                    </p:anim>
                                    <p:anim calcmode="lin" valueType="num">
                                      <p:cBhvr>
                                        <p:cTn id="67" dur="1000" fill="hold"/>
                                        <p:tgtEl>
                                          <p:spTgt spid="26"/>
                                        </p:tgtEl>
                                        <p:attrNameLst>
                                          <p:attrName>ppt_y</p:attrName>
                                        </p:attrNameLst>
                                      </p:cBhvr>
                                      <p:tavLst>
                                        <p:tav tm="0">
                                          <p:val>
                                            <p:strVal val="#ppt_y+.1"/>
                                          </p:val>
                                        </p:tav>
                                        <p:tav tm="100000">
                                          <p:val>
                                            <p:strVal val="#ppt_y"/>
                                          </p:val>
                                        </p:tav>
                                      </p:tavLst>
                                    </p:anim>
                                  </p:childTnLst>
                                </p:cTn>
                              </p:par>
                            </p:childTnLst>
                          </p:cTn>
                        </p:par>
                        <p:par>
                          <p:cTn id="68" fill="hold">
                            <p:stCondLst>
                              <p:cond delay="11000"/>
                            </p:stCondLst>
                            <p:childTnLst>
                              <p:par>
                                <p:cTn id="69" presetID="42"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childTnLst>
                          </p:cTn>
                        </p:par>
                        <p:par>
                          <p:cTn id="74" fill="hold">
                            <p:stCondLst>
                              <p:cond delay="12000"/>
                            </p:stCondLst>
                            <p:childTnLst>
                              <p:par>
                                <p:cTn id="75" presetID="42" presetClass="entr" presetSubtype="0"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childTnLst>
                          </p:cTn>
                        </p:par>
                        <p:par>
                          <p:cTn id="80" fill="hold">
                            <p:stCondLst>
                              <p:cond delay="13000"/>
                            </p:stCondLst>
                            <p:childTnLst>
                              <p:par>
                                <p:cTn id="81" presetID="42" presetClass="entr" presetSubtype="0" fill="hold" grpId="0" nodeType="after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1000"/>
                                        <p:tgtEl>
                                          <p:spTgt spid="29"/>
                                        </p:tgtEl>
                                      </p:cBhvr>
                                    </p:animEffect>
                                    <p:anim calcmode="lin" valueType="num">
                                      <p:cBhvr>
                                        <p:cTn id="84" dur="1000" fill="hold"/>
                                        <p:tgtEl>
                                          <p:spTgt spid="29"/>
                                        </p:tgtEl>
                                        <p:attrNameLst>
                                          <p:attrName>ppt_x</p:attrName>
                                        </p:attrNameLst>
                                      </p:cBhvr>
                                      <p:tavLst>
                                        <p:tav tm="0">
                                          <p:val>
                                            <p:strVal val="#ppt_x"/>
                                          </p:val>
                                        </p:tav>
                                        <p:tav tm="100000">
                                          <p:val>
                                            <p:strVal val="#ppt_x"/>
                                          </p:val>
                                        </p:tav>
                                      </p:tavLst>
                                    </p:anim>
                                    <p:anim calcmode="lin" valueType="num">
                                      <p:cBhvr>
                                        <p:cTn id="85" dur="1000" fill="hold"/>
                                        <p:tgtEl>
                                          <p:spTgt spid="29"/>
                                        </p:tgtEl>
                                        <p:attrNameLst>
                                          <p:attrName>ppt_y</p:attrName>
                                        </p:attrNameLst>
                                      </p:cBhvr>
                                      <p:tavLst>
                                        <p:tav tm="0">
                                          <p:val>
                                            <p:strVal val="#ppt_y+.1"/>
                                          </p:val>
                                        </p:tav>
                                        <p:tav tm="100000">
                                          <p:val>
                                            <p:strVal val="#ppt_y"/>
                                          </p:val>
                                        </p:tav>
                                      </p:tavLst>
                                    </p:anim>
                                  </p:childTnLst>
                                </p:cTn>
                              </p:par>
                            </p:childTnLst>
                          </p:cTn>
                        </p:par>
                        <p:par>
                          <p:cTn id="86" fill="hold">
                            <p:stCondLst>
                              <p:cond delay="14000"/>
                            </p:stCondLst>
                            <p:childTnLst>
                              <p:par>
                                <p:cTn id="87" presetID="42" presetClass="entr" presetSubtype="0" fill="hold" grpId="0"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1000"/>
                                        <p:tgtEl>
                                          <p:spTgt spid="30"/>
                                        </p:tgtEl>
                                      </p:cBhvr>
                                    </p:animEffect>
                                    <p:anim calcmode="lin" valueType="num">
                                      <p:cBhvr>
                                        <p:cTn id="90" dur="1000" fill="hold"/>
                                        <p:tgtEl>
                                          <p:spTgt spid="30"/>
                                        </p:tgtEl>
                                        <p:attrNameLst>
                                          <p:attrName>ppt_x</p:attrName>
                                        </p:attrNameLst>
                                      </p:cBhvr>
                                      <p:tavLst>
                                        <p:tav tm="0">
                                          <p:val>
                                            <p:strVal val="#ppt_x"/>
                                          </p:val>
                                        </p:tav>
                                        <p:tav tm="100000">
                                          <p:val>
                                            <p:strVal val="#ppt_x"/>
                                          </p:val>
                                        </p:tav>
                                      </p:tavLst>
                                    </p:anim>
                                    <p:anim calcmode="lin" valueType="num">
                                      <p:cBhvr>
                                        <p:cTn id="91" dur="1000" fill="hold"/>
                                        <p:tgtEl>
                                          <p:spTgt spid="30"/>
                                        </p:tgtEl>
                                        <p:attrNameLst>
                                          <p:attrName>ppt_y</p:attrName>
                                        </p:attrNameLst>
                                      </p:cBhvr>
                                      <p:tavLst>
                                        <p:tav tm="0">
                                          <p:val>
                                            <p:strVal val="#ppt_y+.1"/>
                                          </p:val>
                                        </p:tav>
                                        <p:tav tm="100000">
                                          <p:val>
                                            <p:strVal val="#ppt_y"/>
                                          </p:val>
                                        </p:tav>
                                      </p:tavLst>
                                    </p:anim>
                                  </p:childTnLst>
                                </p:cTn>
                              </p:par>
                            </p:childTnLst>
                          </p:cTn>
                        </p:par>
                        <p:par>
                          <p:cTn id="92" fill="hold">
                            <p:stCondLst>
                              <p:cond delay="15000"/>
                            </p:stCondLst>
                            <p:childTnLst>
                              <p:par>
                                <p:cTn id="93" presetID="42" presetClass="entr" presetSubtype="0"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1000"/>
                                        <p:tgtEl>
                                          <p:spTgt spid="31"/>
                                        </p:tgtEl>
                                      </p:cBhvr>
                                    </p:animEffect>
                                    <p:anim calcmode="lin" valueType="num">
                                      <p:cBhvr>
                                        <p:cTn id="96" dur="1000" fill="hold"/>
                                        <p:tgtEl>
                                          <p:spTgt spid="31"/>
                                        </p:tgtEl>
                                        <p:attrNameLst>
                                          <p:attrName>ppt_x</p:attrName>
                                        </p:attrNameLst>
                                      </p:cBhvr>
                                      <p:tavLst>
                                        <p:tav tm="0">
                                          <p:val>
                                            <p:strVal val="#ppt_x"/>
                                          </p:val>
                                        </p:tav>
                                        <p:tav tm="100000">
                                          <p:val>
                                            <p:strVal val="#ppt_x"/>
                                          </p:val>
                                        </p:tav>
                                      </p:tavLst>
                                    </p:anim>
                                    <p:anim calcmode="lin" valueType="num">
                                      <p:cBhvr>
                                        <p:cTn id="9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26" grpId="0" animBg="1"/>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2410" y="1584052"/>
            <a:ext cx="2736304" cy="108012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3311526" y="1804696"/>
            <a:ext cx="2378074" cy="643452"/>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cs typeface="+mn-ea"/>
                <a:sym typeface="+mn-lt"/>
              </a:rPr>
              <a:t>第二部分</a:t>
            </a:r>
          </a:p>
        </p:txBody>
      </p:sp>
      <p:sp>
        <p:nvSpPr>
          <p:cNvPr id="6" name="Text Placeholder 3"/>
          <p:cNvSpPr txBox="1"/>
          <p:nvPr/>
        </p:nvSpPr>
        <p:spPr>
          <a:xfrm>
            <a:off x="3560390" y="2758246"/>
            <a:ext cx="1846660" cy="55399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897890">
              <a:spcBef>
                <a:spcPct val="20000"/>
              </a:spcBef>
              <a:defRPr/>
            </a:pPr>
            <a:r>
              <a:rPr lang="zh-CN" altLang="en-US" sz="3600" dirty="0" smtClean="0">
                <a:solidFill>
                  <a:schemeClr val="tx1">
                    <a:lumMod val="75000"/>
                    <a:lumOff val="25000"/>
                  </a:schemeClr>
                </a:solidFill>
                <a:cs typeface="+mn-ea"/>
                <a:sym typeface="+mn-lt"/>
              </a:rPr>
              <a:t>教育背景</a:t>
            </a:r>
            <a:endParaRPr lang="en-US" sz="36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2952">
        <p14:pan dir="u"/>
      </p:transition>
    </mc:Choice>
    <mc:Fallback xmlns="">
      <p:transition spd="slow" advTm="129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2500"/>
                            </p:stCondLst>
                            <p:childTnLst>
                              <p:par>
                                <p:cTn id="13" presetID="19"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0" fill="hold"/>
                                        <p:tgtEl>
                                          <p:spTgt spid="6"/>
                                        </p:tgtEl>
                                        <p:attrNameLst>
                                          <p:attrName>ppt_w</p:attrName>
                                        </p:attrNameLst>
                                      </p:cBhvr>
                                      <p:tavLst>
                                        <p:tav tm="0" fmla="#ppt_w*sin(2.5*pi*$)">
                                          <p:val>
                                            <p:fltVal val="0"/>
                                          </p:val>
                                        </p:tav>
                                        <p:tav tm="100000">
                                          <p:val>
                                            <p:fltVal val="1"/>
                                          </p:val>
                                        </p:tav>
                                      </p:tavLst>
                                    </p:anim>
                                    <p:anim calcmode="lin" valueType="num">
                                      <p:cBhvr>
                                        <p:cTn id="16" dur="5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1.6"/>
</p:tagLst>
</file>

<file path=ppt/tags/tag2.xml><?xml version="1.0" encoding="utf-8"?>
<p:tagLst xmlns:a="http://schemas.openxmlformats.org/drawingml/2006/main" xmlns:r="http://schemas.openxmlformats.org/officeDocument/2006/relationships" xmlns:p="http://schemas.openxmlformats.org/presentationml/2006/main">
  <p:tag name="TIMING" val="|1.4|0.6|0.4|0.3|0.4|0.3|0.2|0.2|0.2|0.2|0.2|0.2|0.2"/>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cxtwrds">
      <a:majorFont>
        <a:latin typeface="微软雅黑 Light"/>
        <a:ea typeface="微软雅黑"/>
        <a:cs typeface=""/>
      </a:majorFont>
      <a:minorFont>
        <a:latin typeface="微软雅黑 Ligh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1978</Words>
  <Application>Microsoft Office PowerPoint</Application>
  <PresentationFormat>自定义</PresentationFormat>
  <Paragraphs>263</Paragraphs>
  <Slides>26</Slides>
  <Notes>26</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2021-07-12T08:37:48Z</dcterms:created>
  <dcterms:modified xsi:type="dcterms:W3CDTF">2022-03-15T02:50:51Z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C1C8820963794750949B06251E1DF638</vt:lpwstr>
  </property>
  <property fmtid="{D5CDD505-2E9C-101B-9397-08002B2CF9AE}" pid="3" name="KSOProductBuildVer">
    <vt:lpwstr>2052-11.1.0.10578</vt:lpwstr>
  </property>
</Properties>
</file>