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8" r:id="rId5"/>
    <p:sldId id="259" r:id="rId6"/>
    <p:sldId id="260" r:id="rId7"/>
    <p:sldId id="275" r:id="rId8"/>
    <p:sldId id="278" r:id="rId9"/>
    <p:sldId id="279" r:id="rId10"/>
    <p:sldId id="269" r:id="rId11"/>
    <p:sldId id="261" r:id="rId12"/>
    <p:sldId id="262" r:id="rId13"/>
    <p:sldId id="263" r:id="rId14"/>
    <p:sldId id="264" r:id="rId15"/>
    <p:sldId id="265" r:id="rId16"/>
    <p:sldId id="270" r:id="rId17"/>
    <p:sldId id="271" r:id="rId18"/>
    <p:sldId id="274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E"/>
    <a:srgbClr val="EDC9C1"/>
    <a:srgbClr val="3C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7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7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B18C8-CE76-4AD4-98C7-E73A0751777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B18C8-CE76-4AD4-98C7-E73A0751777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B18C8-CE76-4AD4-98C7-E73A0751777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83D-73DA-4BBF-B255-86CC533D728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0D80-380B-4C0B-9CFE-F0DBBB501E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20" y="345591"/>
            <a:ext cx="11307560" cy="6166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1668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48759" y="3013501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研究生个人简历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45255" y="3872277"/>
            <a:ext cx="5301487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9781" y="1816170"/>
            <a:ext cx="30524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Bauhaus 93" panose="04030905020B02020C02" pitchFamily="82" charset="0"/>
              </a:rPr>
              <a:t>R</a:t>
            </a:r>
            <a:r>
              <a:rPr lang="zh-CN" alt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esume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91762" y="3776136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能力优势</a:t>
            </a:r>
          </a:p>
        </p:txBody>
      </p:sp>
      <p:sp>
        <p:nvSpPr>
          <p:cNvPr id="14" name="矩形 13"/>
          <p:cNvSpPr/>
          <p:nvPr/>
        </p:nvSpPr>
        <p:spPr>
          <a:xfrm>
            <a:off x="4655189" y="2669610"/>
            <a:ext cx="288163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Part Three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283622" y="2205103"/>
            <a:ext cx="2664839" cy="2847841"/>
            <a:chOff x="697661" y="2069872"/>
            <a:chExt cx="2664839" cy="2847841"/>
          </a:xfrm>
        </p:grpSpPr>
        <p:sp>
          <p:nvSpPr>
            <p:cNvPr id="6" name="Arc 2"/>
            <p:cNvSpPr/>
            <p:nvPr/>
          </p:nvSpPr>
          <p:spPr>
            <a:xfrm flipV="1">
              <a:off x="1188619" y="2069872"/>
              <a:ext cx="1695236" cy="1695236"/>
            </a:xfrm>
            <a:prstGeom prst="arc">
              <a:avLst>
                <a:gd name="adj1" fmla="val 17688587"/>
                <a:gd name="adj2" fmla="val 14471894"/>
              </a:avLst>
            </a:prstGeom>
            <a:ln w="63500">
              <a:solidFill>
                <a:srgbClr val="3C3751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97661" y="4088006"/>
              <a:ext cx="2664839" cy="829707"/>
              <a:chOff x="668883" y="3910453"/>
              <a:chExt cx="2664839" cy="82970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68883" y="4279785"/>
                <a:ext cx="266483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请点击此处编辑您的文字内容。请点击此处编辑您的文字内容。</a:t>
                </a:r>
                <a:endParaRPr lang="en-US" altLang="zh-CN" sz="12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343913" y="3910453"/>
                <a:ext cx="1314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Photoshop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664661" y="3516946"/>
              <a:ext cx="73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90%</a:t>
              </a:r>
            </a:p>
          </p:txBody>
        </p:sp>
        <p:sp>
          <p:nvSpPr>
            <p:cNvPr id="11" name="ps_126002"/>
            <p:cNvSpPr>
              <a:spLocks noChangeAspect="1"/>
            </p:cNvSpPr>
            <p:nvPr/>
          </p:nvSpPr>
          <p:spPr bwMode="auto">
            <a:xfrm>
              <a:off x="1750393" y="2561146"/>
              <a:ext cx="559374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  <a:gd name="connsiteX68" fmla="*/ 325000 h 606722"/>
                <a:gd name="connsiteY68" fmla="*/ 325000 h 606722"/>
                <a:gd name="connsiteX69" fmla="*/ 325000 h 606722"/>
                <a:gd name="connsiteY69" fmla="*/ 325000 h 606722"/>
                <a:gd name="connsiteX70" fmla="*/ 325000 h 606722"/>
                <a:gd name="connsiteY70" fmla="*/ 325000 h 606722"/>
                <a:gd name="connsiteX71" fmla="*/ 325000 h 606722"/>
                <a:gd name="connsiteY71" fmla="*/ 325000 h 606722"/>
                <a:gd name="connsiteX72" fmla="*/ 325000 h 606722"/>
                <a:gd name="connsiteY72" fmla="*/ 325000 h 606722"/>
                <a:gd name="connsiteX73" fmla="*/ 325000 h 606722"/>
                <a:gd name="connsiteY73" fmla="*/ 325000 h 606722"/>
                <a:gd name="connsiteX74" fmla="*/ 325000 h 606722"/>
                <a:gd name="connsiteY74" fmla="*/ 325000 h 606722"/>
                <a:gd name="connsiteX75" fmla="*/ 325000 h 606722"/>
                <a:gd name="connsiteY75" fmla="*/ 325000 h 606722"/>
                <a:gd name="connsiteX76" fmla="*/ 325000 h 606722"/>
                <a:gd name="connsiteY7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56267" h="606298">
                  <a:moveTo>
                    <a:pt x="262683" y="323643"/>
                  </a:moveTo>
                  <a:lnTo>
                    <a:pt x="262683" y="360777"/>
                  </a:lnTo>
                  <a:lnTo>
                    <a:pt x="288636" y="360777"/>
                  </a:lnTo>
                  <a:cubicBezTo>
                    <a:pt x="292687" y="360777"/>
                    <a:pt x="296106" y="359135"/>
                    <a:pt x="298891" y="355851"/>
                  </a:cubicBezTo>
                  <a:cubicBezTo>
                    <a:pt x="301676" y="352441"/>
                    <a:pt x="303069" y="347894"/>
                    <a:pt x="303069" y="342210"/>
                  </a:cubicBezTo>
                  <a:cubicBezTo>
                    <a:pt x="303069" y="339305"/>
                    <a:pt x="302562" y="336653"/>
                    <a:pt x="301803" y="334379"/>
                  </a:cubicBezTo>
                  <a:cubicBezTo>
                    <a:pt x="300916" y="332106"/>
                    <a:pt x="299777" y="330085"/>
                    <a:pt x="298384" y="328443"/>
                  </a:cubicBezTo>
                  <a:cubicBezTo>
                    <a:pt x="296992" y="326801"/>
                    <a:pt x="295346" y="325664"/>
                    <a:pt x="293447" y="324780"/>
                  </a:cubicBezTo>
                  <a:cubicBezTo>
                    <a:pt x="291548" y="324022"/>
                    <a:pt x="289649" y="323643"/>
                    <a:pt x="287623" y="323643"/>
                  </a:cubicBezTo>
                  <a:close/>
                  <a:moveTo>
                    <a:pt x="240275" y="304066"/>
                  </a:moveTo>
                  <a:lnTo>
                    <a:pt x="289143" y="304066"/>
                  </a:lnTo>
                  <a:cubicBezTo>
                    <a:pt x="294460" y="304066"/>
                    <a:pt x="299271" y="305203"/>
                    <a:pt x="303828" y="307350"/>
                  </a:cubicBezTo>
                  <a:cubicBezTo>
                    <a:pt x="308259" y="309624"/>
                    <a:pt x="312057" y="312529"/>
                    <a:pt x="315349" y="316065"/>
                  </a:cubicBezTo>
                  <a:cubicBezTo>
                    <a:pt x="318640" y="319728"/>
                    <a:pt x="321172" y="323770"/>
                    <a:pt x="322945" y="328443"/>
                  </a:cubicBezTo>
                  <a:cubicBezTo>
                    <a:pt x="324844" y="332990"/>
                    <a:pt x="325730" y="337537"/>
                    <a:pt x="325730" y="342210"/>
                  </a:cubicBezTo>
                  <a:cubicBezTo>
                    <a:pt x="325730" y="347009"/>
                    <a:pt x="324844" y="351809"/>
                    <a:pt x="323198" y="356356"/>
                  </a:cubicBezTo>
                  <a:cubicBezTo>
                    <a:pt x="321426" y="360903"/>
                    <a:pt x="319020" y="365071"/>
                    <a:pt x="315855" y="368607"/>
                  </a:cubicBezTo>
                  <a:cubicBezTo>
                    <a:pt x="312690" y="372144"/>
                    <a:pt x="308892" y="374923"/>
                    <a:pt x="304461" y="377196"/>
                  </a:cubicBezTo>
                  <a:cubicBezTo>
                    <a:pt x="300030" y="379343"/>
                    <a:pt x="295219" y="380354"/>
                    <a:pt x="289902" y="380354"/>
                  </a:cubicBezTo>
                  <a:lnTo>
                    <a:pt x="262683" y="380354"/>
                  </a:lnTo>
                  <a:lnTo>
                    <a:pt x="262683" y="418876"/>
                  </a:lnTo>
                  <a:lnTo>
                    <a:pt x="240275" y="418876"/>
                  </a:lnTo>
                  <a:close/>
                  <a:moveTo>
                    <a:pt x="379460" y="303290"/>
                  </a:moveTo>
                  <a:cubicBezTo>
                    <a:pt x="387555" y="303290"/>
                    <a:pt x="395018" y="304554"/>
                    <a:pt x="401848" y="307080"/>
                  </a:cubicBezTo>
                  <a:cubicBezTo>
                    <a:pt x="408552" y="309607"/>
                    <a:pt x="414497" y="312512"/>
                    <a:pt x="419556" y="316050"/>
                  </a:cubicBezTo>
                  <a:lnTo>
                    <a:pt x="409690" y="334115"/>
                  </a:lnTo>
                  <a:cubicBezTo>
                    <a:pt x="408931" y="333357"/>
                    <a:pt x="407540" y="332346"/>
                    <a:pt x="405643" y="331083"/>
                  </a:cubicBezTo>
                  <a:cubicBezTo>
                    <a:pt x="403619" y="329820"/>
                    <a:pt x="401216" y="328430"/>
                    <a:pt x="398307" y="327293"/>
                  </a:cubicBezTo>
                  <a:cubicBezTo>
                    <a:pt x="395397" y="326030"/>
                    <a:pt x="392362" y="325019"/>
                    <a:pt x="388946" y="324135"/>
                  </a:cubicBezTo>
                  <a:cubicBezTo>
                    <a:pt x="385658" y="323251"/>
                    <a:pt x="382243" y="322745"/>
                    <a:pt x="378827" y="322745"/>
                  </a:cubicBezTo>
                  <a:cubicBezTo>
                    <a:pt x="372630" y="322745"/>
                    <a:pt x="368076" y="323882"/>
                    <a:pt x="365040" y="326156"/>
                  </a:cubicBezTo>
                  <a:cubicBezTo>
                    <a:pt x="362005" y="328430"/>
                    <a:pt x="360487" y="331588"/>
                    <a:pt x="360487" y="335757"/>
                  </a:cubicBezTo>
                  <a:cubicBezTo>
                    <a:pt x="360487" y="338158"/>
                    <a:pt x="361119" y="340053"/>
                    <a:pt x="362258" y="341695"/>
                  </a:cubicBezTo>
                  <a:cubicBezTo>
                    <a:pt x="363396" y="343211"/>
                    <a:pt x="365040" y="344600"/>
                    <a:pt x="367191" y="345737"/>
                  </a:cubicBezTo>
                  <a:cubicBezTo>
                    <a:pt x="369341" y="347001"/>
                    <a:pt x="371997" y="348011"/>
                    <a:pt x="375286" y="349022"/>
                  </a:cubicBezTo>
                  <a:cubicBezTo>
                    <a:pt x="378574" y="350033"/>
                    <a:pt x="382369" y="351043"/>
                    <a:pt x="386796" y="352054"/>
                  </a:cubicBezTo>
                  <a:cubicBezTo>
                    <a:pt x="392362" y="353570"/>
                    <a:pt x="397421" y="355212"/>
                    <a:pt x="401975" y="356981"/>
                  </a:cubicBezTo>
                  <a:cubicBezTo>
                    <a:pt x="406655" y="358623"/>
                    <a:pt x="410449" y="360771"/>
                    <a:pt x="413738" y="363424"/>
                  </a:cubicBezTo>
                  <a:cubicBezTo>
                    <a:pt x="416900" y="365950"/>
                    <a:pt x="419303" y="369109"/>
                    <a:pt x="421074" y="372646"/>
                  </a:cubicBezTo>
                  <a:cubicBezTo>
                    <a:pt x="422845" y="376309"/>
                    <a:pt x="423604" y="380731"/>
                    <a:pt x="423604" y="386037"/>
                  </a:cubicBezTo>
                  <a:cubicBezTo>
                    <a:pt x="423604" y="392227"/>
                    <a:pt x="422466" y="397407"/>
                    <a:pt x="420189" y="401828"/>
                  </a:cubicBezTo>
                  <a:cubicBezTo>
                    <a:pt x="417786" y="406124"/>
                    <a:pt x="414750" y="409661"/>
                    <a:pt x="410829" y="412440"/>
                  </a:cubicBezTo>
                  <a:cubicBezTo>
                    <a:pt x="406781" y="415093"/>
                    <a:pt x="402354" y="417114"/>
                    <a:pt x="397168" y="418251"/>
                  </a:cubicBezTo>
                  <a:cubicBezTo>
                    <a:pt x="392109" y="419515"/>
                    <a:pt x="386670" y="420146"/>
                    <a:pt x="381104" y="420146"/>
                  </a:cubicBezTo>
                  <a:cubicBezTo>
                    <a:pt x="372377" y="420146"/>
                    <a:pt x="363902" y="418883"/>
                    <a:pt x="355554" y="416230"/>
                  </a:cubicBezTo>
                  <a:cubicBezTo>
                    <a:pt x="347079" y="413703"/>
                    <a:pt x="339490" y="410040"/>
                    <a:pt x="332786" y="405239"/>
                  </a:cubicBezTo>
                  <a:lnTo>
                    <a:pt x="342652" y="386037"/>
                  </a:lnTo>
                  <a:cubicBezTo>
                    <a:pt x="343664" y="387048"/>
                    <a:pt x="345435" y="388311"/>
                    <a:pt x="347964" y="389827"/>
                  </a:cubicBezTo>
                  <a:cubicBezTo>
                    <a:pt x="350494" y="391343"/>
                    <a:pt x="353530" y="392985"/>
                    <a:pt x="356945" y="394501"/>
                  </a:cubicBezTo>
                  <a:cubicBezTo>
                    <a:pt x="360360" y="396143"/>
                    <a:pt x="364281" y="397407"/>
                    <a:pt x="368455" y="398544"/>
                  </a:cubicBezTo>
                  <a:cubicBezTo>
                    <a:pt x="372630" y="399554"/>
                    <a:pt x="376930" y="400060"/>
                    <a:pt x="381357" y="400060"/>
                  </a:cubicBezTo>
                  <a:cubicBezTo>
                    <a:pt x="393753" y="400060"/>
                    <a:pt x="399824" y="396143"/>
                    <a:pt x="399824" y="388311"/>
                  </a:cubicBezTo>
                  <a:cubicBezTo>
                    <a:pt x="399824" y="385784"/>
                    <a:pt x="399192" y="383763"/>
                    <a:pt x="397801" y="381994"/>
                  </a:cubicBezTo>
                  <a:cubicBezTo>
                    <a:pt x="396283" y="380226"/>
                    <a:pt x="394385" y="378710"/>
                    <a:pt x="391729" y="377446"/>
                  </a:cubicBezTo>
                  <a:cubicBezTo>
                    <a:pt x="389199" y="376183"/>
                    <a:pt x="386037" y="375046"/>
                    <a:pt x="382369" y="373909"/>
                  </a:cubicBezTo>
                  <a:cubicBezTo>
                    <a:pt x="378701" y="372772"/>
                    <a:pt x="374653" y="371635"/>
                    <a:pt x="370100" y="370372"/>
                  </a:cubicBezTo>
                  <a:cubicBezTo>
                    <a:pt x="364534" y="368856"/>
                    <a:pt x="359728" y="367214"/>
                    <a:pt x="355680" y="365445"/>
                  </a:cubicBezTo>
                  <a:cubicBezTo>
                    <a:pt x="351633" y="363676"/>
                    <a:pt x="348344" y="361529"/>
                    <a:pt x="345561" y="359128"/>
                  </a:cubicBezTo>
                  <a:cubicBezTo>
                    <a:pt x="342905" y="356728"/>
                    <a:pt x="340881" y="353823"/>
                    <a:pt x="339490" y="350664"/>
                  </a:cubicBezTo>
                  <a:cubicBezTo>
                    <a:pt x="338225" y="347506"/>
                    <a:pt x="337466" y="343716"/>
                    <a:pt x="337466" y="339295"/>
                  </a:cubicBezTo>
                  <a:cubicBezTo>
                    <a:pt x="337466" y="333483"/>
                    <a:pt x="338604" y="328304"/>
                    <a:pt x="340755" y="323756"/>
                  </a:cubicBezTo>
                  <a:cubicBezTo>
                    <a:pt x="342905" y="319208"/>
                    <a:pt x="345941" y="315418"/>
                    <a:pt x="349735" y="312512"/>
                  </a:cubicBezTo>
                  <a:cubicBezTo>
                    <a:pt x="353530" y="309480"/>
                    <a:pt x="358083" y="307207"/>
                    <a:pt x="363143" y="305564"/>
                  </a:cubicBezTo>
                  <a:cubicBezTo>
                    <a:pt x="368202" y="304048"/>
                    <a:pt x="373641" y="303290"/>
                    <a:pt x="379460" y="303290"/>
                  </a:cubicBezTo>
                  <a:close/>
                  <a:moveTo>
                    <a:pt x="151341" y="264876"/>
                  </a:moveTo>
                  <a:lnTo>
                    <a:pt x="151341" y="471523"/>
                  </a:lnTo>
                  <a:lnTo>
                    <a:pt x="505651" y="471523"/>
                  </a:lnTo>
                  <a:lnTo>
                    <a:pt x="505651" y="264876"/>
                  </a:lnTo>
                  <a:close/>
                  <a:moveTo>
                    <a:pt x="0" y="0"/>
                  </a:moveTo>
                  <a:lnTo>
                    <a:pt x="332419" y="0"/>
                  </a:lnTo>
                  <a:lnTo>
                    <a:pt x="472498" y="131112"/>
                  </a:lnTo>
                  <a:lnTo>
                    <a:pt x="472498" y="214351"/>
                  </a:lnTo>
                  <a:lnTo>
                    <a:pt x="556267" y="214351"/>
                  </a:lnTo>
                  <a:lnTo>
                    <a:pt x="556267" y="522048"/>
                  </a:lnTo>
                  <a:lnTo>
                    <a:pt x="472498" y="522048"/>
                  </a:lnTo>
                  <a:lnTo>
                    <a:pt x="472498" y="606298"/>
                  </a:lnTo>
                  <a:lnTo>
                    <a:pt x="0" y="606298"/>
                  </a:lnTo>
                  <a:close/>
                </a:path>
              </a:pathLst>
            </a:custGeom>
            <a:solidFill>
              <a:srgbClr val="3C375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4763580" y="2205103"/>
            <a:ext cx="2664839" cy="2847841"/>
            <a:chOff x="697661" y="2069872"/>
            <a:chExt cx="2664839" cy="2847841"/>
          </a:xfrm>
        </p:grpSpPr>
        <p:sp>
          <p:nvSpPr>
            <p:cNvPr id="15" name="Arc 2"/>
            <p:cNvSpPr/>
            <p:nvPr/>
          </p:nvSpPr>
          <p:spPr>
            <a:xfrm flipV="1">
              <a:off x="1188619" y="2069872"/>
              <a:ext cx="1695236" cy="1695236"/>
            </a:xfrm>
            <a:prstGeom prst="arc">
              <a:avLst>
                <a:gd name="adj1" fmla="val 17688587"/>
                <a:gd name="adj2" fmla="val 14471894"/>
              </a:avLst>
            </a:prstGeom>
            <a:ln w="63500">
              <a:solidFill>
                <a:srgbClr val="3C3751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97661" y="4088006"/>
              <a:ext cx="2664839" cy="829707"/>
              <a:chOff x="668883" y="3910453"/>
              <a:chExt cx="2664839" cy="829707"/>
            </a:xfrm>
          </p:grpSpPr>
          <p:sp>
            <p:nvSpPr>
              <p:cNvPr id="19" name="文本框 13"/>
              <p:cNvSpPr txBox="1"/>
              <p:nvPr/>
            </p:nvSpPr>
            <p:spPr>
              <a:xfrm>
                <a:off x="668883" y="4279785"/>
                <a:ext cx="266483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请点击此处编辑您的文字内容。请点击此处编辑您的文字内容。</a:t>
                </a:r>
                <a:endParaRPr lang="en-US" altLang="zh-CN" sz="1200" dirty="0"/>
              </a:p>
            </p:txBody>
          </p:sp>
          <p:sp>
            <p:nvSpPr>
              <p:cNvPr id="20" name="文本框 14"/>
              <p:cNvSpPr txBox="1"/>
              <p:nvPr/>
            </p:nvSpPr>
            <p:spPr>
              <a:xfrm>
                <a:off x="1044954" y="3910453"/>
                <a:ext cx="1912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Adobe illustrator</a:t>
                </a:r>
              </a:p>
            </p:txBody>
          </p:sp>
        </p:grpSp>
        <p:sp>
          <p:nvSpPr>
            <p:cNvPr id="17" name="文本框 11"/>
            <p:cNvSpPr txBox="1"/>
            <p:nvPr/>
          </p:nvSpPr>
          <p:spPr>
            <a:xfrm>
              <a:off x="1664661" y="3516946"/>
              <a:ext cx="73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90%</a:t>
              </a:r>
            </a:p>
          </p:txBody>
        </p:sp>
        <p:sp>
          <p:nvSpPr>
            <p:cNvPr id="18" name="ps_126002"/>
            <p:cNvSpPr>
              <a:spLocks noChangeAspect="1"/>
            </p:cNvSpPr>
            <p:nvPr/>
          </p:nvSpPr>
          <p:spPr bwMode="auto">
            <a:xfrm>
              <a:off x="1751669" y="2561146"/>
              <a:ext cx="556820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3727" h="606298">
                  <a:moveTo>
                    <a:pt x="302931" y="329453"/>
                  </a:moveTo>
                  <a:lnTo>
                    <a:pt x="286359" y="374544"/>
                  </a:lnTo>
                  <a:lnTo>
                    <a:pt x="318743" y="374544"/>
                  </a:lnTo>
                  <a:close/>
                  <a:moveTo>
                    <a:pt x="369128" y="304066"/>
                  </a:moveTo>
                  <a:lnTo>
                    <a:pt x="391497" y="304066"/>
                  </a:lnTo>
                  <a:lnTo>
                    <a:pt x="391497" y="418876"/>
                  </a:lnTo>
                  <a:lnTo>
                    <a:pt x="369128" y="418876"/>
                  </a:lnTo>
                  <a:close/>
                  <a:moveTo>
                    <a:pt x="293063" y="304066"/>
                  </a:moveTo>
                  <a:lnTo>
                    <a:pt x="312798" y="304066"/>
                  </a:lnTo>
                  <a:lnTo>
                    <a:pt x="356568" y="418876"/>
                  </a:lnTo>
                  <a:lnTo>
                    <a:pt x="333544" y="418876"/>
                  </a:lnTo>
                  <a:lnTo>
                    <a:pt x="322791" y="390205"/>
                  </a:lnTo>
                  <a:lnTo>
                    <a:pt x="282690" y="390205"/>
                  </a:lnTo>
                  <a:lnTo>
                    <a:pt x="272190" y="418876"/>
                  </a:lnTo>
                  <a:lnTo>
                    <a:pt x="249167" y="418876"/>
                  </a:lnTo>
                  <a:close/>
                  <a:moveTo>
                    <a:pt x="148808" y="264876"/>
                  </a:moveTo>
                  <a:lnTo>
                    <a:pt x="148808" y="471523"/>
                  </a:lnTo>
                  <a:lnTo>
                    <a:pt x="503112" y="471523"/>
                  </a:lnTo>
                  <a:lnTo>
                    <a:pt x="503112" y="264876"/>
                  </a:lnTo>
                  <a:close/>
                  <a:moveTo>
                    <a:pt x="0" y="0"/>
                  </a:moveTo>
                  <a:lnTo>
                    <a:pt x="332413" y="0"/>
                  </a:lnTo>
                  <a:lnTo>
                    <a:pt x="472490" y="131112"/>
                  </a:lnTo>
                  <a:lnTo>
                    <a:pt x="472490" y="214351"/>
                  </a:lnTo>
                  <a:lnTo>
                    <a:pt x="553727" y="214351"/>
                  </a:lnTo>
                  <a:lnTo>
                    <a:pt x="553727" y="522048"/>
                  </a:lnTo>
                  <a:lnTo>
                    <a:pt x="472490" y="522048"/>
                  </a:lnTo>
                  <a:lnTo>
                    <a:pt x="472490" y="606298"/>
                  </a:lnTo>
                  <a:lnTo>
                    <a:pt x="0" y="606298"/>
                  </a:lnTo>
                  <a:close/>
                </a:path>
              </a:pathLst>
            </a:custGeom>
            <a:solidFill>
              <a:srgbClr val="3C375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8243538" y="2205103"/>
            <a:ext cx="2664839" cy="2847841"/>
            <a:chOff x="697661" y="2069872"/>
            <a:chExt cx="2664839" cy="2847841"/>
          </a:xfrm>
        </p:grpSpPr>
        <p:sp>
          <p:nvSpPr>
            <p:cNvPr id="22" name="Arc 2"/>
            <p:cNvSpPr/>
            <p:nvPr/>
          </p:nvSpPr>
          <p:spPr>
            <a:xfrm flipV="1">
              <a:off x="1188619" y="2069872"/>
              <a:ext cx="1695236" cy="1695236"/>
            </a:xfrm>
            <a:prstGeom prst="arc">
              <a:avLst>
                <a:gd name="adj1" fmla="val 17688587"/>
                <a:gd name="adj2" fmla="val 14471894"/>
              </a:avLst>
            </a:prstGeom>
            <a:ln w="63500">
              <a:solidFill>
                <a:srgbClr val="3C3751"/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97661" y="4088006"/>
              <a:ext cx="2664839" cy="829707"/>
              <a:chOff x="668883" y="3910453"/>
              <a:chExt cx="2664839" cy="829707"/>
            </a:xfrm>
          </p:grpSpPr>
          <p:sp>
            <p:nvSpPr>
              <p:cNvPr id="26" name="文本框 20"/>
              <p:cNvSpPr txBox="1"/>
              <p:nvPr/>
            </p:nvSpPr>
            <p:spPr>
              <a:xfrm>
                <a:off x="668883" y="4279785"/>
                <a:ext cx="2664839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请点击此处编辑您的文字内容。请点击此处编辑您的文字内容。</a:t>
                </a:r>
                <a:endParaRPr lang="en-US" altLang="zh-CN" sz="1200" dirty="0"/>
              </a:p>
            </p:txBody>
          </p:sp>
          <p:sp>
            <p:nvSpPr>
              <p:cNvPr id="27" name="文本框 21"/>
              <p:cNvSpPr txBox="1"/>
              <p:nvPr/>
            </p:nvSpPr>
            <p:spPr>
              <a:xfrm>
                <a:off x="1295375" y="3910453"/>
                <a:ext cx="1411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Power Point</a:t>
                </a:r>
              </a:p>
            </p:txBody>
          </p:sp>
        </p:grpSp>
        <p:sp>
          <p:nvSpPr>
            <p:cNvPr id="24" name="文本框 18"/>
            <p:cNvSpPr txBox="1"/>
            <p:nvPr/>
          </p:nvSpPr>
          <p:spPr>
            <a:xfrm>
              <a:off x="1664661" y="3516946"/>
              <a:ext cx="73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90%</a:t>
              </a:r>
            </a:p>
          </p:txBody>
        </p:sp>
        <p:sp>
          <p:nvSpPr>
            <p:cNvPr id="25" name="ps_126002"/>
            <p:cNvSpPr>
              <a:spLocks noChangeAspect="1"/>
            </p:cNvSpPr>
            <p:nvPr/>
          </p:nvSpPr>
          <p:spPr bwMode="auto">
            <a:xfrm>
              <a:off x="1752202" y="2561146"/>
              <a:ext cx="555755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52668" h="606298">
                  <a:moveTo>
                    <a:pt x="310907" y="320360"/>
                  </a:moveTo>
                  <a:lnTo>
                    <a:pt x="310907" y="355978"/>
                  </a:lnTo>
                  <a:lnTo>
                    <a:pt x="335700" y="355978"/>
                  </a:lnTo>
                  <a:cubicBezTo>
                    <a:pt x="339621" y="355978"/>
                    <a:pt x="342910" y="354462"/>
                    <a:pt x="345567" y="351178"/>
                  </a:cubicBezTo>
                  <a:cubicBezTo>
                    <a:pt x="348223" y="348021"/>
                    <a:pt x="349488" y="343726"/>
                    <a:pt x="349488" y="338169"/>
                  </a:cubicBezTo>
                  <a:cubicBezTo>
                    <a:pt x="349488" y="335390"/>
                    <a:pt x="349108" y="332864"/>
                    <a:pt x="348223" y="330717"/>
                  </a:cubicBezTo>
                  <a:cubicBezTo>
                    <a:pt x="347464" y="328444"/>
                    <a:pt x="346325" y="326549"/>
                    <a:pt x="345061" y="325033"/>
                  </a:cubicBezTo>
                  <a:cubicBezTo>
                    <a:pt x="343669" y="323518"/>
                    <a:pt x="342151" y="322255"/>
                    <a:pt x="340254" y="321497"/>
                  </a:cubicBezTo>
                  <a:cubicBezTo>
                    <a:pt x="338483" y="320739"/>
                    <a:pt x="336585" y="320360"/>
                    <a:pt x="334815" y="320360"/>
                  </a:cubicBezTo>
                  <a:close/>
                  <a:moveTo>
                    <a:pt x="214222" y="320360"/>
                  </a:moveTo>
                  <a:lnTo>
                    <a:pt x="214222" y="355978"/>
                  </a:lnTo>
                  <a:lnTo>
                    <a:pt x="239019" y="355978"/>
                  </a:lnTo>
                  <a:cubicBezTo>
                    <a:pt x="242941" y="355978"/>
                    <a:pt x="246230" y="354462"/>
                    <a:pt x="248887" y="351178"/>
                  </a:cubicBezTo>
                  <a:cubicBezTo>
                    <a:pt x="251544" y="348021"/>
                    <a:pt x="252809" y="343726"/>
                    <a:pt x="252809" y="338169"/>
                  </a:cubicBezTo>
                  <a:cubicBezTo>
                    <a:pt x="252809" y="335390"/>
                    <a:pt x="252429" y="332864"/>
                    <a:pt x="251544" y="330717"/>
                  </a:cubicBezTo>
                  <a:cubicBezTo>
                    <a:pt x="250785" y="328444"/>
                    <a:pt x="249646" y="326549"/>
                    <a:pt x="248254" y="325033"/>
                  </a:cubicBezTo>
                  <a:cubicBezTo>
                    <a:pt x="246989" y="323518"/>
                    <a:pt x="245345" y="322255"/>
                    <a:pt x="243573" y="321497"/>
                  </a:cubicBezTo>
                  <a:cubicBezTo>
                    <a:pt x="241802" y="320739"/>
                    <a:pt x="239904" y="320360"/>
                    <a:pt x="238133" y="320360"/>
                  </a:cubicBezTo>
                  <a:close/>
                  <a:moveTo>
                    <a:pt x="376819" y="301667"/>
                  </a:moveTo>
                  <a:lnTo>
                    <a:pt x="468554" y="301667"/>
                  </a:lnTo>
                  <a:lnTo>
                    <a:pt x="468554" y="320360"/>
                  </a:lnTo>
                  <a:lnTo>
                    <a:pt x="433379" y="320360"/>
                  </a:lnTo>
                  <a:lnTo>
                    <a:pt x="433379" y="411678"/>
                  </a:lnTo>
                  <a:lnTo>
                    <a:pt x="412121" y="411678"/>
                  </a:lnTo>
                  <a:lnTo>
                    <a:pt x="412121" y="320360"/>
                  </a:lnTo>
                  <a:lnTo>
                    <a:pt x="376819" y="320360"/>
                  </a:lnTo>
                  <a:close/>
                  <a:moveTo>
                    <a:pt x="289530" y="301667"/>
                  </a:moveTo>
                  <a:lnTo>
                    <a:pt x="336206" y="301667"/>
                  </a:lnTo>
                  <a:cubicBezTo>
                    <a:pt x="341266" y="301667"/>
                    <a:pt x="345946" y="302678"/>
                    <a:pt x="350247" y="304825"/>
                  </a:cubicBezTo>
                  <a:cubicBezTo>
                    <a:pt x="354548" y="306972"/>
                    <a:pt x="358216" y="309751"/>
                    <a:pt x="361252" y="313161"/>
                  </a:cubicBezTo>
                  <a:cubicBezTo>
                    <a:pt x="364414" y="316697"/>
                    <a:pt x="366817" y="320613"/>
                    <a:pt x="368588" y="324907"/>
                  </a:cubicBezTo>
                  <a:cubicBezTo>
                    <a:pt x="370359" y="329328"/>
                    <a:pt x="371245" y="333748"/>
                    <a:pt x="371245" y="338169"/>
                  </a:cubicBezTo>
                  <a:cubicBezTo>
                    <a:pt x="371245" y="342842"/>
                    <a:pt x="370359" y="347389"/>
                    <a:pt x="368715" y="351810"/>
                  </a:cubicBezTo>
                  <a:cubicBezTo>
                    <a:pt x="367070" y="356104"/>
                    <a:pt x="364794" y="360020"/>
                    <a:pt x="361758" y="363430"/>
                  </a:cubicBezTo>
                  <a:cubicBezTo>
                    <a:pt x="358722" y="366840"/>
                    <a:pt x="355180" y="369619"/>
                    <a:pt x="350879" y="371640"/>
                  </a:cubicBezTo>
                  <a:cubicBezTo>
                    <a:pt x="346705" y="373787"/>
                    <a:pt x="342025" y="374797"/>
                    <a:pt x="336965" y="374797"/>
                  </a:cubicBezTo>
                  <a:lnTo>
                    <a:pt x="310907" y="374797"/>
                  </a:lnTo>
                  <a:lnTo>
                    <a:pt x="310907" y="411678"/>
                  </a:lnTo>
                  <a:lnTo>
                    <a:pt x="289530" y="411678"/>
                  </a:lnTo>
                  <a:close/>
                  <a:moveTo>
                    <a:pt x="192714" y="301667"/>
                  </a:moveTo>
                  <a:lnTo>
                    <a:pt x="239525" y="301667"/>
                  </a:lnTo>
                  <a:cubicBezTo>
                    <a:pt x="244585" y="301667"/>
                    <a:pt x="249267" y="302678"/>
                    <a:pt x="253568" y="304825"/>
                  </a:cubicBezTo>
                  <a:cubicBezTo>
                    <a:pt x="257743" y="306972"/>
                    <a:pt x="261539" y="309751"/>
                    <a:pt x="264575" y="313161"/>
                  </a:cubicBezTo>
                  <a:cubicBezTo>
                    <a:pt x="267738" y="316697"/>
                    <a:pt x="270142" y="320613"/>
                    <a:pt x="271913" y="324907"/>
                  </a:cubicBezTo>
                  <a:cubicBezTo>
                    <a:pt x="273684" y="329328"/>
                    <a:pt x="274570" y="333748"/>
                    <a:pt x="274570" y="338169"/>
                  </a:cubicBezTo>
                  <a:cubicBezTo>
                    <a:pt x="274570" y="342842"/>
                    <a:pt x="273684" y="347389"/>
                    <a:pt x="272039" y="351810"/>
                  </a:cubicBezTo>
                  <a:cubicBezTo>
                    <a:pt x="270395" y="356104"/>
                    <a:pt x="268117" y="360020"/>
                    <a:pt x="265081" y="363430"/>
                  </a:cubicBezTo>
                  <a:cubicBezTo>
                    <a:pt x="262045" y="366840"/>
                    <a:pt x="258502" y="369619"/>
                    <a:pt x="254201" y="371640"/>
                  </a:cubicBezTo>
                  <a:cubicBezTo>
                    <a:pt x="250026" y="373787"/>
                    <a:pt x="245345" y="374797"/>
                    <a:pt x="240284" y="374797"/>
                  </a:cubicBezTo>
                  <a:lnTo>
                    <a:pt x="214222" y="374797"/>
                  </a:lnTo>
                  <a:lnTo>
                    <a:pt x="214222" y="411678"/>
                  </a:lnTo>
                  <a:lnTo>
                    <a:pt x="192714" y="411678"/>
                  </a:lnTo>
                  <a:close/>
                  <a:moveTo>
                    <a:pt x="147783" y="259824"/>
                  </a:moveTo>
                  <a:lnTo>
                    <a:pt x="147783" y="466471"/>
                  </a:lnTo>
                  <a:lnTo>
                    <a:pt x="502058" y="466471"/>
                  </a:lnTo>
                  <a:lnTo>
                    <a:pt x="502058" y="259824"/>
                  </a:lnTo>
                  <a:close/>
                  <a:moveTo>
                    <a:pt x="0" y="0"/>
                  </a:moveTo>
                  <a:lnTo>
                    <a:pt x="332385" y="0"/>
                  </a:lnTo>
                  <a:lnTo>
                    <a:pt x="472450" y="131112"/>
                  </a:lnTo>
                  <a:lnTo>
                    <a:pt x="472450" y="209299"/>
                  </a:lnTo>
                  <a:lnTo>
                    <a:pt x="552668" y="209299"/>
                  </a:lnTo>
                  <a:lnTo>
                    <a:pt x="552668" y="516995"/>
                  </a:lnTo>
                  <a:lnTo>
                    <a:pt x="472450" y="516995"/>
                  </a:lnTo>
                  <a:lnTo>
                    <a:pt x="472450" y="606298"/>
                  </a:lnTo>
                  <a:lnTo>
                    <a:pt x="0" y="606298"/>
                  </a:lnTo>
                  <a:close/>
                </a:path>
              </a:pathLst>
            </a:custGeom>
            <a:solidFill>
              <a:srgbClr val="3C375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0" t="6550" b="25031"/>
          <a:stretch>
            <a:fillRect/>
          </a:stretch>
        </p:blipFill>
        <p:spPr>
          <a:xfrm>
            <a:off x="5859109" y="1495425"/>
            <a:ext cx="2398711" cy="33956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t="6550" r="33906" b="25031"/>
          <a:stretch>
            <a:fillRect/>
          </a:stretch>
        </p:blipFill>
        <p:spPr>
          <a:xfrm>
            <a:off x="3336925" y="1495425"/>
            <a:ext cx="2396772" cy="3395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r="67805" b="25031"/>
          <a:stretch>
            <a:fillRect/>
          </a:stretch>
        </p:blipFill>
        <p:spPr>
          <a:xfrm>
            <a:off x="813154" y="1495425"/>
            <a:ext cx="2396772" cy="3395664"/>
          </a:xfrm>
          <a:prstGeom prst="rect">
            <a:avLst/>
          </a:prstGeom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813508" y="5003800"/>
            <a:ext cx="2397299" cy="936625"/>
          </a:xfrm>
          <a:prstGeom prst="rect">
            <a:avLst/>
          </a:prstGeom>
          <a:solidFill>
            <a:srgbClr val="3C375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53"/>
          <p:cNvSpPr>
            <a:spLocks noChangeArrowheads="1"/>
          </p:cNvSpPr>
          <p:nvPr/>
        </p:nvSpPr>
        <p:spPr bwMode="auto">
          <a:xfrm>
            <a:off x="3338340" y="5003800"/>
            <a:ext cx="2397299" cy="936625"/>
          </a:xfrm>
          <a:prstGeom prst="rect">
            <a:avLst/>
          </a:prstGeom>
          <a:solidFill>
            <a:srgbClr val="3C375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55"/>
          <p:cNvSpPr>
            <a:spLocks noChangeArrowheads="1"/>
          </p:cNvSpPr>
          <p:nvPr/>
        </p:nvSpPr>
        <p:spPr bwMode="auto">
          <a:xfrm>
            <a:off x="5865145" y="5003800"/>
            <a:ext cx="2395720" cy="936625"/>
          </a:xfrm>
          <a:prstGeom prst="rect">
            <a:avLst/>
          </a:prstGeom>
          <a:solidFill>
            <a:srgbClr val="3C375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16079" y="5188218"/>
            <a:ext cx="1990920" cy="586591"/>
            <a:chOff x="1016079" y="5188218"/>
            <a:chExt cx="1990920" cy="586591"/>
          </a:xfrm>
        </p:grpSpPr>
        <p:sp>
          <p:nvSpPr>
            <p:cNvPr id="14" name="文本框 13"/>
            <p:cNvSpPr txBox="1"/>
            <p:nvPr/>
          </p:nvSpPr>
          <p:spPr>
            <a:xfrm>
              <a:off x="1382200" y="5188218"/>
              <a:ext cx="1258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我的作品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6079" y="5467032"/>
              <a:ext cx="1990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700" dirty="0">
                  <a:solidFill>
                    <a:schemeClr val="bg1"/>
                  </a:solidFill>
                </a:rPr>
                <a:t>,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consectetuer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7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39851" y="5188218"/>
            <a:ext cx="1990920" cy="586591"/>
            <a:chOff x="1016079" y="5188218"/>
            <a:chExt cx="1990920" cy="586591"/>
          </a:xfrm>
        </p:grpSpPr>
        <p:sp>
          <p:nvSpPr>
            <p:cNvPr id="17" name="文本框 16"/>
            <p:cNvSpPr txBox="1"/>
            <p:nvPr/>
          </p:nvSpPr>
          <p:spPr>
            <a:xfrm>
              <a:off x="1364568" y="5188218"/>
              <a:ext cx="12939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我的作品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6079" y="5467032"/>
              <a:ext cx="1990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700" dirty="0">
                  <a:solidFill>
                    <a:schemeClr val="bg1"/>
                  </a:solidFill>
                </a:rPr>
                <a:t>,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consectetuer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7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63004" y="5188218"/>
            <a:ext cx="1990920" cy="586591"/>
            <a:chOff x="1016079" y="5188218"/>
            <a:chExt cx="1990920" cy="586591"/>
          </a:xfrm>
        </p:grpSpPr>
        <p:sp>
          <p:nvSpPr>
            <p:cNvPr id="20" name="文本框 19"/>
            <p:cNvSpPr txBox="1"/>
            <p:nvPr/>
          </p:nvSpPr>
          <p:spPr>
            <a:xfrm>
              <a:off x="1364568" y="5188218"/>
              <a:ext cx="12939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我的作品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6079" y="5467032"/>
              <a:ext cx="1990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700" dirty="0">
                  <a:solidFill>
                    <a:schemeClr val="bg1"/>
                  </a:solidFill>
                </a:rPr>
                <a:t>,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consectetuer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7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en-US" altLang="zh-CN" sz="7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7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804169" y="2585581"/>
            <a:ext cx="2453112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804168" y="19146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作品概述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8900160" y="2479963"/>
            <a:ext cx="2357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grpSp>
        <p:nvGrpSpPr>
          <p:cNvPr id="5" name="Группа 27"/>
          <p:cNvGrpSpPr/>
          <p:nvPr/>
        </p:nvGrpSpPr>
        <p:grpSpPr>
          <a:xfrm rot="16200000">
            <a:off x="1926838" y="859113"/>
            <a:ext cx="4128459" cy="5874185"/>
            <a:chOff x="6410035" y="3118721"/>
            <a:chExt cx="1192251" cy="1696397"/>
          </a:xfrm>
        </p:grpSpPr>
        <p:sp>
          <p:nvSpPr>
            <p:cNvPr id="6" name="Shape 2316"/>
            <p:cNvSpPr/>
            <p:nvPr/>
          </p:nvSpPr>
          <p:spPr>
            <a:xfrm>
              <a:off x="6410035" y="3118721"/>
              <a:ext cx="1192251" cy="1696397"/>
            </a:xfrm>
            <a:prstGeom prst="roundRect">
              <a:avLst>
                <a:gd name="adj" fmla="val 4532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75259" tIns="75259" rIns="75259" bIns="75259" anchor="ctr"/>
            <a:lstStyle/>
            <a:p>
              <a:pPr defTabSz="1222375"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474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Shape 2317"/>
            <p:cNvSpPr/>
            <p:nvPr/>
          </p:nvSpPr>
          <p:spPr>
            <a:xfrm>
              <a:off x="6989737" y="3178187"/>
              <a:ext cx="32846" cy="3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75259" tIns="75259" rIns="75259" bIns="75259" anchor="ctr"/>
            <a:lstStyle/>
            <a:p>
              <a:pPr defTabSz="1222375"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474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Shape 2318"/>
            <p:cNvSpPr/>
            <p:nvPr/>
          </p:nvSpPr>
          <p:spPr>
            <a:xfrm>
              <a:off x="6956714" y="4698953"/>
              <a:ext cx="96116" cy="9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75259" tIns="75259" rIns="75259" bIns="75259" anchor="ctr"/>
            <a:lstStyle/>
            <a:p>
              <a:pPr defTabSz="1222375"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474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Shape 2319"/>
            <p:cNvSpPr/>
            <p:nvPr/>
          </p:nvSpPr>
          <p:spPr>
            <a:xfrm>
              <a:off x="6479517" y="3273273"/>
              <a:ext cx="1054968" cy="1402763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75259" tIns="75259" rIns="75259" bIns="75259" anchor="ctr"/>
            <a:lstStyle/>
            <a:p>
              <a:pPr defTabSz="1222375">
                <a:defRPr sz="3200">
                  <a:latin typeface="+mn-lt"/>
                  <a:ea typeface="+mn-ea"/>
                  <a:cs typeface="+mn-cs"/>
                  <a:sym typeface="Helvetica Light"/>
                </a:defRPr>
              </a:pPr>
              <a:endParaRPr sz="474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90678" y="2982806"/>
            <a:ext cx="4174860" cy="2603156"/>
            <a:chOff x="5545311" y="2116940"/>
            <a:chExt cx="3131145" cy="1952367"/>
          </a:xfrm>
        </p:grpSpPr>
        <p:sp>
          <p:nvSpPr>
            <p:cNvPr id="13" name="TextBox 9"/>
            <p:cNvSpPr txBox="1"/>
            <p:nvPr/>
          </p:nvSpPr>
          <p:spPr>
            <a:xfrm>
              <a:off x="5545311" y="2116940"/>
              <a:ext cx="1436270" cy="471914"/>
            </a:xfrm>
            <a:prstGeom prst="rect">
              <a:avLst/>
            </a:prstGeom>
            <a:noFill/>
          </p:spPr>
          <p:txBody>
            <a:bodyPr wrap="none" lIns="135453" tIns="67727" rIns="135453" bIns="67727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作品名称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5545311" y="2559195"/>
              <a:ext cx="1436270" cy="287249"/>
            </a:xfrm>
            <a:prstGeom prst="rect">
              <a:avLst/>
            </a:prstGeom>
            <a:noFill/>
          </p:spPr>
          <p:txBody>
            <a:bodyPr wrap="square" lIns="135453" tIns="67727" rIns="135453" bIns="67727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  <a:ea typeface="Nilland" panose="02000503060000020003" pitchFamily="2" charset="-122"/>
                </a:rPr>
                <a:t>Title of work</a:t>
              </a:r>
            </a:p>
          </p:txBody>
        </p:sp>
        <p:sp>
          <p:nvSpPr>
            <p:cNvPr id="15" name="TextBox 2"/>
            <p:cNvSpPr txBox="1"/>
            <p:nvPr/>
          </p:nvSpPr>
          <p:spPr>
            <a:xfrm>
              <a:off x="5545311" y="2991077"/>
              <a:ext cx="3131145" cy="10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6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请点击此处编辑您的文字内容。</a:t>
              </a:r>
              <a:endParaRPr lang="ru-RU" sz="14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652120" y="2914802"/>
              <a:ext cx="7122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3" b="6535"/>
          <a:stretch>
            <a:fillRect/>
          </a:stretch>
        </p:blipFill>
        <p:spPr>
          <a:xfrm>
            <a:off x="1589148" y="1972006"/>
            <a:ext cx="4857407" cy="36478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27" name="任意多边形 32"/>
          <p:cNvSpPr/>
          <p:nvPr/>
        </p:nvSpPr>
        <p:spPr>
          <a:xfrm>
            <a:off x="4381500" y="1987550"/>
            <a:ext cx="3429000" cy="3470275"/>
          </a:xfrm>
          <a:custGeom>
            <a:avLst/>
            <a:gdLst>
              <a:gd name="connsiteX0" fmla="*/ 1713750 w 3427494"/>
              <a:gd name="connsiteY0" fmla="*/ 0 h 3470758"/>
              <a:gd name="connsiteX1" fmla="*/ 2540935 w 3427494"/>
              <a:gd name="connsiteY1" fmla="*/ 209451 h 3470758"/>
              <a:gd name="connsiteX2" fmla="*/ 2541753 w 3427494"/>
              <a:gd name="connsiteY2" fmla="*/ 209948 h 3470758"/>
              <a:gd name="connsiteX3" fmla="*/ 2526134 w 3427494"/>
              <a:gd name="connsiteY3" fmla="*/ 228878 h 3470758"/>
              <a:gd name="connsiteX4" fmla="*/ 2465397 w 3427494"/>
              <a:gd name="connsiteY4" fmla="*/ 427716 h 3470758"/>
              <a:gd name="connsiteX5" fmla="*/ 2821031 w 3427494"/>
              <a:gd name="connsiteY5" fmla="*/ 783350 h 3470758"/>
              <a:gd name="connsiteX6" fmla="*/ 3072502 w 3427494"/>
              <a:gd name="connsiteY6" fmla="*/ 679187 h 3470758"/>
              <a:gd name="connsiteX7" fmla="*/ 3080894 w 3427494"/>
              <a:gd name="connsiteY7" fmla="*/ 669016 h 3470758"/>
              <a:gd name="connsiteX8" fmla="*/ 3152753 w 3427494"/>
              <a:gd name="connsiteY8" fmla="*/ 765112 h 3470758"/>
              <a:gd name="connsiteX9" fmla="*/ 3371110 w 3427494"/>
              <a:gd name="connsiteY9" fmla="*/ 1219331 h 3470758"/>
              <a:gd name="connsiteX10" fmla="*/ 3393100 w 3427494"/>
              <a:gd name="connsiteY10" fmla="*/ 1300619 h 3470758"/>
              <a:gd name="connsiteX11" fmla="*/ 3338597 w 3427494"/>
              <a:gd name="connsiteY11" fmla="*/ 1317538 h 3470758"/>
              <a:gd name="connsiteX12" fmla="*/ 3121391 w 3427494"/>
              <a:gd name="connsiteY12" fmla="*/ 1645224 h 3470758"/>
              <a:gd name="connsiteX13" fmla="*/ 3405353 w 3427494"/>
              <a:gd name="connsiteY13" fmla="*/ 1993633 h 3470758"/>
              <a:gd name="connsiteX14" fmla="*/ 3427494 w 3427494"/>
              <a:gd name="connsiteY14" fmla="*/ 1995865 h 3470758"/>
              <a:gd name="connsiteX15" fmla="*/ 3413873 w 3427494"/>
              <a:gd name="connsiteY15" fmla="*/ 2085118 h 3470758"/>
              <a:gd name="connsiteX16" fmla="*/ 3116765 w 3427494"/>
              <a:gd name="connsiteY16" fmla="*/ 2756903 h 3470758"/>
              <a:gd name="connsiteX17" fmla="*/ 3081276 w 3427494"/>
              <a:gd name="connsiteY17" fmla="*/ 2801513 h 3470758"/>
              <a:gd name="connsiteX18" fmla="*/ 3072501 w 3427494"/>
              <a:gd name="connsiteY18" fmla="*/ 2790878 h 3470758"/>
              <a:gd name="connsiteX19" fmla="*/ 2821030 w 3427494"/>
              <a:gd name="connsiteY19" fmla="*/ 2686715 h 3470758"/>
              <a:gd name="connsiteX20" fmla="*/ 2465396 w 3427494"/>
              <a:gd name="connsiteY20" fmla="*/ 3042349 h 3470758"/>
              <a:gd name="connsiteX21" fmla="*/ 2526133 w 3427494"/>
              <a:gd name="connsiteY21" fmla="*/ 3241187 h 3470758"/>
              <a:gd name="connsiteX22" fmla="*/ 2541364 w 3427494"/>
              <a:gd name="connsiteY22" fmla="*/ 3259648 h 3470758"/>
              <a:gd name="connsiteX23" fmla="*/ 2447078 w 3427494"/>
              <a:gd name="connsiteY23" fmla="*/ 3308658 h 3470758"/>
              <a:gd name="connsiteX24" fmla="*/ 1713750 w 3427494"/>
              <a:gd name="connsiteY24" fmla="*/ 3470758 h 3470758"/>
              <a:gd name="connsiteX25" fmla="*/ 980422 w 3427494"/>
              <a:gd name="connsiteY25" fmla="*/ 3308658 h 3470758"/>
              <a:gd name="connsiteX26" fmla="*/ 900904 w 3427494"/>
              <a:gd name="connsiteY26" fmla="*/ 3267325 h 3470758"/>
              <a:gd name="connsiteX27" fmla="*/ 918036 w 3427494"/>
              <a:gd name="connsiteY27" fmla="*/ 3246561 h 3470758"/>
              <a:gd name="connsiteX28" fmla="*/ 978772 w 3427494"/>
              <a:gd name="connsiteY28" fmla="*/ 3047723 h 3470758"/>
              <a:gd name="connsiteX29" fmla="*/ 623138 w 3427494"/>
              <a:gd name="connsiteY29" fmla="*/ 2692089 h 3470758"/>
              <a:gd name="connsiteX30" fmla="*/ 371667 w 3427494"/>
              <a:gd name="connsiteY30" fmla="*/ 2796252 h 3470758"/>
              <a:gd name="connsiteX31" fmla="*/ 356584 w 3427494"/>
              <a:gd name="connsiteY31" fmla="*/ 2814534 h 3470758"/>
              <a:gd name="connsiteX32" fmla="*/ 310736 w 3427494"/>
              <a:gd name="connsiteY32" fmla="*/ 2756903 h 3470758"/>
              <a:gd name="connsiteX33" fmla="*/ 13628 w 3427494"/>
              <a:gd name="connsiteY33" fmla="*/ 2085118 h 3470758"/>
              <a:gd name="connsiteX34" fmla="*/ 0 w 3427494"/>
              <a:gd name="connsiteY34" fmla="*/ 1995823 h 3470758"/>
              <a:gd name="connsiteX35" fmla="*/ 21725 w 3427494"/>
              <a:gd name="connsiteY35" fmla="*/ 1993633 h 3470758"/>
              <a:gd name="connsiteX36" fmla="*/ 305686 w 3427494"/>
              <a:gd name="connsiteY36" fmla="*/ 1645224 h 3470758"/>
              <a:gd name="connsiteX37" fmla="*/ 88481 w 3427494"/>
              <a:gd name="connsiteY37" fmla="*/ 1317538 h 3470758"/>
              <a:gd name="connsiteX38" fmla="*/ 35377 w 3427494"/>
              <a:gd name="connsiteY38" fmla="*/ 1301053 h 3470758"/>
              <a:gd name="connsiteX39" fmla="*/ 56391 w 3427494"/>
              <a:gd name="connsiteY39" fmla="*/ 1219331 h 3470758"/>
              <a:gd name="connsiteX40" fmla="*/ 298540 w 3427494"/>
              <a:gd name="connsiteY40" fmla="*/ 730791 h 3470758"/>
              <a:gd name="connsiteX41" fmla="*/ 353847 w 3427494"/>
              <a:gd name="connsiteY41" fmla="*/ 659095 h 3470758"/>
              <a:gd name="connsiteX42" fmla="*/ 368926 w 3427494"/>
              <a:gd name="connsiteY42" fmla="*/ 677370 h 3470758"/>
              <a:gd name="connsiteX43" fmla="*/ 620397 w 3427494"/>
              <a:gd name="connsiteY43" fmla="*/ 781533 h 3470758"/>
              <a:gd name="connsiteX44" fmla="*/ 976031 w 3427494"/>
              <a:gd name="connsiteY44" fmla="*/ 425899 h 3470758"/>
              <a:gd name="connsiteX45" fmla="*/ 915295 w 3427494"/>
              <a:gd name="connsiteY45" fmla="*/ 227061 h 3470758"/>
              <a:gd name="connsiteX46" fmla="*/ 896625 w 3427494"/>
              <a:gd name="connsiteY46" fmla="*/ 204434 h 3470758"/>
              <a:gd name="connsiteX47" fmla="*/ 905075 w 3427494"/>
              <a:gd name="connsiteY47" fmla="*/ 199542 h 3470758"/>
              <a:gd name="connsiteX48" fmla="*/ 1713750 w 3427494"/>
              <a:gd name="connsiteY48" fmla="*/ 0 h 347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27494" h="3470758">
                <a:moveTo>
                  <a:pt x="1713750" y="0"/>
                </a:moveTo>
                <a:cubicBezTo>
                  <a:pt x="2013257" y="0"/>
                  <a:pt x="2295043" y="75875"/>
                  <a:pt x="2540935" y="209451"/>
                </a:cubicBezTo>
                <a:lnTo>
                  <a:pt x="2541753" y="209948"/>
                </a:lnTo>
                <a:lnTo>
                  <a:pt x="2526134" y="228878"/>
                </a:lnTo>
                <a:cubicBezTo>
                  <a:pt x="2487788" y="285637"/>
                  <a:pt x="2465397" y="354062"/>
                  <a:pt x="2465397" y="427716"/>
                </a:cubicBezTo>
                <a:cubicBezTo>
                  <a:pt x="2465397" y="624127"/>
                  <a:pt x="2624620" y="783350"/>
                  <a:pt x="2821031" y="783350"/>
                </a:cubicBezTo>
                <a:cubicBezTo>
                  <a:pt x="2919237" y="783350"/>
                  <a:pt x="3008145" y="743544"/>
                  <a:pt x="3072502" y="679187"/>
                </a:cubicBezTo>
                <a:lnTo>
                  <a:pt x="3080894" y="669016"/>
                </a:lnTo>
                <a:lnTo>
                  <a:pt x="3152753" y="765112"/>
                </a:lnTo>
                <a:cubicBezTo>
                  <a:pt x="3246312" y="903597"/>
                  <a:pt x="3320406" y="1056311"/>
                  <a:pt x="3371110" y="1219331"/>
                </a:cubicBezTo>
                <a:lnTo>
                  <a:pt x="3393100" y="1300619"/>
                </a:lnTo>
                <a:lnTo>
                  <a:pt x="3338597" y="1317538"/>
                </a:lnTo>
                <a:cubicBezTo>
                  <a:pt x="3210954" y="1371526"/>
                  <a:pt x="3121391" y="1497916"/>
                  <a:pt x="3121391" y="1645224"/>
                </a:cubicBezTo>
                <a:cubicBezTo>
                  <a:pt x="3121391" y="1817084"/>
                  <a:pt x="3243296" y="1960471"/>
                  <a:pt x="3405353" y="1993633"/>
                </a:cubicBezTo>
                <a:lnTo>
                  <a:pt x="3427494" y="1995865"/>
                </a:lnTo>
                <a:lnTo>
                  <a:pt x="3413873" y="2085118"/>
                </a:lnTo>
                <a:cubicBezTo>
                  <a:pt x="3363305" y="2332238"/>
                  <a:pt x="3260211" y="2560224"/>
                  <a:pt x="3116765" y="2756903"/>
                </a:cubicBezTo>
                <a:lnTo>
                  <a:pt x="3081276" y="2801513"/>
                </a:lnTo>
                <a:lnTo>
                  <a:pt x="3072501" y="2790878"/>
                </a:lnTo>
                <a:cubicBezTo>
                  <a:pt x="3008144" y="2726521"/>
                  <a:pt x="2919236" y="2686715"/>
                  <a:pt x="2821030" y="2686715"/>
                </a:cubicBezTo>
                <a:cubicBezTo>
                  <a:pt x="2624619" y="2686715"/>
                  <a:pt x="2465396" y="2845938"/>
                  <a:pt x="2465396" y="3042349"/>
                </a:cubicBezTo>
                <a:cubicBezTo>
                  <a:pt x="2465396" y="3116003"/>
                  <a:pt x="2487787" y="3184428"/>
                  <a:pt x="2526133" y="3241187"/>
                </a:cubicBezTo>
                <a:lnTo>
                  <a:pt x="2541364" y="3259648"/>
                </a:lnTo>
                <a:lnTo>
                  <a:pt x="2447078" y="3308658"/>
                </a:lnTo>
                <a:cubicBezTo>
                  <a:pt x="2224320" y="3412667"/>
                  <a:pt x="1975819" y="3470758"/>
                  <a:pt x="1713750" y="3470758"/>
                </a:cubicBezTo>
                <a:cubicBezTo>
                  <a:pt x="1451682" y="3470758"/>
                  <a:pt x="1203181" y="3412667"/>
                  <a:pt x="980422" y="3308658"/>
                </a:cubicBezTo>
                <a:lnTo>
                  <a:pt x="900904" y="3267325"/>
                </a:lnTo>
                <a:lnTo>
                  <a:pt x="918036" y="3246561"/>
                </a:lnTo>
                <a:cubicBezTo>
                  <a:pt x="956382" y="3189802"/>
                  <a:pt x="978772" y="3121377"/>
                  <a:pt x="978772" y="3047723"/>
                </a:cubicBezTo>
                <a:cubicBezTo>
                  <a:pt x="978772" y="2851312"/>
                  <a:pt x="819549" y="2692089"/>
                  <a:pt x="623138" y="2692089"/>
                </a:cubicBezTo>
                <a:cubicBezTo>
                  <a:pt x="524933" y="2692089"/>
                  <a:pt x="436024" y="2731895"/>
                  <a:pt x="371667" y="2796252"/>
                </a:cubicBezTo>
                <a:lnTo>
                  <a:pt x="356584" y="2814534"/>
                </a:lnTo>
                <a:lnTo>
                  <a:pt x="310736" y="2756903"/>
                </a:lnTo>
                <a:cubicBezTo>
                  <a:pt x="167291" y="2560224"/>
                  <a:pt x="64196" y="2332238"/>
                  <a:pt x="13628" y="2085118"/>
                </a:cubicBezTo>
                <a:lnTo>
                  <a:pt x="0" y="1995823"/>
                </a:lnTo>
                <a:lnTo>
                  <a:pt x="21725" y="1993633"/>
                </a:lnTo>
                <a:cubicBezTo>
                  <a:pt x="183781" y="1960471"/>
                  <a:pt x="305686" y="1817084"/>
                  <a:pt x="305686" y="1645224"/>
                </a:cubicBezTo>
                <a:cubicBezTo>
                  <a:pt x="305686" y="1497916"/>
                  <a:pt x="216123" y="1371526"/>
                  <a:pt x="88481" y="1317538"/>
                </a:cubicBezTo>
                <a:lnTo>
                  <a:pt x="35377" y="1301053"/>
                </a:lnTo>
                <a:lnTo>
                  <a:pt x="56391" y="1219331"/>
                </a:lnTo>
                <a:cubicBezTo>
                  <a:pt x="111321" y="1042727"/>
                  <a:pt x="193701" y="878216"/>
                  <a:pt x="298540" y="730791"/>
                </a:cubicBezTo>
                <a:lnTo>
                  <a:pt x="353847" y="659095"/>
                </a:lnTo>
                <a:lnTo>
                  <a:pt x="368926" y="677370"/>
                </a:lnTo>
                <a:cubicBezTo>
                  <a:pt x="433283" y="741727"/>
                  <a:pt x="522192" y="781533"/>
                  <a:pt x="620397" y="781533"/>
                </a:cubicBezTo>
                <a:cubicBezTo>
                  <a:pt x="816808" y="781533"/>
                  <a:pt x="976031" y="622310"/>
                  <a:pt x="976031" y="425899"/>
                </a:cubicBezTo>
                <a:cubicBezTo>
                  <a:pt x="976031" y="352245"/>
                  <a:pt x="953641" y="283820"/>
                  <a:pt x="915295" y="227061"/>
                </a:cubicBezTo>
                <a:lnTo>
                  <a:pt x="896625" y="204434"/>
                </a:lnTo>
                <a:lnTo>
                  <a:pt x="905075" y="199542"/>
                </a:lnTo>
                <a:cubicBezTo>
                  <a:pt x="1146558" y="72129"/>
                  <a:pt x="1421731" y="0"/>
                  <a:pt x="1713750" y="0"/>
                </a:cubicBezTo>
                <a:close/>
              </a:path>
            </a:pathLst>
          </a:custGeom>
          <a:noFill/>
          <a:ln w="6350">
            <a:solidFill>
              <a:srgbClr val="3C375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32388" y="2751138"/>
            <a:ext cx="1927225" cy="1927225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51685" y="1987550"/>
            <a:ext cx="37410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451685" y="16182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451685" y="5396270"/>
            <a:ext cx="37410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51685" y="502693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136255" y="361378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36520" y="32443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151890" y="3613785"/>
            <a:ext cx="290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985956" y="32443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412875" y="1987550"/>
            <a:ext cx="332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670792" y="16182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505585" y="5396230"/>
            <a:ext cx="323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670792" y="502693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奖项</a:t>
            </a:r>
          </a:p>
        </p:txBody>
      </p:sp>
      <p:sp>
        <p:nvSpPr>
          <p:cNvPr id="41" name="trophy-hand-drawn-sportive-cup_35488"/>
          <p:cNvSpPr>
            <a:spLocks noChangeAspect="1"/>
          </p:cNvSpPr>
          <p:nvPr/>
        </p:nvSpPr>
        <p:spPr bwMode="auto">
          <a:xfrm>
            <a:off x="5638389" y="3260509"/>
            <a:ext cx="915221" cy="924356"/>
          </a:xfrm>
          <a:custGeom>
            <a:avLst/>
            <a:gdLst>
              <a:gd name="T0" fmla="*/ 4411 w 6101"/>
              <a:gd name="T1" fmla="*/ 523 h 6171"/>
              <a:gd name="T2" fmla="*/ 4418 w 6101"/>
              <a:gd name="T3" fmla="*/ 224 h 6171"/>
              <a:gd name="T4" fmla="*/ 4196 w 6101"/>
              <a:gd name="T5" fmla="*/ 0 h 6171"/>
              <a:gd name="T6" fmla="*/ 4158 w 6101"/>
              <a:gd name="T7" fmla="*/ 0 h 6171"/>
              <a:gd name="T8" fmla="*/ 1943 w 6101"/>
              <a:gd name="T9" fmla="*/ 0 h 6171"/>
              <a:gd name="T10" fmla="*/ 1906 w 6101"/>
              <a:gd name="T11" fmla="*/ 0 h 6171"/>
              <a:gd name="T12" fmla="*/ 1683 w 6101"/>
              <a:gd name="T13" fmla="*/ 224 h 6171"/>
              <a:gd name="T14" fmla="*/ 1690 w 6101"/>
              <a:gd name="T15" fmla="*/ 523 h 6171"/>
              <a:gd name="T16" fmla="*/ 2654 w 6101"/>
              <a:gd name="T17" fmla="*/ 4266 h 6171"/>
              <a:gd name="T18" fmla="*/ 2654 w 6101"/>
              <a:gd name="T19" fmla="*/ 5108 h 6171"/>
              <a:gd name="T20" fmla="*/ 2444 w 6101"/>
              <a:gd name="T21" fmla="*/ 5108 h 6171"/>
              <a:gd name="T22" fmla="*/ 2220 w 6101"/>
              <a:gd name="T23" fmla="*/ 5331 h 6171"/>
              <a:gd name="T24" fmla="*/ 2220 w 6101"/>
              <a:gd name="T25" fmla="*/ 6171 h 6171"/>
              <a:gd name="T26" fmla="*/ 3844 w 6101"/>
              <a:gd name="T27" fmla="*/ 6171 h 6171"/>
              <a:gd name="T28" fmla="*/ 3844 w 6101"/>
              <a:gd name="T29" fmla="*/ 5331 h 6171"/>
              <a:gd name="T30" fmla="*/ 3620 w 6101"/>
              <a:gd name="T31" fmla="*/ 5108 h 6171"/>
              <a:gd name="T32" fmla="*/ 3447 w 6101"/>
              <a:gd name="T33" fmla="*/ 5108 h 6171"/>
              <a:gd name="T34" fmla="*/ 3447 w 6101"/>
              <a:gd name="T35" fmla="*/ 4266 h 6171"/>
              <a:gd name="T36" fmla="*/ 4411 w 6101"/>
              <a:gd name="T37" fmla="*/ 523 h 6171"/>
              <a:gd name="T38" fmla="*/ 1601 w 6101"/>
              <a:gd name="T39" fmla="*/ 2653 h 6171"/>
              <a:gd name="T40" fmla="*/ 1703 w 6101"/>
              <a:gd name="T41" fmla="*/ 818 h 6171"/>
              <a:gd name="T42" fmla="*/ 2163 w 6101"/>
              <a:gd name="T43" fmla="*/ 3446 h 6171"/>
              <a:gd name="T44" fmla="*/ 1601 w 6101"/>
              <a:gd name="T45" fmla="*/ 2653 h 6171"/>
              <a:gd name="T46" fmla="*/ 4500 w 6101"/>
              <a:gd name="T47" fmla="*/ 2653 h 6171"/>
              <a:gd name="T48" fmla="*/ 3938 w 6101"/>
              <a:gd name="T49" fmla="*/ 3446 h 6171"/>
              <a:gd name="T50" fmla="*/ 4399 w 6101"/>
              <a:gd name="T51" fmla="*/ 818 h 6171"/>
              <a:gd name="T52" fmla="*/ 4500 w 6101"/>
              <a:gd name="T53" fmla="*/ 2653 h 6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01" h="6171">
                <a:moveTo>
                  <a:pt x="4411" y="523"/>
                </a:moveTo>
                <a:cubicBezTo>
                  <a:pt x="4414" y="424"/>
                  <a:pt x="4417" y="325"/>
                  <a:pt x="4418" y="224"/>
                </a:cubicBezTo>
                <a:cubicBezTo>
                  <a:pt x="4420" y="100"/>
                  <a:pt x="4319" y="0"/>
                  <a:pt x="4196" y="0"/>
                </a:cubicBezTo>
                <a:lnTo>
                  <a:pt x="4158" y="0"/>
                </a:lnTo>
                <a:lnTo>
                  <a:pt x="1943" y="0"/>
                </a:lnTo>
                <a:lnTo>
                  <a:pt x="1906" y="0"/>
                </a:lnTo>
                <a:cubicBezTo>
                  <a:pt x="1782" y="0"/>
                  <a:pt x="1682" y="100"/>
                  <a:pt x="1683" y="224"/>
                </a:cubicBezTo>
                <a:cubicBezTo>
                  <a:pt x="1685" y="325"/>
                  <a:pt x="1687" y="424"/>
                  <a:pt x="1690" y="523"/>
                </a:cubicBezTo>
                <a:cubicBezTo>
                  <a:pt x="0" y="1060"/>
                  <a:pt x="1524" y="3492"/>
                  <a:pt x="2654" y="4266"/>
                </a:cubicBezTo>
                <a:lnTo>
                  <a:pt x="2654" y="5108"/>
                </a:lnTo>
                <a:lnTo>
                  <a:pt x="2444" y="5108"/>
                </a:lnTo>
                <a:cubicBezTo>
                  <a:pt x="2321" y="5108"/>
                  <a:pt x="2220" y="5208"/>
                  <a:pt x="2220" y="5331"/>
                </a:cubicBezTo>
                <a:lnTo>
                  <a:pt x="2220" y="6171"/>
                </a:lnTo>
                <a:lnTo>
                  <a:pt x="3844" y="6171"/>
                </a:lnTo>
                <a:lnTo>
                  <a:pt x="3844" y="5331"/>
                </a:lnTo>
                <a:cubicBezTo>
                  <a:pt x="3844" y="5208"/>
                  <a:pt x="3743" y="5108"/>
                  <a:pt x="3620" y="5108"/>
                </a:cubicBezTo>
                <a:lnTo>
                  <a:pt x="3447" y="5108"/>
                </a:lnTo>
                <a:lnTo>
                  <a:pt x="3447" y="4266"/>
                </a:lnTo>
                <a:cubicBezTo>
                  <a:pt x="4578" y="3492"/>
                  <a:pt x="6101" y="1060"/>
                  <a:pt x="4411" y="523"/>
                </a:cubicBezTo>
                <a:close/>
                <a:moveTo>
                  <a:pt x="1601" y="2653"/>
                </a:moveTo>
                <a:cubicBezTo>
                  <a:pt x="1241" y="2041"/>
                  <a:pt x="959" y="1135"/>
                  <a:pt x="1703" y="818"/>
                </a:cubicBezTo>
                <a:cubicBezTo>
                  <a:pt x="1759" y="1912"/>
                  <a:pt x="1926" y="2817"/>
                  <a:pt x="2163" y="3446"/>
                </a:cubicBezTo>
                <a:cubicBezTo>
                  <a:pt x="1950" y="3201"/>
                  <a:pt x="1765" y="2932"/>
                  <a:pt x="1601" y="2653"/>
                </a:cubicBezTo>
                <a:close/>
                <a:moveTo>
                  <a:pt x="4500" y="2653"/>
                </a:moveTo>
                <a:cubicBezTo>
                  <a:pt x="4336" y="2932"/>
                  <a:pt x="4151" y="3201"/>
                  <a:pt x="3938" y="3446"/>
                </a:cubicBezTo>
                <a:cubicBezTo>
                  <a:pt x="4175" y="2817"/>
                  <a:pt x="4343" y="1912"/>
                  <a:pt x="4399" y="818"/>
                </a:cubicBezTo>
                <a:cubicBezTo>
                  <a:pt x="5143" y="1135"/>
                  <a:pt x="4860" y="2041"/>
                  <a:pt x="4500" y="2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Box 70"/>
          <p:cNvSpPr>
            <a:spLocks noChangeArrowheads="1"/>
          </p:cNvSpPr>
          <p:nvPr/>
        </p:nvSpPr>
        <p:spPr bwMode="auto">
          <a:xfrm>
            <a:off x="4786616" y="221799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70"/>
          <p:cNvSpPr>
            <a:spLocks noChangeArrowheads="1"/>
          </p:cNvSpPr>
          <p:nvPr/>
        </p:nvSpPr>
        <p:spPr bwMode="auto">
          <a:xfrm>
            <a:off x="6909736" y="2217990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70"/>
          <p:cNvSpPr>
            <a:spLocks noChangeArrowheads="1"/>
          </p:cNvSpPr>
          <p:nvPr/>
        </p:nvSpPr>
        <p:spPr bwMode="auto">
          <a:xfrm>
            <a:off x="4786616" y="4756236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70"/>
          <p:cNvSpPr>
            <a:spLocks noChangeArrowheads="1"/>
          </p:cNvSpPr>
          <p:nvPr/>
        </p:nvSpPr>
        <p:spPr bwMode="auto">
          <a:xfrm>
            <a:off x="6909736" y="4756236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70"/>
          <p:cNvSpPr>
            <a:spLocks noChangeArrowheads="1"/>
          </p:cNvSpPr>
          <p:nvPr/>
        </p:nvSpPr>
        <p:spPr bwMode="auto">
          <a:xfrm>
            <a:off x="7574777" y="3413611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extBox 70"/>
          <p:cNvSpPr>
            <a:spLocks noChangeArrowheads="1"/>
          </p:cNvSpPr>
          <p:nvPr/>
        </p:nvSpPr>
        <p:spPr bwMode="auto">
          <a:xfrm>
            <a:off x="4142732" y="3413611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cxnSp>
        <p:nvCxnSpPr>
          <p:cNvPr id="5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rot="16200000" flipH="1">
            <a:off x="4132940" y="5039633"/>
            <a:ext cx="559331" cy="4319"/>
          </a:xfrm>
          <a:prstGeom prst="line">
            <a:avLst/>
          </a:prstGeom>
          <a:noFill/>
          <a:ln w="25400">
            <a:solidFill>
              <a:srgbClr val="3C375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MH_Other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7642262" y="5039633"/>
            <a:ext cx="559331" cy="4319"/>
          </a:xfrm>
          <a:prstGeom prst="line">
            <a:avLst/>
          </a:prstGeom>
          <a:noFill/>
          <a:ln w="25400">
            <a:solidFill>
              <a:srgbClr val="3C375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MH_Other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 flipH="1" flipV="1">
            <a:off x="9406642" y="2670572"/>
            <a:ext cx="559333" cy="4319"/>
          </a:xfrm>
          <a:prstGeom prst="line">
            <a:avLst/>
          </a:prstGeom>
          <a:noFill/>
          <a:ln w="25400">
            <a:solidFill>
              <a:srgbClr val="3C375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06647" y="2969673"/>
            <a:ext cx="1762220" cy="1762219"/>
          </a:xfrm>
          <a:prstGeom prst="ellipse">
            <a:avLst/>
          </a:prstGeom>
          <a:solidFill>
            <a:srgbClr val="3C375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1" name="MH_Other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26517" y="2969673"/>
            <a:ext cx="1595933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2" name="MH_Other_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0097" y="2969673"/>
            <a:ext cx="1598092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3" name="MH_Other_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33679" y="2969673"/>
            <a:ext cx="1598092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sp>
        <p:nvSpPr>
          <p:cNvPr id="14" name="MH_Other_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89421" y="2969673"/>
            <a:ext cx="1595931" cy="1762219"/>
          </a:xfrm>
          <a:custGeom>
            <a:avLst/>
            <a:gdLst>
              <a:gd name="connsiteX0" fmla="*/ 526360 w 1174060"/>
              <a:gd name="connsiteY0" fmla="*/ 0 h 1295400"/>
              <a:gd name="connsiteX1" fmla="*/ 1174060 w 1174060"/>
              <a:gd name="connsiteY1" fmla="*/ 647700 h 1295400"/>
              <a:gd name="connsiteX2" fmla="*/ 526360 w 1174060"/>
              <a:gd name="connsiteY2" fmla="*/ 1295400 h 1295400"/>
              <a:gd name="connsiteX3" fmla="*/ 68367 w 1174060"/>
              <a:gd name="connsiteY3" fmla="*/ 1105693 h 1295400"/>
              <a:gd name="connsiteX4" fmla="*/ 0 w 1174060"/>
              <a:gd name="connsiteY4" fmla="*/ 1022831 h 1295400"/>
              <a:gd name="connsiteX5" fmla="*/ 10722 w 1174060"/>
              <a:gd name="connsiteY5" fmla="*/ 1009836 h 1295400"/>
              <a:gd name="connsiteX6" fmla="*/ 121339 w 1174060"/>
              <a:gd name="connsiteY6" fmla="*/ 647700 h 1295400"/>
              <a:gd name="connsiteX7" fmla="*/ 10722 w 1174060"/>
              <a:gd name="connsiteY7" fmla="*/ 285565 h 1295400"/>
              <a:gd name="connsiteX8" fmla="*/ 0 w 1174060"/>
              <a:gd name="connsiteY8" fmla="*/ 272569 h 1295400"/>
              <a:gd name="connsiteX9" fmla="*/ 68367 w 1174060"/>
              <a:gd name="connsiteY9" fmla="*/ 189707 h 1295400"/>
              <a:gd name="connsiteX10" fmla="*/ 526360 w 1174060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060" h="1295400">
                <a:moveTo>
                  <a:pt x="526360" y="0"/>
                </a:moveTo>
                <a:cubicBezTo>
                  <a:pt x="884075" y="0"/>
                  <a:pt x="1174060" y="289985"/>
                  <a:pt x="1174060" y="647700"/>
                </a:cubicBezTo>
                <a:cubicBezTo>
                  <a:pt x="1174060" y="1005415"/>
                  <a:pt x="884075" y="1295400"/>
                  <a:pt x="526360" y="1295400"/>
                </a:cubicBezTo>
                <a:cubicBezTo>
                  <a:pt x="347503" y="1295400"/>
                  <a:pt x="185578" y="1222904"/>
                  <a:pt x="68367" y="1105693"/>
                </a:cubicBezTo>
                <a:lnTo>
                  <a:pt x="0" y="1022831"/>
                </a:lnTo>
                <a:lnTo>
                  <a:pt x="10722" y="1009836"/>
                </a:lnTo>
                <a:cubicBezTo>
                  <a:pt x="80560" y="906462"/>
                  <a:pt x="121339" y="781843"/>
                  <a:pt x="121339" y="647700"/>
                </a:cubicBezTo>
                <a:cubicBezTo>
                  <a:pt x="121339" y="513557"/>
                  <a:pt x="80560" y="388939"/>
                  <a:pt x="10722" y="285565"/>
                </a:cubicBezTo>
                <a:lnTo>
                  <a:pt x="0" y="272569"/>
                </a:lnTo>
                <a:lnTo>
                  <a:pt x="68367" y="189707"/>
                </a:lnTo>
                <a:cubicBezTo>
                  <a:pt x="185578" y="72497"/>
                  <a:pt x="347503" y="0"/>
                  <a:pt x="526360" y="0"/>
                </a:cubicBez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endParaRPr lang="zh-CN" altLang="zh-CN" sz="3600" dirty="0">
              <a:solidFill>
                <a:prstClr val="black"/>
              </a:solidFill>
              <a:latin typeface="Arial" panose="020B0604020202020204"/>
              <a:ea typeface="BatangChe" panose="02030609000101010101" pitchFamily="49" charset="-127"/>
            </a:endParaRPr>
          </a:p>
        </p:txBody>
      </p:sp>
      <p:cxnSp>
        <p:nvCxnSpPr>
          <p:cNvPr id="15" name="MH_Other_9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 flipH="1" flipV="1">
            <a:off x="5895160" y="2670572"/>
            <a:ext cx="559333" cy="4319"/>
          </a:xfrm>
          <a:prstGeom prst="line">
            <a:avLst/>
          </a:prstGeom>
          <a:noFill/>
          <a:ln w="25400">
            <a:solidFill>
              <a:srgbClr val="3C375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MH_Other_10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rot="5400000" flipH="1" flipV="1">
            <a:off x="2308091" y="2670572"/>
            <a:ext cx="559333" cy="4319"/>
          </a:xfrm>
          <a:prstGeom prst="line">
            <a:avLst/>
          </a:prstGeom>
          <a:noFill/>
          <a:ln w="25400">
            <a:solidFill>
              <a:srgbClr val="3C375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1980304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管理能力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9189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73849" y="36572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团队协作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55672" y="36507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责任心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78857" y="36507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仔细耐心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41658" y="1460763"/>
            <a:ext cx="24878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8727" y="1460762"/>
            <a:ext cx="24878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40209" y="1460762"/>
            <a:ext cx="24878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66506" y="5404571"/>
            <a:ext cx="24878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5828" y="5404571"/>
            <a:ext cx="24878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91762" y="3776136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14" name="矩形 13"/>
          <p:cNvSpPr/>
          <p:nvPr/>
        </p:nvSpPr>
        <p:spPr>
          <a:xfrm>
            <a:off x="4772981" y="2669610"/>
            <a:ext cx="26460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Part Four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1819" y="5086374"/>
            <a:ext cx="5237962" cy="719875"/>
          </a:xfrm>
          <a:prstGeom prst="rect">
            <a:avLst/>
          </a:prstGeom>
          <a:solidFill>
            <a:srgbClr val="EDC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cs typeface="Lato Regular"/>
                <a:sym typeface="Source Han Sans SC" panose="020B0500000000000000" pitchFamily="34" charset="-122"/>
              </a:rPr>
              <a:t>点击此处更换文本点击添加</a:t>
            </a:r>
            <a:endParaRPr lang="en-US" altLang="zh-CN" sz="2000" b="1" dirty="0">
              <a:solidFill>
                <a:schemeClr val="bg1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cs typeface="Arial" panose="020B0604020202020204" pitchFamily="34" charset="0"/>
              <a:sym typeface="Source Han Sans SC" panose="020B0500000000000000" pitchFamily="34" charset="-122"/>
            </a:endParaRPr>
          </a:p>
        </p:txBody>
      </p:sp>
      <p:pic>
        <p:nvPicPr>
          <p:cNvPr id="4" name="图片 3" descr="src=http _pic.jj20.com_up_allimg_512_031G21F149_12031GF149-4.jpg&amp;refer=http _pic.jj20.com&amp;app=2002&amp;size=f9999,10000&amp;q=a80&amp;n=0&amp;g=0n&amp;fmt=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0" y="1617345"/>
            <a:ext cx="5235575" cy="3272790"/>
          </a:xfrm>
          <a:prstGeom prst="rect">
            <a:avLst/>
          </a:prstGeom>
        </p:spPr>
      </p:pic>
      <p:sp>
        <p:nvSpPr>
          <p:cNvPr id="18" name="Rectangle 30"/>
          <p:cNvSpPr/>
          <p:nvPr/>
        </p:nvSpPr>
        <p:spPr>
          <a:xfrm>
            <a:off x="7378510" y="1822132"/>
            <a:ext cx="1907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  <p:sp>
        <p:nvSpPr>
          <p:cNvPr id="19" name="Rectangle 29"/>
          <p:cNvSpPr/>
          <p:nvPr/>
        </p:nvSpPr>
        <p:spPr>
          <a:xfrm>
            <a:off x="7378509" y="2222242"/>
            <a:ext cx="3507793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0" name="Rectangle 30"/>
          <p:cNvSpPr/>
          <p:nvPr/>
        </p:nvSpPr>
        <p:spPr>
          <a:xfrm>
            <a:off x="7378510" y="3169018"/>
            <a:ext cx="1907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7378509" y="3569128"/>
            <a:ext cx="3507793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请在此处添加具体内容，文字尽量言简意赅，简单说明即可，不必过于繁琐，注意板面美观度。</a:t>
            </a:r>
          </a:p>
        </p:txBody>
      </p:sp>
      <p:sp>
        <p:nvSpPr>
          <p:cNvPr id="22" name="Rectangle 30"/>
          <p:cNvSpPr/>
          <p:nvPr/>
        </p:nvSpPr>
        <p:spPr>
          <a:xfrm>
            <a:off x="7378510" y="4532597"/>
            <a:ext cx="1907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7378509" y="4932707"/>
            <a:ext cx="3507793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请在此处添加具体内容，文字尽量言简意赅，简单说明即可，不必过于繁琐，注意板面美观度。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800138" y="2035806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C0C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cxnSp>
        <p:nvCxnSpPr>
          <p:cNvPr id="7" name="直接连接符 19"/>
          <p:cNvCxnSpPr/>
          <p:nvPr/>
        </p:nvCxnSpPr>
        <p:spPr>
          <a:xfrm>
            <a:off x="1376680" y="2985135"/>
            <a:ext cx="9352915" cy="10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800138" y="3276556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cxnSp>
        <p:nvCxnSpPr>
          <p:cNvPr id="13" name="直接连接符 24"/>
          <p:cNvCxnSpPr/>
          <p:nvPr/>
        </p:nvCxnSpPr>
        <p:spPr>
          <a:xfrm flipV="1">
            <a:off x="1376680" y="4210050"/>
            <a:ext cx="9324975" cy="158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800138" y="4517308"/>
            <a:ext cx="216000" cy="21600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2253615" y="2169160"/>
            <a:ext cx="804227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请在此处添加具体内容，文字尽量言简意赅，简单说明即可，不必过于繁琐。请在此处添加具体内容，文字尽量言简意赅，简单说明即可，不必过于繁琐。</a:t>
            </a:r>
          </a:p>
        </p:txBody>
      </p:sp>
      <p:sp>
        <p:nvSpPr>
          <p:cNvPr id="22" name="Rectangle 30"/>
          <p:cNvSpPr/>
          <p:nvPr/>
        </p:nvSpPr>
        <p:spPr>
          <a:xfrm>
            <a:off x="2253501" y="1907377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2253615" y="3492500"/>
            <a:ext cx="804227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请在此处添加具体内容，文字尽量言简意赅，简单说明即可，不必过于繁琐。请在此处添加具体内容，文字尽量言简意赅，简单说明即可，不必过于繁琐。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2253501" y="323090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2253615" y="4784090"/>
            <a:ext cx="804227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请在此处添加具体内容，文字尽量言简意赅，简单说明即可，不必过于繁琐。请在此处添加具体内容，文字尽量言简意赅，简单说明即可，不必过于繁琐。</a:t>
            </a:r>
          </a:p>
        </p:txBody>
      </p:sp>
      <p:sp>
        <p:nvSpPr>
          <p:cNvPr id="26" name="Rectangle 30"/>
          <p:cNvSpPr/>
          <p:nvPr/>
        </p:nvSpPr>
        <p:spPr>
          <a:xfrm>
            <a:off x="2253501" y="452258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2"/>
                <a:ea typeface="Source Han Sans SC" panose="020B0500000000000000" pitchFamily="34" charset="-122"/>
                <a:cs typeface="Open Sans" panose="020B0606030504020204" pitchFamily="34" charset="0"/>
                <a:sym typeface="Source Han Sans SC" panose="020B0500000000000000" pitchFamily="34" charset="-122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cs typeface="Open Sans" panose="020B0606030504020204" pitchFamily="34" charset="0"/>
              <a:sym typeface="Source Han Sans SC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20" y="345591"/>
            <a:ext cx="11307560" cy="6166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1668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10898" y="301350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45255" y="3872277"/>
            <a:ext cx="5301487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9781" y="1816170"/>
            <a:ext cx="30524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auhaus 93" panose="04030905020B02020C02" pitchFamily="82" charset="0"/>
              </a:rPr>
              <a:t>R</a:t>
            </a:r>
            <a:r>
              <a:rPr lang="zh-CN" alt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esume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20" y="345591"/>
            <a:ext cx="11307560" cy="6166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1668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49932" y="3013501"/>
            <a:ext cx="23825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14" name="矩形 13"/>
          <p:cNvSpPr/>
          <p:nvPr/>
        </p:nvSpPr>
        <p:spPr>
          <a:xfrm>
            <a:off x="4914586" y="1817440"/>
            <a:ext cx="236283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6600" dirty="0">
                <a:solidFill>
                  <a:schemeClr val="bg1"/>
                </a:solidFill>
                <a:latin typeface="Bauhaus 93" panose="04030905020B02020C02" pitchFamily="82" charset="0"/>
              </a:rPr>
              <a:t>contents</a:t>
            </a:r>
          </a:p>
        </p:txBody>
      </p:sp>
      <p:sp>
        <p:nvSpPr>
          <p:cNvPr id="2" name="矩形 1"/>
          <p:cNvSpPr/>
          <p:nvPr/>
        </p:nvSpPr>
        <p:spPr>
          <a:xfrm>
            <a:off x="6697982" y="3013501"/>
            <a:ext cx="23825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专业认知</a:t>
            </a:r>
          </a:p>
        </p:txBody>
      </p:sp>
      <p:sp>
        <p:nvSpPr>
          <p:cNvPr id="3" name="矩形 2"/>
          <p:cNvSpPr/>
          <p:nvPr/>
        </p:nvSpPr>
        <p:spPr>
          <a:xfrm>
            <a:off x="3249932" y="4103796"/>
            <a:ext cx="23825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能力优势</a:t>
            </a:r>
          </a:p>
        </p:txBody>
      </p:sp>
      <p:sp>
        <p:nvSpPr>
          <p:cNvPr id="4" name="矩形 3"/>
          <p:cNvSpPr/>
          <p:nvPr/>
        </p:nvSpPr>
        <p:spPr>
          <a:xfrm>
            <a:off x="6697982" y="4103796"/>
            <a:ext cx="23825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91762" y="3776136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14" name="矩形 13"/>
          <p:cNvSpPr/>
          <p:nvPr/>
        </p:nvSpPr>
        <p:spPr>
          <a:xfrm>
            <a:off x="4851721" y="2669610"/>
            <a:ext cx="248856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Part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72" r="29023"/>
          <a:stretch>
            <a:fillRect/>
          </a:stretch>
        </p:blipFill>
        <p:spPr>
          <a:xfrm>
            <a:off x="1279639" y="1199829"/>
            <a:ext cx="4333327" cy="477459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103784" y="1948493"/>
            <a:ext cx="1897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姓名 </a:t>
            </a:r>
            <a:r>
              <a:rPr kumimoji="1"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</a:t>
            </a:r>
            <a:r>
              <a:rPr kumimoji="1"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XIAO DAO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097830" y="2466162"/>
            <a:ext cx="4000573" cy="173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/>
              </a:rPr>
              <a:t>点击此处添加个人简介。</a:t>
            </a:r>
            <a:endParaRPr kumimoji="1" lang="en-US" altLang="zh-CN" sz="1335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/>
            </a:endParaRPr>
          </a:p>
          <a:p>
            <a:pPr>
              <a:lnSpc>
                <a:spcPct val="130000"/>
              </a:lnSpc>
            </a:pPr>
            <a:endParaRPr kumimoji="1" lang="en-US" altLang="zh-CN" sz="133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请点击此处编辑您的文字内容。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请点击此处编辑您的文字内容。请点击此处编辑您的文字内容。请点击此处编辑您的文字内容。请点击此处编辑您的文字内容。请点击此处编辑您的文字内容。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直线连接符 24"/>
          <p:cNvCxnSpPr/>
          <p:nvPr/>
        </p:nvCxnSpPr>
        <p:spPr>
          <a:xfrm>
            <a:off x="6219481" y="4437789"/>
            <a:ext cx="3878419" cy="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86142" y="4712931"/>
            <a:ext cx="1644243" cy="25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/>
              </a:rPr>
              <a:t>123456789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586143" y="5610517"/>
            <a:ext cx="150122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123456@163.com</a:t>
            </a:r>
            <a:endParaRPr lang="zh-CN" altLang="en-US" sz="11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90772" y="4712931"/>
            <a:ext cx="1712832" cy="25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/>
              </a:rPr>
              <a:t>+ 86  123 1234 1234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6233477" y="4659773"/>
            <a:ext cx="384471" cy="384471"/>
          </a:xfrm>
          <a:custGeom>
            <a:avLst/>
            <a:gdLst/>
            <a:ahLst/>
            <a:cxnLst>
              <a:cxn ang="0">
                <a:pos x="144" y="2"/>
              </a:cxn>
              <a:cxn ang="0">
                <a:pos x="98" y="14"/>
              </a:cxn>
              <a:cxn ang="0">
                <a:pos x="58" y="38"/>
              </a:cxn>
              <a:cxn ang="0">
                <a:pos x="28" y="70"/>
              </a:cxn>
              <a:cxn ang="0">
                <a:pos x="8" y="112"/>
              </a:cxn>
              <a:cxn ang="0">
                <a:pos x="0" y="160"/>
              </a:cxn>
              <a:cxn ang="0">
                <a:pos x="4" y="192"/>
              </a:cxn>
              <a:cxn ang="0">
                <a:pos x="20" y="236"/>
              </a:cxn>
              <a:cxn ang="0">
                <a:pos x="48" y="272"/>
              </a:cxn>
              <a:cxn ang="0">
                <a:pos x="84" y="300"/>
              </a:cxn>
              <a:cxn ang="0">
                <a:pos x="128" y="316"/>
              </a:cxn>
              <a:cxn ang="0">
                <a:pos x="160" y="318"/>
              </a:cxn>
              <a:cxn ang="0">
                <a:pos x="206" y="312"/>
              </a:cxn>
              <a:cxn ang="0">
                <a:pos x="248" y="292"/>
              </a:cxn>
              <a:cxn ang="0">
                <a:pos x="282" y="260"/>
              </a:cxn>
              <a:cxn ang="0">
                <a:pos x="306" y="222"/>
              </a:cxn>
              <a:cxn ang="0">
                <a:pos x="318" y="176"/>
              </a:cxn>
              <a:cxn ang="0">
                <a:pos x="318" y="144"/>
              </a:cxn>
              <a:cxn ang="0">
                <a:pos x="306" y="98"/>
              </a:cxn>
              <a:cxn ang="0">
                <a:pos x="282" y="58"/>
              </a:cxn>
              <a:cxn ang="0">
                <a:pos x="248" y="28"/>
              </a:cxn>
              <a:cxn ang="0">
                <a:pos x="206" y="8"/>
              </a:cxn>
              <a:cxn ang="0">
                <a:pos x="160" y="0"/>
              </a:cxn>
              <a:cxn ang="0">
                <a:pos x="234" y="210"/>
              </a:cxn>
              <a:cxn ang="0">
                <a:pos x="226" y="204"/>
              </a:cxn>
              <a:cxn ang="0">
                <a:pos x="218" y="206"/>
              </a:cxn>
              <a:cxn ang="0">
                <a:pos x="208" y="218"/>
              </a:cxn>
              <a:cxn ang="0">
                <a:pos x="226" y="234"/>
              </a:cxn>
              <a:cxn ang="0">
                <a:pos x="222" y="242"/>
              </a:cxn>
              <a:cxn ang="0">
                <a:pos x="212" y="248"/>
              </a:cxn>
              <a:cxn ang="0">
                <a:pos x="176" y="248"/>
              </a:cxn>
              <a:cxn ang="0">
                <a:pos x="160" y="240"/>
              </a:cxn>
              <a:cxn ang="0">
                <a:pos x="142" y="248"/>
              </a:cxn>
              <a:cxn ang="0">
                <a:pos x="116" y="250"/>
              </a:cxn>
              <a:cxn ang="0">
                <a:pos x="102" y="246"/>
              </a:cxn>
              <a:cxn ang="0">
                <a:pos x="94" y="234"/>
              </a:cxn>
              <a:cxn ang="0">
                <a:pos x="98" y="226"/>
              </a:cxn>
              <a:cxn ang="0">
                <a:pos x="104" y="212"/>
              </a:cxn>
              <a:cxn ang="0">
                <a:pos x="98" y="196"/>
              </a:cxn>
              <a:cxn ang="0">
                <a:pos x="88" y="208"/>
              </a:cxn>
              <a:cxn ang="0">
                <a:pos x="82" y="208"/>
              </a:cxn>
              <a:cxn ang="0">
                <a:pos x="78" y="188"/>
              </a:cxn>
              <a:cxn ang="0">
                <a:pos x="86" y="162"/>
              </a:cxn>
              <a:cxn ang="0">
                <a:pos x="94" y="152"/>
              </a:cxn>
              <a:cxn ang="0">
                <a:pos x="96" y="136"/>
              </a:cxn>
              <a:cxn ang="0">
                <a:pos x="100" y="120"/>
              </a:cxn>
              <a:cxn ang="0">
                <a:pos x="104" y="104"/>
              </a:cxn>
              <a:cxn ang="0">
                <a:pos x="128" y="78"/>
              </a:cxn>
              <a:cxn ang="0">
                <a:pos x="160" y="70"/>
              </a:cxn>
              <a:cxn ang="0">
                <a:pos x="168" y="70"/>
              </a:cxn>
              <a:cxn ang="0">
                <a:pos x="200" y="84"/>
              </a:cxn>
              <a:cxn ang="0">
                <a:pos x="214" y="104"/>
              </a:cxn>
              <a:cxn ang="0">
                <a:pos x="220" y="132"/>
              </a:cxn>
              <a:cxn ang="0">
                <a:pos x="224" y="144"/>
              </a:cxn>
              <a:cxn ang="0">
                <a:pos x="224" y="152"/>
              </a:cxn>
              <a:cxn ang="0">
                <a:pos x="238" y="174"/>
              </a:cxn>
              <a:cxn ang="0">
                <a:pos x="242" y="188"/>
              </a:cxn>
              <a:cxn ang="0">
                <a:pos x="234" y="2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8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2" y="144"/>
                </a:lnTo>
                <a:lnTo>
                  <a:pt x="0" y="160"/>
                </a:lnTo>
                <a:lnTo>
                  <a:pt x="0" y="160"/>
                </a:lnTo>
                <a:lnTo>
                  <a:pt x="2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8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8" y="316"/>
                </a:lnTo>
                <a:lnTo>
                  <a:pt x="144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2" y="306"/>
                </a:lnTo>
                <a:lnTo>
                  <a:pt x="236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2" y="248"/>
                </a:lnTo>
                <a:lnTo>
                  <a:pt x="300" y="236"/>
                </a:lnTo>
                <a:lnTo>
                  <a:pt x="306" y="222"/>
                </a:lnTo>
                <a:lnTo>
                  <a:pt x="312" y="206"/>
                </a:lnTo>
                <a:lnTo>
                  <a:pt x="316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6" y="128"/>
                </a:lnTo>
                <a:lnTo>
                  <a:pt x="312" y="112"/>
                </a:lnTo>
                <a:lnTo>
                  <a:pt x="306" y="98"/>
                </a:lnTo>
                <a:lnTo>
                  <a:pt x="300" y="84"/>
                </a:lnTo>
                <a:lnTo>
                  <a:pt x="292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6" y="20"/>
                </a:lnTo>
                <a:lnTo>
                  <a:pt x="222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34" y="210"/>
                </a:moveTo>
                <a:lnTo>
                  <a:pt x="234" y="210"/>
                </a:lnTo>
                <a:lnTo>
                  <a:pt x="230" y="208"/>
                </a:lnTo>
                <a:lnTo>
                  <a:pt x="226" y="204"/>
                </a:lnTo>
                <a:lnTo>
                  <a:pt x="226" y="204"/>
                </a:lnTo>
                <a:lnTo>
                  <a:pt x="222" y="196"/>
                </a:lnTo>
                <a:lnTo>
                  <a:pt x="222" y="196"/>
                </a:lnTo>
                <a:lnTo>
                  <a:pt x="218" y="206"/>
                </a:lnTo>
                <a:lnTo>
                  <a:pt x="216" y="212"/>
                </a:lnTo>
                <a:lnTo>
                  <a:pt x="208" y="218"/>
                </a:lnTo>
                <a:lnTo>
                  <a:pt x="208" y="218"/>
                </a:lnTo>
                <a:lnTo>
                  <a:pt x="222" y="226"/>
                </a:lnTo>
                <a:lnTo>
                  <a:pt x="224" y="230"/>
                </a:lnTo>
                <a:lnTo>
                  <a:pt x="226" y="234"/>
                </a:lnTo>
                <a:lnTo>
                  <a:pt x="226" y="234"/>
                </a:lnTo>
                <a:lnTo>
                  <a:pt x="224" y="238"/>
                </a:lnTo>
                <a:lnTo>
                  <a:pt x="222" y="242"/>
                </a:lnTo>
                <a:lnTo>
                  <a:pt x="218" y="246"/>
                </a:lnTo>
                <a:lnTo>
                  <a:pt x="212" y="248"/>
                </a:lnTo>
                <a:lnTo>
                  <a:pt x="212" y="248"/>
                </a:lnTo>
                <a:lnTo>
                  <a:pt x="202" y="250"/>
                </a:lnTo>
                <a:lnTo>
                  <a:pt x="194" y="250"/>
                </a:lnTo>
                <a:lnTo>
                  <a:pt x="176" y="248"/>
                </a:lnTo>
                <a:lnTo>
                  <a:pt x="176" y="248"/>
                </a:lnTo>
                <a:lnTo>
                  <a:pt x="168" y="246"/>
                </a:lnTo>
                <a:lnTo>
                  <a:pt x="160" y="240"/>
                </a:lnTo>
                <a:lnTo>
                  <a:pt x="160" y="240"/>
                </a:lnTo>
                <a:lnTo>
                  <a:pt x="150" y="246"/>
                </a:lnTo>
                <a:lnTo>
                  <a:pt x="142" y="248"/>
                </a:lnTo>
                <a:lnTo>
                  <a:pt x="142" y="248"/>
                </a:lnTo>
                <a:lnTo>
                  <a:pt x="126" y="250"/>
                </a:lnTo>
                <a:lnTo>
                  <a:pt x="116" y="250"/>
                </a:lnTo>
                <a:lnTo>
                  <a:pt x="108" y="248"/>
                </a:lnTo>
                <a:lnTo>
                  <a:pt x="108" y="248"/>
                </a:lnTo>
                <a:lnTo>
                  <a:pt x="102" y="246"/>
                </a:lnTo>
                <a:lnTo>
                  <a:pt x="98" y="242"/>
                </a:lnTo>
                <a:lnTo>
                  <a:pt x="94" y="238"/>
                </a:lnTo>
                <a:lnTo>
                  <a:pt x="94" y="234"/>
                </a:lnTo>
                <a:lnTo>
                  <a:pt x="94" y="234"/>
                </a:lnTo>
                <a:lnTo>
                  <a:pt x="94" y="230"/>
                </a:lnTo>
                <a:lnTo>
                  <a:pt x="98" y="226"/>
                </a:lnTo>
                <a:lnTo>
                  <a:pt x="110" y="218"/>
                </a:lnTo>
                <a:lnTo>
                  <a:pt x="110" y="218"/>
                </a:lnTo>
                <a:lnTo>
                  <a:pt x="104" y="212"/>
                </a:lnTo>
                <a:lnTo>
                  <a:pt x="100" y="206"/>
                </a:lnTo>
                <a:lnTo>
                  <a:pt x="98" y="196"/>
                </a:lnTo>
                <a:lnTo>
                  <a:pt x="98" y="196"/>
                </a:lnTo>
                <a:lnTo>
                  <a:pt x="92" y="204"/>
                </a:lnTo>
                <a:lnTo>
                  <a:pt x="92" y="204"/>
                </a:lnTo>
                <a:lnTo>
                  <a:pt x="88" y="208"/>
                </a:lnTo>
                <a:lnTo>
                  <a:pt x="86" y="210"/>
                </a:lnTo>
                <a:lnTo>
                  <a:pt x="86" y="210"/>
                </a:lnTo>
                <a:lnTo>
                  <a:pt x="82" y="208"/>
                </a:lnTo>
                <a:lnTo>
                  <a:pt x="78" y="202"/>
                </a:lnTo>
                <a:lnTo>
                  <a:pt x="78" y="188"/>
                </a:lnTo>
                <a:lnTo>
                  <a:pt x="78" y="188"/>
                </a:lnTo>
                <a:lnTo>
                  <a:pt x="78" y="180"/>
                </a:lnTo>
                <a:lnTo>
                  <a:pt x="80" y="174"/>
                </a:lnTo>
                <a:lnTo>
                  <a:pt x="86" y="162"/>
                </a:lnTo>
                <a:lnTo>
                  <a:pt x="86" y="162"/>
                </a:lnTo>
                <a:lnTo>
                  <a:pt x="94" y="152"/>
                </a:lnTo>
                <a:lnTo>
                  <a:pt x="94" y="152"/>
                </a:lnTo>
                <a:lnTo>
                  <a:pt x="94" y="144"/>
                </a:lnTo>
                <a:lnTo>
                  <a:pt x="94" y="144"/>
                </a:lnTo>
                <a:lnTo>
                  <a:pt x="96" y="136"/>
                </a:lnTo>
                <a:lnTo>
                  <a:pt x="98" y="132"/>
                </a:lnTo>
                <a:lnTo>
                  <a:pt x="98" y="132"/>
                </a:lnTo>
                <a:lnTo>
                  <a:pt x="100" y="120"/>
                </a:lnTo>
                <a:lnTo>
                  <a:pt x="100" y="112"/>
                </a:lnTo>
                <a:lnTo>
                  <a:pt x="104" y="104"/>
                </a:lnTo>
                <a:lnTo>
                  <a:pt x="104" y="104"/>
                </a:lnTo>
                <a:lnTo>
                  <a:pt x="112" y="92"/>
                </a:lnTo>
                <a:lnTo>
                  <a:pt x="120" y="84"/>
                </a:lnTo>
                <a:lnTo>
                  <a:pt x="128" y="78"/>
                </a:lnTo>
                <a:lnTo>
                  <a:pt x="138" y="74"/>
                </a:lnTo>
                <a:lnTo>
                  <a:pt x="152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8" y="70"/>
                </a:lnTo>
                <a:lnTo>
                  <a:pt x="182" y="74"/>
                </a:lnTo>
                <a:lnTo>
                  <a:pt x="190" y="78"/>
                </a:lnTo>
                <a:lnTo>
                  <a:pt x="200" y="84"/>
                </a:lnTo>
                <a:lnTo>
                  <a:pt x="208" y="92"/>
                </a:lnTo>
                <a:lnTo>
                  <a:pt x="214" y="104"/>
                </a:lnTo>
                <a:lnTo>
                  <a:pt x="214" y="104"/>
                </a:lnTo>
                <a:lnTo>
                  <a:pt x="218" y="112"/>
                </a:lnTo>
                <a:lnTo>
                  <a:pt x="220" y="120"/>
                </a:lnTo>
                <a:lnTo>
                  <a:pt x="220" y="132"/>
                </a:lnTo>
                <a:lnTo>
                  <a:pt x="220" y="132"/>
                </a:lnTo>
                <a:lnTo>
                  <a:pt x="222" y="136"/>
                </a:lnTo>
                <a:lnTo>
                  <a:pt x="224" y="144"/>
                </a:lnTo>
                <a:lnTo>
                  <a:pt x="224" y="144"/>
                </a:lnTo>
                <a:lnTo>
                  <a:pt x="224" y="152"/>
                </a:lnTo>
                <a:lnTo>
                  <a:pt x="224" y="152"/>
                </a:lnTo>
                <a:lnTo>
                  <a:pt x="232" y="162"/>
                </a:lnTo>
                <a:lnTo>
                  <a:pt x="232" y="162"/>
                </a:lnTo>
                <a:lnTo>
                  <a:pt x="238" y="174"/>
                </a:lnTo>
                <a:lnTo>
                  <a:pt x="240" y="180"/>
                </a:lnTo>
                <a:lnTo>
                  <a:pt x="242" y="188"/>
                </a:lnTo>
                <a:lnTo>
                  <a:pt x="242" y="188"/>
                </a:lnTo>
                <a:lnTo>
                  <a:pt x="240" y="202"/>
                </a:lnTo>
                <a:lnTo>
                  <a:pt x="238" y="208"/>
                </a:lnTo>
                <a:lnTo>
                  <a:pt x="234" y="210"/>
                </a:lnTo>
                <a:lnTo>
                  <a:pt x="234" y="210"/>
                </a:ln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组 75"/>
          <p:cNvGrpSpPr/>
          <p:nvPr/>
        </p:nvGrpSpPr>
        <p:grpSpPr>
          <a:xfrm>
            <a:off x="8092310" y="5561227"/>
            <a:ext cx="385157" cy="385157"/>
            <a:chOff x="1452563" y="203200"/>
            <a:chExt cx="504825" cy="504825"/>
          </a:xfrm>
          <a:solidFill>
            <a:srgbClr val="3C3751"/>
          </a:solidFill>
        </p:grpSpPr>
        <p:sp>
          <p:nvSpPr>
            <p:cNvPr id="41" name="Freeform 7"/>
            <p:cNvSpPr/>
            <p:nvPr/>
          </p:nvSpPr>
          <p:spPr bwMode="auto">
            <a:xfrm>
              <a:off x="1633538" y="339725"/>
              <a:ext cx="1428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6" y="2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54"/>
                </a:cxn>
                <a:cxn ang="0">
                  <a:pos x="4" y="62"/>
                </a:cxn>
                <a:cxn ang="0">
                  <a:pos x="8" y="70"/>
                </a:cxn>
                <a:cxn ang="0">
                  <a:pos x="14" y="76"/>
                </a:cxn>
                <a:cxn ang="0">
                  <a:pos x="20" y="82"/>
                </a:cxn>
                <a:cxn ang="0">
                  <a:pos x="28" y="86"/>
                </a:cxn>
                <a:cxn ang="0">
                  <a:pos x="36" y="88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54" y="88"/>
                </a:cxn>
                <a:cxn ang="0">
                  <a:pos x="62" y="86"/>
                </a:cxn>
                <a:cxn ang="0">
                  <a:pos x="70" y="82"/>
                </a:cxn>
                <a:cxn ang="0">
                  <a:pos x="78" y="76"/>
                </a:cxn>
                <a:cxn ang="0">
                  <a:pos x="82" y="70"/>
                </a:cxn>
                <a:cxn ang="0">
                  <a:pos x="86" y="62"/>
                </a:cxn>
                <a:cxn ang="0">
                  <a:pos x="90" y="54"/>
                </a:cxn>
                <a:cxn ang="0">
                  <a:pos x="90" y="46"/>
                </a:cxn>
                <a:cxn ang="0">
                  <a:pos x="90" y="46"/>
                </a:cxn>
                <a:cxn ang="0">
                  <a:pos x="90" y="36"/>
                </a:cxn>
                <a:cxn ang="0">
                  <a:pos x="86" y="28"/>
                </a:cxn>
                <a:cxn ang="0">
                  <a:pos x="82" y="20"/>
                </a:cxn>
                <a:cxn ang="0">
                  <a:pos x="78" y="14"/>
                </a:cxn>
                <a:cxn ang="0">
                  <a:pos x="70" y="8"/>
                </a:cxn>
                <a:cxn ang="0">
                  <a:pos x="62" y="4"/>
                </a:cxn>
                <a:cxn ang="0">
                  <a:pos x="54" y="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8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1452563" y="203200"/>
              <a:ext cx="504825" cy="5048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8" y="4"/>
                </a:cxn>
                <a:cxn ang="0">
                  <a:pos x="98" y="14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2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4" y="318"/>
                </a:cxn>
                <a:cxn ang="0">
                  <a:pos x="160" y="318"/>
                </a:cxn>
                <a:cxn ang="0">
                  <a:pos x="192" y="316"/>
                </a:cxn>
                <a:cxn ang="0">
                  <a:pos x="222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2" y="248"/>
                </a:cxn>
                <a:cxn ang="0">
                  <a:pos x="306" y="222"/>
                </a:cxn>
                <a:cxn ang="0">
                  <a:pos x="316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2" y="112"/>
                </a:cxn>
                <a:cxn ang="0">
                  <a:pos x="300" y="84"/>
                </a:cxn>
                <a:cxn ang="0">
                  <a:pos x="282" y="58"/>
                </a:cxn>
                <a:cxn ang="0">
                  <a:pos x="260" y="38"/>
                </a:cxn>
                <a:cxn ang="0">
                  <a:pos x="236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60" y="0"/>
                </a:cxn>
                <a:cxn ang="0">
                  <a:pos x="160" y="264"/>
                </a:cxn>
                <a:cxn ang="0">
                  <a:pos x="122" y="214"/>
                </a:cxn>
                <a:cxn ang="0">
                  <a:pos x="96" y="170"/>
                </a:cxn>
                <a:cxn ang="0">
                  <a:pos x="84" y="140"/>
                </a:cxn>
                <a:cxn ang="0">
                  <a:pos x="84" y="132"/>
                </a:cxn>
                <a:cxn ang="0">
                  <a:pos x="90" y="102"/>
                </a:cxn>
                <a:cxn ang="0">
                  <a:pos x="106" y="78"/>
                </a:cxn>
                <a:cxn ang="0">
                  <a:pos x="130" y="60"/>
                </a:cxn>
                <a:cxn ang="0">
                  <a:pos x="160" y="54"/>
                </a:cxn>
                <a:cxn ang="0">
                  <a:pos x="174" y="56"/>
                </a:cxn>
                <a:cxn ang="0">
                  <a:pos x="202" y="68"/>
                </a:cxn>
                <a:cxn ang="0">
                  <a:pos x="222" y="88"/>
                </a:cxn>
                <a:cxn ang="0">
                  <a:pos x="234" y="116"/>
                </a:cxn>
                <a:cxn ang="0">
                  <a:pos x="236" y="132"/>
                </a:cxn>
                <a:cxn ang="0">
                  <a:pos x="232" y="148"/>
                </a:cxn>
                <a:cxn ang="0">
                  <a:pos x="212" y="192"/>
                </a:cxn>
                <a:cxn ang="0">
                  <a:pos x="172" y="250"/>
                </a:cxn>
                <a:cxn ang="0">
                  <a:pos x="160" y="264"/>
                </a:cxn>
              </a:cxnLst>
              <a:rect l="0" t="0" r="r" b="b"/>
              <a:pathLst>
                <a:path w="318" h="318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8" y="316"/>
                  </a:lnTo>
                  <a:lnTo>
                    <a:pt x="144" y="318"/>
                  </a:lnTo>
                  <a:lnTo>
                    <a:pt x="160" y="318"/>
                  </a:lnTo>
                  <a:lnTo>
                    <a:pt x="160" y="318"/>
                  </a:lnTo>
                  <a:lnTo>
                    <a:pt x="176" y="318"/>
                  </a:lnTo>
                  <a:lnTo>
                    <a:pt x="192" y="316"/>
                  </a:lnTo>
                  <a:lnTo>
                    <a:pt x="206" y="312"/>
                  </a:lnTo>
                  <a:lnTo>
                    <a:pt x="222" y="306"/>
                  </a:lnTo>
                  <a:lnTo>
                    <a:pt x="236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2" y="248"/>
                  </a:lnTo>
                  <a:lnTo>
                    <a:pt x="300" y="236"/>
                  </a:lnTo>
                  <a:lnTo>
                    <a:pt x="306" y="222"/>
                  </a:lnTo>
                  <a:lnTo>
                    <a:pt x="312" y="206"/>
                  </a:lnTo>
                  <a:lnTo>
                    <a:pt x="316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6" y="128"/>
                  </a:lnTo>
                  <a:lnTo>
                    <a:pt x="312" y="112"/>
                  </a:lnTo>
                  <a:lnTo>
                    <a:pt x="306" y="98"/>
                  </a:lnTo>
                  <a:lnTo>
                    <a:pt x="300" y="84"/>
                  </a:lnTo>
                  <a:lnTo>
                    <a:pt x="292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8"/>
                  </a:lnTo>
                  <a:lnTo>
                    <a:pt x="248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6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60" y="264"/>
                  </a:moveTo>
                  <a:lnTo>
                    <a:pt x="160" y="264"/>
                  </a:lnTo>
                  <a:lnTo>
                    <a:pt x="148" y="250"/>
                  </a:lnTo>
                  <a:lnTo>
                    <a:pt x="122" y="214"/>
                  </a:lnTo>
                  <a:lnTo>
                    <a:pt x="108" y="192"/>
                  </a:lnTo>
                  <a:lnTo>
                    <a:pt x="96" y="170"/>
                  </a:lnTo>
                  <a:lnTo>
                    <a:pt x="86" y="148"/>
                  </a:lnTo>
                  <a:lnTo>
                    <a:pt x="84" y="140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4" y="116"/>
                  </a:lnTo>
                  <a:lnTo>
                    <a:pt x="90" y="102"/>
                  </a:lnTo>
                  <a:lnTo>
                    <a:pt x="96" y="88"/>
                  </a:lnTo>
                  <a:lnTo>
                    <a:pt x="106" y="78"/>
                  </a:lnTo>
                  <a:lnTo>
                    <a:pt x="116" y="68"/>
                  </a:lnTo>
                  <a:lnTo>
                    <a:pt x="130" y="60"/>
                  </a:lnTo>
                  <a:lnTo>
                    <a:pt x="144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74" y="56"/>
                  </a:lnTo>
                  <a:lnTo>
                    <a:pt x="190" y="60"/>
                  </a:lnTo>
                  <a:lnTo>
                    <a:pt x="202" y="68"/>
                  </a:lnTo>
                  <a:lnTo>
                    <a:pt x="214" y="78"/>
                  </a:lnTo>
                  <a:lnTo>
                    <a:pt x="222" y="88"/>
                  </a:lnTo>
                  <a:lnTo>
                    <a:pt x="230" y="102"/>
                  </a:lnTo>
                  <a:lnTo>
                    <a:pt x="234" y="116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4" y="140"/>
                  </a:lnTo>
                  <a:lnTo>
                    <a:pt x="232" y="148"/>
                  </a:lnTo>
                  <a:lnTo>
                    <a:pt x="224" y="170"/>
                  </a:lnTo>
                  <a:lnTo>
                    <a:pt x="212" y="192"/>
                  </a:lnTo>
                  <a:lnTo>
                    <a:pt x="198" y="214"/>
                  </a:lnTo>
                  <a:lnTo>
                    <a:pt x="172" y="250"/>
                  </a:lnTo>
                  <a:lnTo>
                    <a:pt x="160" y="264"/>
                  </a:lnTo>
                  <a:lnTo>
                    <a:pt x="160" y="2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组 78"/>
          <p:cNvGrpSpPr/>
          <p:nvPr/>
        </p:nvGrpSpPr>
        <p:grpSpPr>
          <a:xfrm>
            <a:off x="8092309" y="4647003"/>
            <a:ext cx="414667" cy="414667"/>
            <a:chOff x="1992313" y="190500"/>
            <a:chExt cx="504825" cy="504825"/>
          </a:xfrm>
          <a:solidFill>
            <a:srgbClr val="3C3751"/>
          </a:solidFill>
        </p:grpSpPr>
        <p:sp>
          <p:nvSpPr>
            <p:cNvPr id="44" name="Freeform 9"/>
            <p:cNvSpPr/>
            <p:nvPr/>
          </p:nvSpPr>
          <p:spPr bwMode="auto">
            <a:xfrm>
              <a:off x="2230438" y="5556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182813" y="330200"/>
              <a:ext cx="123825" cy="1936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1992313" y="190500"/>
              <a:ext cx="504825" cy="5048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26" y="4"/>
                </a:cxn>
                <a:cxn ang="0">
                  <a:pos x="98" y="12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0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2" y="318"/>
                </a:cxn>
                <a:cxn ang="0">
                  <a:pos x="158" y="318"/>
                </a:cxn>
                <a:cxn ang="0">
                  <a:pos x="190" y="316"/>
                </a:cxn>
                <a:cxn ang="0">
                  <a:pos x="220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0" y="248"/>
                </a:cxn>
                <a:cxn ang="0">
                  <a:pos x="306" y="222"/>
                </a:cxn>
                <a:cxn ang="0">
                  <a:pos x="314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0" y="112"/>
                </a:cxn>
                <a:cxn ang="0">
                  <a:pos x="298" y="84"/>
                </a:cxn>
                <a:cxn ang="0">
                  <a:pos x="282" y="58"/>
                </a:cxn>
                <a:cxn ang="0">
                  <a:pos x="260" y="36"/>
                </a:cxn>
                <a:cxn ang="0">
                  <a:pos x="234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58" y="0"/>
                </a:cxn>
                <a:cxn ang="0">
                  <a:pos x="218" y="250"/>
                </a:cxn>
                <a:cxn ang="0">
                  <a:pos x="214" y="254"/>
                </a:cxn>
                <a:cxn ang="0">
                  <a:pos x="210" y="256"/>
                </a:cxn>
                <a:cxn ang="0">
                  <a:pos x="108" y="256"/>
                </a:cxn>
                <a:cxn ang="0">
                  <a:pos x="104" y="254"/>
                </a:cxn>
                <a:cxn ang="0">
                  <a:pos x="100" y="250"/>
                </a:cxn>
                <a:cxn ang="0">
                  <a:pos x="100" y="70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210" y="62"/>
                </a:cxn>
                <a:cxn ang="0">
                  <a:pos x="214" y="64"/>
                </a:cxn>
                <a:cxn ang="0">
                  <a:pos x="218" y="70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lnTo>
                    <a:pt x="142" y="2"/>
                  </a:lnTo>
                  <a:lnTo>
                    <a:pt x="126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6" y="316"/>
                  </a:lnTo>
                  <a:lnTo>
                    <a:pt x="142" y="31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318"/>
                  </a:lnTo>
                  <a:lnTo>
                    <a:pt x="190" y="316"/>
                  </a:lnTo>
                  <a:lnTo>
                    <a:pt x="206" y="312"/>
                  </a:lnTo>
                  <a:lnTo>
                    <a:pt x="220" y="306"/>
                  </a:lnTo>
                  <a:lnTo>
                    <a:pt x="234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0" y="248"/>
                  </a:lnTo>
                  <a:lnTo>
                    <a:pt x="298" y="236"/>
                  </a:lnTo>
                  <a:lnTo>
                    <a:pt x="306" y="222"/>
                  </a:lnTo>
                  <a:lnTo>
                    <a:pt x="310" y="206"/>
                  </a:lnTo>
                  <a:lnTo>
                    <a:pt x="314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4" y="128"/>
                  </a:lnTo>
                  <a:lnTo>
                    <a:pt x="310" y="112"/>
                  </a:lnTo>
                  <a:lnTo>
                    <a:pt x="306" y="98"/>
                  </a:lnTo>
                  <a:lnTo>
                    <a:pt x="298" y="84"/>
                  </a:lnTo>
                  <a:lnTo>
                    <a:pt x="290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6"/>
                  </a:lnTo>
                  <a:lnTo>
                    <a:pt x="248" y="28"/>
                  </a:lnTo>
                  <a:lnTo>
                    <a:pt x="234" y="20"/>
                  </a:lnTo>
                  <a:lnTo>
                    <a:pt x="220" y="12"/>
                  </a:lnTo>
                  <a:lnTo>
                    <a:pt x="206" y="8"/>
                  </a:lnTo>
                  <a:lnTo>
                    <a:pt x="190" y="4"/>
                  </a:lnTo>
                  <a:lnTo>
                    <a:pt x="176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18" y="250"/>
                  </a:moveTo>
                  <a:lnTo>
                    <a:pt x="218" y="250"/>
                  </a:lnTo>
                  <a:lnTo>
                    <a:pt x="216" y="252"/>
                  </a:lnTo>
                  <a:lnTo>
                    <a:pt x="214" y="254"/>
                  </a:lnTo>
                  <a:lnTo>
                    <a:pt x="212" y="256"/>
                  </a:lnTo>
                  <a:lnTo>
                    <a:pt x="210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6" y="256"/>
                  </a:lnTo>
                  <a:lnTo>
                    <a:pt x="104" y="254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2" y="66"/>
                  </a:lnTo>
                  <a:lnTo>
                    <a:pt x="104" y="64"/>
                  </a:lnTo>
                  <a:lnTo>
                    <a:pt x="106" y="62"/>
                  </a:lnTo>
                  <a:lnTo>
                    <a:pt x="108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2" y="62"/>
                  </a:lnTo>
                  <a:lnTo>
                    <a:pt x="214" y="64"/>
                  </a:lnTo>
                  <a:lnTo>
                    <a:pt x="216" y="66"/>
                  </a:lnTo>
                  <a:lnTo>
                    <a:pt x="218" y="70"/>
                  </a:lnTo>
                  <a:lnTo>
                    <a:pt x="218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7" name="Freeform 12"/>
          <p:cNvSpPr>
            <a:spLocks noEditPoints="1"/>
          </p:cNvSpPr>
          <p:nvPr/>
        </p:nvSpPr>
        <p:spPr bwMode="auto">
          <a:xfrm>
            <a:off x="6233476" y="5561913"/>
            <a:ext cx="384472" cy="384472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rgbClr val="3C375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06976" y="5610517"/>
            <a:ext cx="245131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广西省南宁市武鸣区</a:t>
            </a:r>
            <a:r>
              <a:rPr lang="en-US" altLang="zh-CN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r>
              <a:rPr lang="zh-CN" altLang="en-US" sz="11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 rot="1800000">
            <a:off x="3135696" y="3289095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10"/>
          <p:cNvSpPr/>
          <p:nvPr/>
        </p:nvSpPr>
        <p:spPr>
          <a:xfrm rot="19800000" flipH="1">
            <a:off x="1411483" y="3289095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1"/>
          <p:cNvSpPr/>
          <p:nvPr/>
        </p:nvSpPr>
        <p:spPr>
          <a:xfrm rot="1800000">
            <a:off x="6560213" y="3289095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2"/>
          <p:cNvSpPr/>
          <p:nvPr/>
        </p:nvSpPr>
        <p:spPr>
          <a:xfrm rot="19800000" flipH="1">
            <a:off x="4836000" y="3289095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3"/>
          <p:cNvSpPr/>
          <p:nvPr/>
        </p:nvSpPr>
        <p:spPr>
          <a:xfrm rot="19800000" flipH="1">
            <a:off x="8260517" y="3289095"/>
            <a:ext cx="2520000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47906" y="3786638"/>
            <a:ext cx="540000" cy="540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260165" y="2791555"/>
            <a:ext cx="576000" cy="576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4954349" y="3745722"/>
            <a:ext cx="576000" cy="576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6685560" y="2791555"/>
            <a:ext cx="576000" cy="576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8385864" y="3745722"/>
            <a:ext cx="576000" cy="576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110077" y="2791555"/>
            <a:ext cx="540000" cy="540000"/>
          </a:xfrm>
          <a:prstGeom prst="ellipse">
            <a:avLst/>
          </a:prstGeom>
          <a:solidFill>
            <a:srgbClr val="3C3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48165" y="3511719"/>
            <a:ext cx="0" cy="810003"/>
          </a:xfrm>
          <a:prstGeom prst="straightConnector1">
            <a:avLst/>
          </a:prstGeom>
          <a:ln w="28575">
            <a:solidFill>
              <a:srgbClr val="3C375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73560" y="3511719"/>
            <a:ext cx="0" cy="810003"/>
          </a:xfrm>
          <a:prstGeom prst="straightConnector1">
            <a:avLst/>
          </a:prstGeom>
          <a:ln w="28575">
            <a:solidFill>
              <a:srgbClr val="3C375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42349" y="2745862"/>
            <a:ext cx="0" cy="810003"/>
          </a:xfrm>
          <a:prstGeom prst="straightConnector1">
            <a:avLst/>
          </a:prstGeom>
          <a:ln w="28575">
            <a:solidFill>
              <a:srgbClr val="3C375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656919" y="2745862"/>
            <a:ext cx="0" cy="810003"/>
          </a:xfrm>
          <a:prstGeom prst="straightConnector1">
            <a:avLst/>
          </a:prstGeom>
          <a:ln w="28575">
            <a:solidFill>
              <a:srgbClr val="3C375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ortarboard_229345"/>
          <p:cNvSpPr>
            <a:spLocks noChangeAspect="1"/>
          </p:cNvSpPr>
          <p:nvPr/>
        </p:nvSpPr>
        <p:spPr bwMode="auto">
          <a:xfrm>
            <a:off x="6762014" y="2914279"/>
            <a:ext cx="423091" cy="330552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test-tube-and-flask_73666"/>
          <p:cNvSpPr>
            <a:spLocks noChangeAspect="1"/>
          </p:cNvSpPr>
          <p:nvPr/>
        </p:nvSpPr>
        <p:spPr bwMode="auto">
          <a:xfrm>
            <a:off x="5044021" y="3856738"/>
            <a:ext cx="375005" cy="336164"/>
          </a:xfrm>
          <a:custGeom>
            <a:avLst/>
            <a:gdLst>
              <a:gd name="T0" fmla="*/ 2762 w 2806"/>
              <a:gd name="T1" fmla="*/ 2207 h 2519"/>
              <a:gd name="T2" fmla="*/ 2166 w 2806"/>
              <a:gd name="T3" fmla="*/ 1299 h 2519"/>
              <a:gd name="T4" fmla="*/ 2166 w 2806"/>
              <a:gd name="T5" fmla="*/ 934 h 2519"/>
              <a:gd name="T6" fmla="*/ 2166 w 2806"/>
              <a:gd name="T7" fmla="*/ 510 h 2519"/>
              <a:gd name="T8" fmla="*/ 2188 w 2806"/>
              <a:gd name="T9" fmla="*/ 510 h 2519"/>
              <a:gd name="T10" fmla="*/ 2255 w 2806"/>
              <a:gd name="T11" fmla="*/ 443 h 2519"/>
              <a:gd name="T12" fmla="*/ 2188 w 2806"/>
              <a:gd name="T13" fmla="*/ 376 h 2519"/>
              <a:gd name="T14" fmla="*/ 2166 w 2806"/>
              <a:gd name="T15" fmla="*/ 376 h 2519"/>
              <a:gd name="T16" fmla="*/ 2166 w 2806"/>
              <a:gd name="T17" fmla="*/ 66 h 2519"/>
              <a:gd name="T18" fmla="*/ 2100 w 2806"/>
              <a:gd name="T19" fmla="*/ 0 h 2519"/>
              <a:gd name="T20" fmla="*/ 1580 w 2806"/>
              <a:gd name="T21" fmla="*/ 0 h 2519"/>
              <a:gd name="T22" fmla="*/ 1514 w 2806"/>
              <a:gd name="T23" fmla="*/ 66 h 2519"/>
              <a:gd name="T24" fmla="*/ 1514 w 2806"/>
              <a:gd name="T25" fmla="*/ 376 h 2519"/>
              <a:gd name="T26" fmla="*/ 1492 w 2806"/>
              <a:gd name="T27" fmla="*/ 376 h 2519"/>
              <a:gd name="T28" fmla="*/ 1425 w 2806"/>
              <a:gd name="T29" fmla="*/ 443 h 2519"/>
              <a:gd name="T30" fmla="*/ 1492 w 2806"/>
              <a:gd name="T31" fmla="*/ 510 h 2519"/>
              <a:gd name="T32" fmla="*/ 1514 w 2806"/>
              <a:gd name="T33" fmla="*/ 510 h 2519"/>
              <a:gd name="T34" fmla="*/ 1514 w 2806"/>
              <a:gd name="T35" fmla="*/ 934 h 2519"/>
              <a:gd name="T36" fmla="*/ 1514 w 2806"/>
              <a:gd name="T37" fmla="*/ 1299 h 2519"/>
              <a:gd name="T38" fmla="*/ 918 w 2806"/>
              <a:gd name="T39" fmla="*/ 2207 h 2519"/>
              <a:gd name="T40" fmla="*/ 909 w 2806"/>
              <a:gd name="T41" fmla="*/ 2413 h 2519"/>
              <a:gd name="T42" fmla="*/ 1087 w 2806"/>
              <a:gd name="T43" fmla="*/ 2519 h 2519"/>
              <a:gd name="T44" fmla="*/ 2593 w 2806"/>
              <a:gd name="T45" fmla="*/ 2519 h 2519"/>
              <a:gd name="T46" fmla="*/ 2771 w 2806"/>
              <a:gd name="T47" fmla="*/ 2413 h 2519"/>
              <a:gd name="T48" fmla="*/ 2762 w 2806"/>
              <a:gd name="T49" fmla="*/ 2207 h 2519"/>
              <a:gd name="T50" fmla="*/ 2033 w 2806"/>
              <a:gd name="T51" fmla="*/ 510 h 2519"/>
              <a:gd name="T52" fmla="*/ 2033 w 2806"/>
              <a:gd name="T53" fmla="*/ 867 h 2519"/>
              <a:gd name="T54" fmla="*/ 1647 w 2806"/>
              <a:gd name="T55" fmla="*/ 867 h 2519"/>
              <a:gd name="T56" fmla="*/ 1647 w 2806"/>
              <a:gd name="T57" fmla="*/ 510 h 2519"/>
              <a:gd name="T58" fmla="*/ 2033 w 2806"/>
              <a:gd name="T59" fmla="*/ 510 h 2519"/>
              <a:gd name="T60" fmla="*/ 705 w 2806"/>
              <a:gd name="T61" fmla="*/ 971 h 2519"/>
              <a:gd name="T62" fmla="*/ 678 w 2806"/>
              <a:gd name="T63" fmla="*/ 971 h 2519"/>
              <a:gd name="T64" fmla="*/ 678 w 2806"/>
              <a:gd name="T65" fmla="*/ 723 h 2519"/>
              <a:gd name="T66" fmla="*/ 611 w 2806"/>
              <a:gd name="T67" fmla="*/ 656 h 2519"/>
              <a:gd name="T68" fmla="*/ 160 w 2806"/>
              <a:gd name="T69" fmla="*/ 656 h 2519"/>
              <a:gd name="T70" fmla="*/ 94 w 2806"/>
              <a:gd name="T71" fmla="*/ 723 h 2519"/>
              <a:gd name="T72" fmla="*/ 94 w 2806"/>
              <a:gd name="T73" fmla="*/ 971 h 2519"/>
              <a:gd name="T74" fmla="*/ 67 w 2806"/>
              <a:gd name="T75" fmla="*/ 971 h 2519"/>
              <a:gd name="T76" fmla="*/ 0 w 2806"/>
              <a:gd name="T77" fmla="*/ 1037 h 2519"/>
              <a:gd name="T78" fmla="*/ 67 w 2806"/>
              <a:gd name="T79" fmla="*/ 1104 h 2519"/>
              <a:gd name="T80" fmla="*/ 91 w 2806"/>
              <a:gd name="T81" fmla="*/ 1104 h 2519"/>
              <a:gd name="T82" fmla="*/ 91 w 2806"/>
              <a:gd name="T83" fmla="*/ 1503 h 2519"/>
              <a:gd name="T84" fmla="*/ 91 w 2806"/>
              <a:gd name="T85" fmla="*/ 2253 h 2519"/>
              <a:gd name="T86" fmla="*/ 357 w 2806"/>
              <a:gd name="T87" fmla="*/ 2519 h 2519"/>
              <a:gd name="T88" fmla="*/ 414 w 2806"/>
              <a:gd name="T89" fmla="*/ 2519 h 2519"/>
              <a:gd name="T90" fmla="*/ 681 w 2806"/>
              <a:gd name="T91" fmla="*/ 2253 h 2519"/>
              <a:gd name="T92" fmla="*/ 681 w 2806"/>
              <a:gd name="T93" fmla="*/ 1503 h 2519"/>
              <a:gd name="T94" fmla="*/ 681 w 2806"/>
              <a:gd name="T95" fmla="*/ 1104 h 2519"/>
              <a:gd name="T96" fmla="*/ 705 w 2806"/>
              <a:gd name="T97" fmla="*/ 1104 h 2519"/>
              <a:gd name="T98" fmla="*/ 771 w 2806"/>
              <a:gd name="T99" fmla="*/ 1037 h 2519"/>
              <a:gd name="T100" fmla="*/ 705 w 2806"/>
              <a:gd name="T101" fmla="*/ 971 h 2519"/>
              <a:gd name="T102" fmla="*/ 547 w 2806"/>
              <a:gd name="T103" fmla="*/ 1436 h 2519"/>
              <a:gd name="T104" fmla="*/ 224 w 2806"/>
              <a:gd name="T105" fmla="*/ 1436 h 2519"/>
              <a:gd name="T106" fmla="*/ 224 w 2806"/>
              <a:gd name="T107" fmla="*/ 1104 h 2519"/>
              <a:gd name="T108" fmla="*/ 547 w 2806"/>
              <a:gd name="T109" fmla="*/ 1104 h 2519"/>
              <a:gd name="T110" fmla="*/ 547 w 2806"/>
              <a:gd name="T111" fmla="*/ 1436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6" h="2519">
                <a:moveTo>
                  <a:pt x="2762" y="2207"/>
                </a:moveTo>
                <a:lnTo>
                  <a:pt x="2166" y="1299"/>
                </a:lnTo>
                <a:lnTo>
                  <a:pt x="2166" y="934"/>
                </a:lnTo>
                <a:lnTo>
                  <a:pt x="2166" y="510"/>
                </a:lnTo>
                <a:lnTo>
                  <a:pt x="2188" y="510"/>
                </a:lnTo>
                <a:cubicBezTo>
                  <a:pt x="2225" y="510"/>
                  <a:pt x="2255" y="480"/>
                  <a:pt x="2255" y="443"/>
                </a:cubicBezTo>
                <a:cubicBezTo>
                  <a:pt x="2255" y="406"/>
                  <a:pt x="2225" y="376"/>
                  <a:pt x="2188" y="376"/>
                </a:cubicBezTo>
                <a:lnTo>
                  <a:pt x="2166" y="376"/>
                </a:lnTo>
                <a:lnTo>
                  <a:pt x="2166" y="66"/>
                </a:lnTo>
                <a:cubicBezTo>
                  <a:pt x="2166" y="30"/>
                  <a:pt x="2137" y="0"/>
                  <a:pt x="2100" y="0"/>
                </a:cubicBezTo>
                <a:lnTo>
                  <a:pt x="1580" y="0"/>
                </a:lnTo>
                <a:cubicBezTo>
                  <a:pt x="1543" y="0"/>
                  <a:pt x="1514" y="30"/>
                  <a:pt x="1514" y="66"/>
                </a:cubicBezTo>
                <a:lnTo>
                  <a:pt x="1514" y="376"/>
                </a:lnTo>
                <a:lnTo>
                  <a:pt x="1492" y="376"/>
                </a:lnTo>
                <a:cubicBezTo>
                  <a:pt x="1455" y="376"/>
                  <a:pt x="1425" y="406"/>
                  <a:pt x="1425" y="443"/>
                </a:cubicBezTo>
                <a:cubicBezTo>
                  <a:pt x="1425" y="480"/>
                  <a:pt x="1455" y="510"/>
                  <a:pt x="1492" y="510"/>
                </a:cubicBezTo>
                <a:lnTo>
                  <a:pt x="1514" y="510"/>
                </a:lnTo>
                <a:lnTo>
                  <a:pt x="1514" y="934"/>
                </a:lnTo>
                <a:lnTo>
                  <a:pt x="1514" y="1299"/>
                </a:lnTo>
                <a:lnTo>
                  <a:pt x="918" y="2207"/>
                </a:lnTo>
                <a:cubicBezTo>
                  <a:pt x="877" y="2269"/>
                  <a:pt x="874" y="2348"/>
                  <a:pt x="909" y="2413"/>
                </a:cubicBezTo>
                <a:cubicBezTo>
                  <a:pt x="944" y="2479"/>
                  <a:pt x="1012" y="2519"/>
                  <a:pt x="1087" y="2519"/>
                </a:cubicBezTo>
                <a:lnTo>
                  <a:pt x="2593" y="2519"/>
                </a:lnTo>
                <a:cubicBezTo>
                  <a:pt x="2668" y="2519"/>
                  <a:pt x="2735" y="2479"/>
                  <a:pt x="2771" y="2413"/>
                </a:cubicBezTo>
                <a:cubicBezTo>
                  <a:pt x="2806" y="2348"/>
                  <a:pt x="2803" y="2269"/>
                  <a:pt x="2762" y="2207"/>
                </a:cubicBezTo>
                <a:close/>
                <a:moveTo>
                  <a:pt x="2033" y="510"/>
                </a:moveTo>
                <a:lnTo>
                  <a:pt x="2033" y="867"/>
                </a:lnTo>
                <a:lnTo>
                  <a:pt x="1647" y="867"/>
                </a:lnTo>
                <a:lnTo>
                  <a:pt x="1647" y="510"/>
                </a:lnTo>
                <a:lnTo>
                  <a:pt x="2033" y="510"/>
                </a:lnTo>
                <a:close/>
                <a:moveTo>
                  <a:pt x="705" y="971"/>
                </a:moveTo>
                <a:lnTo>
                  <a:pt x="678" y="971"/>
                </a:lnTo>
                <a:lnTo>
                  <a:pt x="678" y="723"/>
                </a:lnTo>
                <a:cubicBezTo>
                  <a:pt x="678" y="686"/>
                  <a:pt x="648" y="656"/>
                  <a:pt x="611" y="656"/>
                </a:cubicBezTo>
                <a:lnTo>
                  <a:pt x="160" y="656"/>
                </a:lnTo>
                <a:cubicBezTo>
                  <a:pt x="123" y="656"/>
                  <a:pt x="94" y="686"/>
                  <a:pt x="94" y="723"/>
                </a:cubicBezTo>
                <a:lnTo>
                  <a:pt x="94" y="971"/>
                </a:lnTo>
                <a:lnTo>
                  <a:pt x="67" y="971"/>
                </a:lnTo>
                <a:cubicBezTo>
                  <a:pt x="30" y="971"/>
                  <a:pt x="0" y="1000"/>
                  <a:pt x="0" y="1037"/>
                </a:cubicBezTo>
                <a:cubicBezTo>
                  <a:pt x="0" y="1074"/>
                  <a:pt x="30" y="1104"/>
                  <a:pt x="67" y="1104"/>
                </a:cubicBezTo>
                <a:lnTo>
                  <a:pt x="91" y="1104"/>
                </a:lnTo>
                <a:lnTo>
                  <a:pt x="91" y="1503"/>
                </a:lnTo>
                <a:lnTo>
                  <a:pt x="91" y="2253"/>
                </a:lnTo>
                <a:cubicBezTo>
                  <a:pt x="91" y="2400"/>
                  <a:pt x="210" y="2519"/>
                  <a:pt x="357" y="2519"/>
                </a:cubicBezTo>
                <a:lnTo>
                  <a:pt x="414" y="2519"/>
                </a:lnTo>
                <a:cubicBezTo>
                  <a:pt x="561" y="2519"/>
                  <a:pt x="681" y="2400"/>
                  <a:pt x="681" y="2253"/>
                </a:cubicBezTo>
                <a:lnTo>
                  <a:pt x="681" y="1503"/>
                </a:lnTo>
                <a:lnTo>
                  <a:pt x="681" y="1104"/>
                </a:lnTo>
                <a:lnTo>
                  <a:pt x="705" y="1104"/>
                </a:lnTo>
                <a:cubicBezTo>
                  <a:pt x="741" y="1104"/>
                  <a:pt x="771" y="1074"/>
                  <a:pt x="771" y="1037"/>
                </a:cubicBezTo>
                <a:cubicBezTo>
                  <a:pt x="771" y="1000"/>
                  <a:pt x="741" y="971"/>
                  <a:pt x="705" y="971"/>
                </a:cubicBezTo>
                <a:close/>
                <a:moveTo>
                  <a:pt x="547" y="1436"/>
                </a:moveTo>
                <a:lnTo>
                  <a:pt x="224" y="1436"/>
                </a:lnTo>
                <a:lnTo>
                  <a:pt x="224" y="1104"/>
                </a:lnTo>
                <a:lnTo>
                  <a:pt x="547" y="1104"/>
                </a:lnTo>
                <a:lnTo>
                  <a:pt x="547" y="1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school-presentation_73437"/>
          <p:cNvSpPr>
            <a:spLocks noChangeAspect="1"/>
          </p:cNvSpPr>
          <p:nvPr/>
        </p:nvSpPr>
        <p:spPr bwMode="auto">
          <a:xfrm>
            <a:off x="3388850" y="2935391"/>
            <a:ext cx="330421" cy="336164"/>
          </a:xfrm>
          <a:custGeom>
            <a:avLst/>
            <a:gdLst>
              <a:gd name="T0" fmla="*/ 1387 w 2543"/>
              <a:gd name="T1" fmla="*/ 1042 h 2591"/>
              <a:gd name="T2" fmla="*/ 1406 w 2543"/>
              <a:gd name="T3" fmla="*/ 962 h 2591"/>
              <a:gd name="T4" fmla="*/ 1484 w 2543"/>
              <a:gd name="T5" fmla="*/ 978 h 2591"/>
              <a:gd name="T6" fmla="*/ 2367 w 2543"/>
              <a:gd name="T7" fmla="*/ 2324 h 2591"/>
              <a:gd name="T8" fmla="*/ 2315 w 2543"/>
              <a:gd name="T9" fmla="*/ 2378 h 2591"/>
              <a:gd name="T10" fmla="*/ 2236 w 2543"/>
              <a:gd name="T11" fmla="*/ 2361 h 2591"/>
              <a:gd name="T12" fmla="*/ 2543 w 2543"/>
              <a:gd name="T13" fmla="*/ 262 h 2591"/>
              <a:gd name="T14" fmla="*/ 2409 w 2543"/>
              <a:gd name="T15" fmla="*/ 329 h 2591"/>
              <a:gd name="T16" fmla="*/ 2370 w 2543"/>
              <a:gd name="T17" fmla="*/ 2058 h 2591"/>
              <a:gd name="T18" fmla="*/ 1935 w 2543"/>
              <a:gd name="T19" fmla="*/ 1301 h 2591"/>
              <a:gd name="T20" fmla="*/ 1935 w 2543"/>
              <a:gd name="T21" fmla="*/ 1168 h 2591"/>
              <a:gd name="T22" fmla="*/ 1595 w 2543"/>
              <a:gd name="T23" fmla="*/ 904 h 2591"/>
              <a:gd name="T24" fmla="*/ 1333 w 2543"/>
              <a:gd name="T25" fmla="*/ 851 h 2591"/>
              <a:gd name="T26" fmla="*/ 1275 w 2543"/>
              <a:gd name="T27" fmla="*/ 1114 h 2591"/>
              <a:gd name="T28" fmla="*/ 584 w 2543"/>
              <a:gd name="T29" fmla="*/ 1168 h 2591"/>
              <a:gd name="T30" fmla="*/ 584 w 2543"/>
              <a:gd name="T31" fmla="*/ 1301 h 2591"/>
              <a:gd name="T32" fmla="*/ 1887 w 2543"/>
              <a:gd name="T33" fmla="*/ 2064 h 2591"/>
              <a:gd name="T34" fmla="*/ 1338 w 2543"/>
              <a:gd name="T35" fmla="*/ 2216 h 2591"/>
              <a:gd name="T36" fmla="*/ 1271 w 2543"/>
              <a:gd name="T37" fmla="*/ 2591 h 2591"/>
              <a:gd name="T38" fmla="*/ 1205 w 2543"/>
              <a:gd name="T39" fmla="*/ 2216 h 2591"/>
              <a:gd name="T40" fmla="*/ 200 w 2543"/>
              <a:gd name="T41" fmla="*/ 2064 h 2591"/>
              <a:gd name="T42" fmla="*/ 134 w 2543"/>
              <a:gd name="T43" fmla="*/ 329 h 2591"/>
              <a:gd name="T44" fmla="*/ 0 w 2543"/>
              <a:gd name="T45" fmla="*/ 262 h 2591"/>
              <a:gd name="T46" fmla="*/ 67 w 2543"/>
              <a:gd name="T47" fmla="*/ 0 h 2591"/>
              <a:gd name="T48" fmla="*/ 2543 w 2543"/>
              <a:gd name="T49" fmla="*/ 67 h 2591"/>
              <a:gd name="T50" fmla="*/ 1271 w 2543"/>
              <a:gd name="T51" fmla="*/ 2458 h 2591"/>
              <a:gd name="T52" fmla="*/ 1271 w 2543"/>
              <a:gd name="T53" fmla="*/ 2338 h 2591"/>
              <a:gd name="T54" fmla="*/ 2002 w 2543"/>
              <a:gd name="T55" fmla="*/ 692 h 2591"/>
              <a:gd name="T56" fmla="*/ 584 w 2543"/>
              <a:gd name="T57" fmla="*/ 625 h 2591"/>
              <a:gd name="T58" fmla="*/ 584 w 2543"/>
              <a:gd name="T59" fmla="*/ 758 h 2591"/>
              <a:gd name="T60" fmla="*/ 2002 w 2543"/>
              <a:gd name="T61" fmla="*/ 692 h 2591"/>
              <a:gd name="T62" fmla="*/ 134 w 2543"/>
              <a:gd name="T63" fmla="*/ 133 h 2591"/>
              <a:gd name="T64" fmla="*/ 200 w 2543"/>
              <a:gd name="T65" fmla="*/ 196 h 2591"/>
              <a:gd name="T66" fmla="*/ 2409 w 2543"/>
              <a:gd name="T67" fmla="*/ 196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43" h="2591">
                <a:moveTo>
                  <a:pt x="2236" y="2361"/>
                </a:moveTo>
                <a:lnTo>
                  <a:pt x="1387" y="1042"/>
                </a:lnTo>
                <a:cubicBezTo>
                  <a:pt x="1370" y="1016"/>
                  <a:pt x="1378" y="981"/>
                  <a:pt x="1404" y="964"/>
                </a:cubicBezTo>
                <a:lnTo>
                  <a:pt x="1406" y="962"/>
                </a:lnTo>
                <a:cubicBezTo>
                  <a:pt x="1415" y="956"/>
                  <a:pt x="1426" y="953"/>
                  <a:pt x="1437" y="953"/>
                </a:cubicBezTo>
                <a:cubicBezTo>
                  <a:pt x="1456" y="953"/>
                  <a:pt x="1474" y="963"/>
                  <a:pt x="1484" y="978"/>
                </a:cubicBezTo>
                <a:lnTo>
                  <a:pt x="2359" y="2281"/>
                </a:lnTo>
                <a:cubicBezTo>
                  <a:pt x="2367" y="2293"/>
                  <a:pt x="2370" y="2309"/>
                  <a:pt x="2367" y="2324"/>
                </a:cubicBezTo>
                <a:cubicBezTo>
                  <a:pt x="2364" y="2339"/>
                  <a:pt x="2355" y="2351"/>
                  <a:pt x="2343" y="2360"/>
                </a:cubicBezTo>
                <a:lnTo>
                  <a:pt x="2315" y="2378"/>
                </a:lnTo>
                <a:cubicBezTo>
                  <a:pt x="2306" y="2384"/>
                  <a:pt x="2295" y="2387"/>
                  <a:pt x="2284" y="2387"/>
                </a:cubicBezTo>
                <a:cubicBezTo>
                  <a:pt x="2265" y="2387"/>
                  <a:pt x="2247" y="2378"/>
                  <a:pt x="2236" y="2361"/>
                </a:cubicBezTo>
                <a:close/>
                <a:moveTo>
                  <a:pt x="2543" y="67"/>
                </a:moveTo>
                <a:lnTo>
                  <a:pt x="2543" y="262"/>
                </a:lnTo>
                <a:cubicBezTo>
                  <a:pt x="2543" y="299"/>
                  <a:pt x="2513" y="329"/>
                  <a:pt x="2476" y="329"/>
                </a:cubicBezTo>
                <a:lnTo>
                  <a:pt x="2409" y="329"/>
                </a:lnTo>
                <a:lnTo>
                  <a:pt x="2409" y="1998"/>
                </a:lnTo>
                <a:cubicBezTo>
                  <a:pt x="2409" y="2025"/>
                  <a:pt x="2393" y="2048"/>
                  <a:pt x="2370" y="2058"/>
                </a:cubicBezTo>
                <a:lnTo>
                  <a:pt x="1862" y="1301"/>
                </a:lnTo>
                <a:lnTo>
                  <a:pt x="1935" y="1301"/>
                </a:lnTo>
                <a:cubicBezTo>
                  <a:pt x="1972" y="1301"/>
                  <a:pt x="2002" y="1271"/>
                  <a:pt x="2002" y="1234"/>
                </a:cubicBezTo>
                <a:cubicBezTo>
                  <a:pt x="2002" y="1198"/>
                  <a:pt x="1972" y="1168"/>
                  <a:pt x="1935" y="1168"/>
                </a:cubicBezTo>
                <a:lnTo>
                  <a:pt x="1772" y="1168"/>
                </a:lnTo>
                <a:lnTo>
                  <a:pt x="1595" y="904"/>
                </a:lnTo>
                <a:cubicBezTo>
                  <a:pt x="1560" y="851"/>
                  <a:pt x="1501" y="820"/>
                  <a:pt x="1437" y="820"/>
                </a:cubicBezTo>
                <a:cubicBezTo>
                  <a:pt x="1400" y="820"/>
                  <a:pt x="1364" y="831"/>
                  <a:pt x="1333" y="851"/>
                </a:cubicBezTo>
                <a:lnTo>
                  <a:pt x="1331" y="852"/>
                </a:lnTo>
                <a:cubicBezTo>
                  <a:pt x="1244" y="909"/>
                  <a:pt x="1219" y="1027"/>
                  <a:pt x="1275" y="1114"/>
                </a:cubicBezTo>
                <a:lnTo>
                  <a:pt x="1310" y="1168"/>
                </a:lnTo>
                <a:lnTo>
                  <a:pt x="584" y="1168"/>
                </a:lnTo>
                <a:cubicBezTo>
                  <a:pt x="547" y="1168"/>
                  <a:pt x="517" y="1198"/>
                  <a:pt x="517" y="1234"/>
                </a:cubicBezTo>
                <a:cubicBezTo>
                  <a:pt x="517" y="1271"/>
                  <a:pt x="547" y="1301"/>
                  <a:pt x="584" y="1301"/>
                </a:cubicBezTo>
                <a:lnTo>
                  <a:pt x="1395" y="1301"/>
                </a:lnTo>
                <a:lnTo>
                  <a:pt x="1887" y="2064"/>
                </a:lnTo>
                <a:lnTo>
                  <a:pt x="1338" y="2064"/>
                </a:lnTo>
                <a:lnTo>
                  <a:pt x="1338" y="2216"/>
                </a:lnTo>
                <a:cubicBezTo>
                  <a:pt x="1412" y="2244"/>
                  <a:pt x="1465" y="2314"/>
                  <a:pt x="1465" y="2398"/>
                </a:cubicBezTo>
                <a:cubicBezTo>
                  <a:pt x="1465" y="2504"/>
                  <a:pt x="1378" y="2591"/>
                  <a:pt x="1271" y="2591"/>
                </a:cubicBezTo>
                <a:cubicBezTo>
                  <a:pt x="1165" y="2591"/>
                  <a:pt x="1078" y="2504"/>
                  <a:pt x="1078" y="2398"/>
                </a:cubicBezTo>
                <a:cubicBezTo>
                  <a:pt x="1078" y="2314"/>
                  <a:pt x="1131" y="2244"/>
                  <a:pt x="1205" y="2216"/>
                </a:cubicBezTo>
                <a:lnTo>
                  <a:pt x="1205" y="2064"/>
                </a:lnTo>
                <a:lnTo>
                  <a:pt x="200" y="2064"/>
                </a:lnTo>
                <a:cubicBezTo>
                  <a:pt x="164" y="2064"/>
                  <a:pt x="134" y="2034"/>
                  <a:pt x="134" y="1998"/>
                </a:cubicBezTo>
                <a:lnTo>
                  <a:pt x="134" y="329"/>
                </a:lnTo>
                <a:lnTo>
                  <a:pt x="67" y="329"/>
                </a:lnTo>
                <a:cubicBezTo>
                  <a:pt x="30" y="329"/>
                  <a:pt x="0" y="299"/>
                  <a:pt x="0" y="262"/>
                </a:cubicBezTo>
                <a:lnTo>
                  <a:pt x="0" y="67"/>
                </a:lnTo>
                <a:cubicBezTo>
                  <a:pt x="0" y="30"/>
                  <a:pt x="30" y="0"/>
                  <a:pt x="67" y="0"/>
                </a:cubicBezTo>
                <a:lnTo>
                  <a:pt x="2476" y="0"/>
                </a:lnTo>
                <a:cubicBezTo>
                  <a:pt x="2513" y="0"/>
                  <a:pt x="2543" y="30"/>
                  <a:pt x="2543" y="67"/>
                </a:cubicBezTo>
                <a:close/>
                <a:moveTo>
                  <a:pt x="1211" y="2398"/>
                </a:moveTo>
                <a:cubicBezTo>
                  <a:pt x="1211" y="2431"/>
                  <a:pt x="1238" y="2458"/>
                  <a:pt x="1271" y="2458"/>
                </a:cubicBezTo>
                <a:cubicBezTo>
                  <a:pt x="1305" y="2458"/>
                  <a:pt x="1331" y="2431"/>
                  <a:pt x="1331" y="2398"/>
                </a:cubicBezTo>
                <a:cubicBezTo>
                  <a:pt x="1331" y="2364"/>
                  <a:pt x="1305" y="2338"/>
                  <a:pt x="1271" y="2338"/>
                </a:cubicBezTo>
                <a:cubicBezTo>
                  <a:pt x="1238" y="2338"/>
                  <a:pt x="1211" y="2364"/>
                  <a:pt x="1211" y="2398"/>
                </a:cubicBezTo>
                <a:close/>
                <a:moveTo>
                  <a:pt x="2002" y="692"/>
                </a:moveTo>
                <a:cubicBezTo>
                  <a:pt x="2002" y="655"/>
                  <a:pt x="1972" y="625"/>
                  <a:pt x="1935" y="625"/>
                </a:cubicBezTo>
                <a:lnTo>
                  <a:pt x="584" y="625"/>
                </a:lnTo>
                <a:cubicBezTo>
                  <a:pt x="547" y="625"/>
                  <a:pt x="517" y="655"/>
                  <a:pt x="517" y="692"/>
                </a:cubicBezTo>
                <a:cubicBezTo>
                  <a:pt x="517" y="729"/>
                  <a:pt x="547" y="758"/>
                  <a:pt x="584" y="758"/>
                </a:cubicBezTo>
                <a:lnTo>
                  <a:pt x="1935" y="758"/>
                </a:lnTo>
                <a:cubicBezTo>
                  <a:pt x="1972" y="758"/>
                  <a:pt x="2002" y="729"/>
                  <a:pt x="2002" y="692"/>
                </a:cubicBezTo>
                <a:close/>
                <a:moveTo>
                  <a:pt x="2409" y="133"/>
                </a:moveTo>
                <a:lnTo>
                  <a:pt x="134" y="133"/>
                </a:lnTo>
                <a:lnTo>
                  <a:pt x="134" y="196"/>
                </a:lnTo>
                <a:lnTo>
                  <a:pt x="200" y="196"/>
                </a:lnTo>
                <a:lnTo>
                  <a:pt x="2343" y="196"/>
                </a:lnTo>
                <a:lnTo>
                  <a:pt x="2409" y="196"/>
                </a:lnTo>
                <a:lnTo>
                  <a:pt x="2409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alphabet-letters-a-b-and-c_27482"/>
          <p:cNvSpPr>
            <a:spLocks noChangeAspect="1"/>
          </p:cNvSpPr>
          <p:nvPr/>
        </p:nvSpPr>
        <p:spPr bwMode="auto">
          <a:xfrm>
            <a:off x="8509094" y="3884213"/>
            <a:ext cx="295650" cy="325406"/>
          </a:xfrm>
          <a:custGeom>
            <a:avLst/>
            <a:gdLst>
              <a:gd name="connsiteX0" fmla="*/ 483916 w 551575"/>
              <a:gd name="connsiteY0" fmla="*/ 414412 h 607087"/>
              <a:gd name="connsiteX1" fmla="*/ 517566 w 551575"/>
              <a:gd name="connsiteY1" fmla="*/ 426321 h 607087"/>
              <a:gd name="connsiteX2" fmla="*/ 536841 w 551575"/>
              <a:gd name="connsiteY2" fmla="*/ 444102 h 607087"/>
              <a:gd name="connsiteX3" fmla="*/ 548439 w 551575"/>
              <a:gd name="connsiteY3" fmla="*/ 465309 h 607087"/>
              <a:gd name="connsiteX4" fmla="*/ 551380 w 551575"/>
              <a:gd name="connsiteY4" fmla="*/ 486027 h 607087"/>
              <a:gd name="connsiteX5" fmla="*/ 544682 w 551575"/>
              <a:gd name="connsiteY5" fmla="*/ 502013 h 607087"/>
              <a:gd name="connsiteX6" fmla="*/ 536351 w 551575"/>
              <a:gd name="connsiteY6" fmla="*/ 507234 h 607087"/>
              <a:gd name="connsiteX7" fmla="*/ 526060 w 551575"/>
              <a:gd name="connsiteY7" fmla="*/ 508702 h 607087"/>
              <a:gd name="connsiteX8" fmla="*/ 516586 w 551575"/>
              <a:gd name="connsiteY8" fmla="*/ 508049 h 607087"/>
              <a:gd name="connsiteX9" fmla="*/ 511032 w 551575"/>
              <a:gd name="connsiteY9" fmla="*/ 506255 h 607087"/>
              <a:gd name="connsiteX10" fmla="*/ 504498 w 551575"/>
              <a:gd name="connsiteY10" fmla="*/ 498098 h 607087"/>
              <a:gd name="connsiteX11" fmla="*/ 504171 w 551575"/>
              <a:gd name="connsiteY11" fmla="*/ 487984 h 607087"/>
              <a:gd name="connsiteX12" fmla="*/ 502048 w 551575"/>
              <a:gd name="connsiteY12" fmla="*/ 472160 h 607087"/>
              <a:gd name="connsiteX13" fmla="*/ 494044 w 551575"/>
              <a:gd name="connsiteY13" fmla="*/ 460089 h 607087"/>
              <a:gd name="connsiteX14" fmla="*/ 478525 w 551575"/>
              <a:gd name="connsiteY14" fmla="*/ 454869 h 607087"/>
              <a:gd name="connsiteX15" fmla="*/ 460393 w 551575"/>
              <a:gd name="connsiteY15" fmla="*/ 458294 h 607087"/>
              <a:gd name="connsiteX16" fmla="*/ 441935 w 551575"/>
              <a:gd name="connsiteY16" fmla="*/ 468735 h 607087"/>
              <a:gd name="connsiteX17" fmla="*/ 426253 w 551575"/>
              <a:gd name="connsiteY17" fmla="*/ 484069 h 607087"/>
              <a:gd name="connsiteX18" fmla="*/ 414819 w 551575"/>
              <a:gd name="connsiteY18" fmla="*/ 504624 h 607087"/>
              <a:gd name="connsiteX19" fmla="*/ 411878 w 551575"/>
              <a:gd name="connsiteY19" fmla="*/ 525015 h 607087"/>
              <a:gd name="connsiteX20" fmla="*/ 417269 w 551575"/>
              <a:gd name="connsiteY20" fmla="*/ 543286 h 607087"/>
              <a:gd name="connsiteX21" fmla="*/ 430664 w 551575"/>
              <a:gd name="connsiteY21" fmla="*/ 558131 h 607087"/>
              <a:gd name="connsiteX22" fmla="*/ 448306 w 551575"/>
              <a:gd name="connsiteY22" fmla="*/ 563840 h 607087"/>
              <a:gd name="connsiteX23" fmla="*/ 468888 w 551575"/>
              <a:gd name="connsiteY23" fmla="*/ 564493 h 607087"/>
              <a:gd name="connsiteX24" fmla="*/ 477382 w 551575"/>
              <a:gd name="connsiteY24" fmla="*/ 564493 h 607087"/>
              <a:gd name="connsiteX25" fmla="*/ 482936 w 551575"/>
              <a:gd name="connsiteY25" fmla="*/ 567103 h 607087"/>
              <a:gd name="connsiteX26" fmla="*/ 489143 w 551575"/>
              <a:gd name="connsiteY26" fmla="*/ 577380 h 607087"/>
              <a:gd name="connsiteX27" fmla="*/ 487510 w 551575"/>
              <a:gd name="connsiteY27" fmla="*/ 588310 h 607087"/>
              <a:gd name="connsiteX28" fmla="*/ 473952 w 551575"/>
              <a:gd name="connsiteY28" fmla="*/ 602013 h 607087"/>
              <a:gd name="connsiteX29" fmla="*/ 452389 w 551575"/>
              <a:gd name="connsiteY29" fmla="*/ 607070 h 607087"/>
              <a:gd name="connsiteX30" fmla="*/ 427397 w 551575"/>
              <a:gd name="connsiteY30" fmla="*/ 603970 h 607087"/>
              <a:gd name="connsiteX31" fmla="*/ 403874 w 551575"/>
              <a:gd name="connsiteY31" fmla="*/ 593693 h 607087"/>
              <a:gd name="connsiteX32" fmla="*/ 376921 w 551575"/>
              <a:gd name="connsiteY32" fmla="*/ 566940 h 607087"/>
              <a:gd name="connsiteX33" fmla="*/ 364834 w 551575"/>
              <a:gd name="connsiteY33" fmla="*/ 533824 h 607087"/>
              <a:gd name="connsiteX34" fmla="*/ 367120 w 551575"/>
              <a:gd name="connsiteY34" fmla="*/ 497772 h 607087"/>
              <a:gd name="connsiteX35" fmla="*/ 383782 w 551575"/>
              <a:gd name="connsiteY35" fmla="*/ 462373 h 607087"/>
              <a:gd name="connsiteX36" fmla="*/ 412205 w 551575"/>
              <a:gd name="connsiteY36" fmla="*/ 433825 h 607087"/>
              <a:gd name="connsiteX37" fmla="*/ 447162 w 551575"/>
              <a:gd name="connsiteY37" fmla="*/ 417348 h 607087"/>
              <a:gd name="connsiteX38" fmla="*/ 483916 w 551575"/>
              <a:gd name="connsiteY38" fmla="*/ 414412 h 607087"/>
              <a:gd name="connsiteX39" fmla="*/ 300130 w 551575"/>
              <a:gd name="connsiteY39" fmla="*/ 378530 h 607087"/>
              <a:gd name="connsiteX40" fmla="*/ 304215 w 551575"/>
              <a:gd name="connsiteY40" fmla="*/ 378530 h 607087"/>
              <a:gd name="connsiteX41" fmla="*/ 308626 w 551575"/>
              <a:gd name="connsiteY41" fmla="*/ 379346 h 607087"/>
              <a:gd name="connsiteX42" fmla="*/ 314018 w 551575"/>
              <a:gd name="connsiteY42" fmla="*/ 381303 h 607087"/>
              <a:gd name="connsiteX43" fmla="*/ 316469 w 551575"/>
              <a:gd name="connsiteY43" fmla="*/ 386197 h 607087"/>
              <a:gd name="connsiteX44" fmla="*/ 317449 w 551575"/>
              <a:gd name="connsiteY44" fmla="*/ 392396 h 607087"/>
              <a:gd name="connsiteX45" fmla="*/ 317286 w 551575"/>
              <a:gd name="connsiteY45" fmla="*/ 398432 h 607087"/>
              <a:gd name="connsiteX46" fmla="*/ 317122 w 551575"/>
              <a:gd name="connsiteY46" fmla="*/ 399900 h 607087"/>
              <a:gd name="connsiteX47" fmla="*/ 317122 w 551575"/>
              <a:gd name="connsiteY47" fmla="*/ 401205 h 607087"/>
              <a:gd name="connsiteX48" fmla="*/ 317122 w 551575"/>
              <a:gd name="connsiteY48" fmla="*/ 413277 h 607087"/>
              <a:gd name="connsiteX49" fmla="*/ 317122 w 551575"/>
              <a:gd name="connsiteY49" fmla="*/ 414419 h 607087"/>
              <a:gd name="connsiteX50" fmla="*/ 317122 w 551575"/>
              <a:gd name="connsiteY50" fmla="*/ 415724 h 607087"/>
              <a:gd name="connsiteX51" fmla="*/ 319900 w 551575"/>
              <a:gd name="connsiteY51" fmla="*/ 415724 h 607087"/>
              <a:gd name="connsiteX52" fmla="*/ 323331 w 551575"/>
              <a:gd name="connsiteY52" fmla="*/ 415398 h 607087"/>
              <a:gd name="connsiteX53" fmla="*/ 330520 w 551575"/>
              <a:gd name="connsiteY53" fmla="*/ 415234 h 607087"/>
              <a:gd name="connsiteX54" fmla="*/ 337546 w 551575"/>
              <a:gd name="connsiteY54" fmla="*/ 415071 h 607087"/>
              <a:gd name="connsiteX55" fmla="*/ 341958 w 551575"/>
              <a:gd name="connsiteY55" fmla="*/ 415234 h 607087"/>
              <a:gd name="connsiteX56" fmla="*/ 345552 w 551575"/>
              <a:gd name="connsiteY56" fmla="*/ 415398 h 607087"/>
              <a:gd name="connsiteX57" fmla="*/ 348166 w 551575"/>
              <a:gd name="connsiteY57" fmla="*/ 416050 h 607087"/>
              <a:gd name="connsiteX58" fmla="*/ 350944 w 551575"/>
              <a:gd name="connsiteY58" fmla="*/ 417192 h 607087"/>
              <a:gd name="connsiteX59" fmla="*/ 353068 w 551575"/>
              <a:gd name="connsiteY59" fmla="*/ 419313 h 607087"/>
              <a:gd name="connsiteX60" fmla="*/ 353885 w 551575"/>
              <a:gd name="connsiteY60" fmla="*/ 422575 h 607087"/>
              <a:gd name="connsiteX61" fmla="*/ 352088 w 551575"/>
              <a:gd name="connsiteY61" fmla="*/ 428122 h 607087"/>
              <a:gd name="connsiteX62" fmla="*/ 351924 w 551575"/>
              <a:gd name="connsiteY62" fmla="*/ 428285 h 607087"/>
              <a:gd name="connsiteX63" fmla="*/ 348493 w 551575"/>
              <a:gd name="connsiteY63" fmla="*/ 434321 h 607087"/>
              <a:gd name="connsiteX64" fmla="*/ 344245 w 551575"/>
              <a:gd name="connsiteY64" fmla="*/ 437420 h 607087"/>
              <a:gd name="connsiteX65" fmla="*/ 339343 w 551575"/>
              <a:gd name="connsiteY65" fmla="*/ 438562 h 607087"/>
              <a:gd name="connsiteX66" fmla="*/ 333135 w 551575"/>
              <a:gd name="connsiteY66" fmla="*/ 438725 h 607087"/>
              <a:gd name="connsiteX67" fmla="*/ 316632 w 551575"/>
              <a:gd name="connsiteY67" fmla="*/ 438725 h 607087"/>
              <a:gd name="connsiteX68" fmla="*/ 316632 w 551575"/>
              <a:gd name="connsiteY68" fmla="*/ 443946 h 607087"/>
              <a:gd name="connsiteX69" fmla="*/ 316796 w 551575"/>
              <a:gd name="connsiteY69" fmla="*/ 449329 h 607087"/>
              <a:gd name="connsiteX70" fmla="*/ 317122 w 551575"/>
              <a:gd name="connsiteY70" fmla="*/ 456670 h 607087"/>
              <a:gd name="connsiteX71" fmla="*/ 317286 w 551575"/>
              <a:gd name="connsiteY71" fmla="*/ 464174 h 607087"/>
              <a:gd name="connsiteX72" fmla="*/ 312711 w 551575"/>
              <a:gd name="connsiteY72" fmla="*/ 473799 h 607087"/>
              <a:gd name="connsiteX73" fmla="*/ 302091 w 551575"/>
              <a:gd name="connsiteY73" fmla="*/ 476572 h 607087"/>
              <a:gd name="connsiteX74" fmla="*/ 294901 w 551575"/>
              <a:gd name="connsiteY74" fmla="*/ 471025 h 607087"/>
              <a:gd name="connsiteX75" fmla="*/ 293104 w 551575"/>
              <a:gd name="connsiteY75" fmla="*/ 460911 h 607087"/>
              <a:gd name="connsiteX76" fmla="*/ 293268 w 551575"/>
              <a:gd name="connsiteY76" fmla="*/ 456833 h 607087"/>
              <a:gd name="connsiteX77" fmla="*/ 293431 w 551575"/>
              <a:gd name="connsiteY77" fmla="*/ 453407 h 607087"/>
              <a:gd name="connsiteX78" fmla="*/ 293758 w 551575"/>
              <a:gd name="connsiteY78" fmla="*/ 451613 h 607087"/>
              <a:gd name="connsiteX79" fmla="*/ 293758 w 551575"/>
              <a:gd name="connsiteY79" fmla="*/ 449981 h 607087"/>
              <a:gd name="connsiteX80" fmla="*/ 293758 w 551575"/>
              <a:gd name="connsiteY80" fmla="*/ 438399 h 607087"/>
              <a:gd name="connsiteX81" fmla="*/ 290817 w 551575"/>
              <a:gd name="connsiteY81" fmla="*/ 438399 h 607087"/>
              <a:gd name="connsiteX82" fmla="*/ 285262 w 551575"/>
              <a:gd name="connsiteY82" fmla="*/ 438562 h 607087"/>
              <a:gd name="connsiteX83" fmla="*/ 279706 w 551575"/>
              <a:gd name="connsiteY83" fmla="*/ 438725 h 607087"/>
              <a:gd name="connsiteX84" fmla="*/ 273824 w 551575"/>
              <a:gd name="connsiteY84" fmla="*/ 439052 h 607087"/>
              <a:gd name="connsiteX85" fmla="*/ 268269 w 551575"/>
              <a:gd name="connsiteY85" fmla="*/ 439052 h 607087"/>
              <a:gd name="connsiteX86" fmla="*/ 260917 w 551575"/>
              <a:gd name="connsiteY86" fmla="*/ 437257 h 607087"/>
              <a:gd name="connsiteX87" fmla="*/ 256832 w 551575"/>
              <a:gd name="connsiteY87" fmla="*/ 430569 h 607087"/>
              <a:gd name="connsiteX88" fmla="*/ 256832 w 551575"/>
              <a:gd name="connsiteY88" fmla="*/ 427306 h 607087"/>
              <a:gd name="connsiteX89" fmla="*/ 258466 w 551575"/>
              <a:gd name="connsiteY89" fmla="*/ 424533 h 607087"/>
              <a:gd name="connsiteX90" fmla="*/ 261897 w 551575"/>
              <a:gd name="connsiteY90" fmla="*/ 418660 h 607087"/>
              <a:gd name="connsiteX91" fmla="*/ 266799 w 551575"/>
              <a:gd name="connsiteY91" fmla="*/ 416050 h 607087"/>
              <a:gd name="connsiteX92" fmla="*/ 272681 w 551575"/>
              <a:gd name="connsiteY92" fmla="*/ 415234 h 607087"/>
              <a:gd name="connsiteX93" fmla="*/ 278889 w 551575"/>
              <a:gd name="connsiteY93" fmla="*/ 415234 h 607087"/>
              <a:gd name="connsiteX94" fmla="*/ 280687 w 551575"/>
              <a:gd name="connsiteY94" fmla="*/ 415398 h 607087"/>
              <a:gd name="connsiteX95" fmla="*/ 282321 w 551575"/>
              <a:gd name="connsiteY95" fmla="*/ 415561 h 607087"/>
              <a:gd name="connsiteX96" fmla="*/ 293921 w 551575"/>
              <a:gd name="connsiteY96" fmla="*/ 415561 h 607087"/>
              <a:gd name="connsiteX97" fmla="*/ 293758 w 551575"/>
              <a:gd name="connsiteY97" fmla="*/ 412461 h 607087"/>
              <a:gd name="connsiteX98" fmla="*/ 293758 w 551575"/>
              <a:gd name="connsiteY98" fmla="*/ 409362 h 607087"/>
              <a:gd name="connsiteX99" fmla="*/ 293431 w 551575"/>
              <a:gd name="connsiteY99" fmla="*/ 402184 h 607087"/>
              <a:gd name="connsiteX100" fmla="*/ 293268 w 551575"/>
              <a:gd name="connsiteY100" fmla="*/ 395169 h 607087"/>
              <a:gd name="connsiteX101" fmla="*/ 293431 w 551575"/>
              <a:gd name="connsiteY101" fmla="*/ 390602 h 607087"/>
              <a:gd name="connsiteX102" fmla="*/ 293758 w 551575"/>
              <a:gd name="connsiteY102" fmla="*/ 387013 h 607087"/>
              <a:gd name="connsiteX103" fmla="*/ 295228 w 551575"/>
              <a:gd name="connsiteY103" fmla="*/ 381793 h 607087"/>
              <a:gd name="connsiteX104" fmla="*/ 300130 w 551575"/>
              <a:gd name="connsiteY104" fmla="*/ 378530 h 607087"/>
              <a:gd name="connsiteX105" fmla="*/ 123989 w 551575"/>
              <a:gd name="connsiteY105" fmla="*/ 269739 h 607087"/>
              <a:gd name="connsiteX106" fmla="*/ 78739 w 551575"/>
              <a:gd name="connsiteY106" fmla="*/ 283929 h 607087"/>
              <a:gd name="connsiteX107" fmla="*/ 61423 w 551575"/>
              <a:gd name="connsiteY107" fmla="*/ 317041 h 607087"/>
              <a:gd name="connsiteX108" fmla="*/ 72858 w 551575"/>
              <a:gd name="connsiteY108" fmla="*/ 346401 h 607087"/>
              <a:gd name="connsiteX109" fmla="*/ 104386 w 551575"/>
              <a:gd name="connsiteY109" fmla="*/ 357166 h 607087"/>
              <a:gd name="connsiteX110" fmla="*/ 131994 w 551575"/>
              <a:gd name="connsiteY110" fmla="*/ 352110 h 607087"/>
              <a:gd name="connsiteX111" fmla="*/ 153393 w 551575"/>
              <a:gd name="connsiteY111" fmla="*/ 339876 h 607087"/>
              <a:gd name="connsiteX112" fmla="*/ 162868 w 551575"/>
              <a:gd name="connsiteY112" fmla="*/ 320140 h 607087"/>
              <a:gd name="connsiteX113" fmla="*/ 165155 w 551575"/>
              <a:gd name="connsiteY113" fmla="*/ 300893 h 607087"/>
              <a:gd name="connsiteX114" fmla="*/ 164665 w 551575"/>
              <a:gd name="connsiteY114" fmla="*/ 291759 h 607087"/>
              <a:gd name="connsiteX115" fmla="*/ 162868 w 551575"/>
              <a:gd name="connsiteY115" fmla="*/ 284745 h 607087"/>
              <a:gd name="connsiteX116" fmla="*/ 145389 w 551575"/>
              <a:gd name="connsiteY116" fmla="*/ 274143 h 607087"/>
              <a:gd name="connsiteX117" fmla="*/ 123989 w 551575"/>
              <a:gd name="connsiteY117" fmla="*/ 269739 h 607087"/>
              <a:gd name="connsiteX118" fmla="*/ 396202 w 551575"/>
              <a:gd name="connsiteY118" fmla="*/ 153269 h 607087"/>
              <a:gd name="connsiteX119" fmla="*/ 369901 w 551575"/>
              <a:gd name="connsiteY119" fmla="*/ 161917 h 607087"/>
              <a:gd name="connsiteX120" fmla="*/ 359446 w 551575"/>
              <a:gd name="connsiteY120" fmla="*/ 176601 h 607087"/>
              <a:gd name="connsiteX121" fmla="*/ 350461 w 551575"/>
              <a:gd name="connsiteY121" fmla="*/ 193407 h 607087"/>
              <a:gd name="connsiteX122" fmla="*/ 349317 w 551575"/>
              <a:gd name="connsiteY122" fmla="*/ 195854 h 607087"/>
              <a:gd name="connsiteX123" fmla="*/ 337228 w 551575"/>
              <a:gd name="connsiteY123" fmla="*/ 234686 h 607087"/>
              <a:gd name="connsiteX124" fmla="*/ 337392 w 551575"/>
              <a:gd name="connsiteY124" fmla="*/ 235339 h 607087"/>
              <a:gd name="connsiteX125" fmla="*/ 347847 w 551575"/>
              <a:gd name="connsiteY125" fmla="*/ 254592 h 607087"/>
              <a:gd name="connsiteX126" fmla="*/ 363857 w 551575"/>
              <a:gd name="connsiteY126" fmla="*/ 268787 h 607087"/>
              <a:gd name="connsiteX127" fmla="*/ 404207 w 551575"/>
              <a:gd name="connsiteY127" fmla="*/ 268787 h 607087"/>
              <a:gd name="connsiteX128" fmla="*/ 435573 w 551575"/>
              <a:gd name="connsiteY128" fmla="*/ 236318 h 607087"/>
              <a:gd name="connsiteX129" fmla="*/ 439493 w 551575"/>
              <a:gd name="connsiteY129" fmla="*/ 227507 h 607087"/>
              <a:gd name="connsiteX130" fmla="*/ 442924 w 551575"/>
              <a:gd name="connsiteY130" fmla="*/ 218044 h 607087"/>
              <a:gd name="connsiteX131" fmla="*/ 444721 w 551575"/>
              <a:gd name="connsiteY131" fmla="*/ 210049 h 607087"/>
              <a:gd name="connsiteX132" fmla="*/ 444394 w 551575"/>
              <a:gd name="connsiteY132" fmla="*/ 204665 h 607087"/>
              <a:gd name="connsiteX133" fmla="*/ 441454 w 551575"/>
              <a:gd name="connsiteY133" fmla="*/ 174317 h 607087"/>
              <a:gd name="connsiteX134" fmla="*/ 420707 w 551575"/>
              <a:gd name="connsiteY134" fmla="*/ 156369 h 607087"/>
              <a:gd name="connsiteX135" fmla="*/ 396202 w 551575"/>
              <a:gd name="connsiteY135" fmla="*/ 153269 h 607087"/>
              <a:gd name="connsiteX136" fmla="*/ 115004 w 551575"/>
              <a:gd name="connsiteY136" fmla="*/ 118862 h 607087"/>
              <a:gd name="connsiteX137" fmla="*/ 163195 w 551575"/>
              <a:gd name="connsiteY137" fmla="*/ 122940 h 607087"/>
              <a:gd name="connsiteX138" fmla="*/ 195867 w 551575"/>
              <a:gd name="connsiteY138" fmla="*/ 138924 h 607087"/>
              <a:gd name="connsiteX139" fmla="*/ 215633 w 551575"/>
              <a:gd name="connsiteY139" fmla="*/ 161760 h 607087"/>
              <a:gd name="connsiteX140" fmla="*/ 225925 w 551575"/>
              <a:gd name="connsiteY140" fmla="*/ 187857 h 607087"/>
              <a:gd name="connsiteX141" fmla="*/ 229518 w 551575"/>
              <a:gd name="connsiteY141" fmla="*/ 213792 h 607087"/>
              <a:gd name="connsiteX142" fmla="*/ 229845 w 551575"/>
              <a:gd name="connsiteY142" fmla="*/ 234670 h 607087"/>
              <a:gd name="connsiteX143" fmla="*/ 229845 w 551575"/>
              <a:gd name="connsiteY143" fmla="*/ 239074 h 607087"/>
              <a:gd name="connsiteX144" fmla="*/ 229845 w 551575"/>
              <a:gd name="connsiteY144" fmla="*/ 252449 h 607087"/>
              <a:gd name="connsiteX145" fmla="*/ 229355 w 551575"/>
              <a:gd name="connsiteY145" fmla="*/ 266477 h 607087"/>
              <a:gd name="connsiteX146" fmla="*/ 228702 w 551575"/>
              <a:gd name="connsiteY146" fmla="*/ 290291 h 607087"/>
              <a:gd name="connsiteX147" fmla="*/ 228702 w 551575"/>
              <a:gd name="connsiteY147" fmla="*/ 313126 h 607087"/>
              <a:gd name="connsiteX148" fmla="*/ 230335 w 551575"/>
              <a:gd name="connsiteY148" fmla="*/ 344117 h 607087"/>
              <a:gd name="connsiteX149" fmla="*/ 236543 w 551575"/>
              <a:gd name="connsiteY149" fmla="*/ 378370 h 607087"/>
              <a:gd name="connsiteX150" fmla="*/ 237196 w 551575"/>
              <a:gd name="connsiteY150" fmla="*/ 379512 h 607087"/>
              <a:gd name="connsiteX151" fmla="*/ 234583 w 551575"/>
              <a:gd name="connsiteY151" fmla="*/ 391909 h 607087"/>
              <a:gd name="connsiteX152" fmla="*/ 225925 w 551575"/>
              <a:gd name="connsiteY152" fmla="*/ 403979 h 607087"/>
              <a:gd name="connsiteX153" fmla="*/ 213999 w 551575"/>
              <a:gd name="connsiteY153" fmla="*/ 412950 h 607087"/>
              <a:gd name="connsiteX154" fmla="*/ 201911 w 551575"/>
              <a:gd name="connsiteY154" fmla="*/ 416212 h 607087"/>
              <a:gd name="connsiteX155" fmla="*/ 182961 w 551575"/>
              <a:gd name="connsiteY155" fmla="*/ 409035 h 607087"/>
              <a:gd name="connsiteX156" fmla="*/ 169566 w 551575"/>
              <a:gd name="connsiteY156" fmla="*/ 390114 h 607087"/>
              <a:gd name="connsiteX157" fmla="*/ 138365 w 551575"/>
              <a:gd name="connsiteY157" fmla="*/ 407893 h 607087"/>
              <a:gd name="connsiteX158" fmla="*/ 104876 w 551575"/>
              <a:gd name="connsiteY158" fmla="*/ 415070 h 607087"/>
              <a:gd name="connsiteX159" fmla="*/ 64690 w 551575"/>
              <a:gd name="connsiteY159" fmla="*/ 412624 h 607087"/>
              <a:gd name="connsiteX160" fmla="*/ 31365 w 551575"/>
              <a:gd name="connsiteY160" fmla="*/ 396965 h 607087"/>
              <a:gd name="connsiteX161" fmla="*/ 8495 w 551575"/>
              <a:gd name="connsiteY161" fmla="*/ 366300 h 607087"/>
              <a:gd name="connsiteX162" fmla="*/ 0 w 551575"/>
              <a:gd name="connsiteY162" fmla="*/ 318835 h 607087"/>
              <a:gd name="connsiteX163" fmla="*/ 13722 w 551575"/>
              <a:gd name="connsiteY163" fmla="*/ 260605 h 607087"/>
              <a:gd name="connsiteX164" fmla="*/ 46067 w 551575"/>
              <a:gd name="connsiteY164" fmla="*/ 228309 h 607087"/>
              <a:gd name="connsiteX165" fmla="*/ 84783 w 551575"/>
              <a:gd name="connsiteY165" fmla="*/ 214281 h 607087"/>
              <a:gd name="connsiteX166" fmla="*/ 117781 w 551575"/>
              <a:gd name="connsiteY166" fmla="*/ 211835 h 607087"/>
              <a:gd name="connsiteX167" fmla="*/ 144899 w 551575"/>
              <a:gd name="connsiteY167" fmla="*/ 214934 h 607087"/>
              <a:gd name="connsiteX168" fmla="*/ 163522 w 551575"/>
              <a:gd name="connsiteY168" fmla="*/ 219664 h 607087"/>
              <a:gd name="connsiteX169" fmla="*/ 161561 w 551575"/>
              <a:gd name="connsiteY169" fmla="*/ 205636 h 607087"/>
              <a:gd name="connsiteX170" fmla="*/ 154374 w 551575"/>
              <a:gd name="connsiteY170" fmla="*/ 192588 h 607087"/>
              <a:gd name="connsiteX171" fmla="*/ 139181 w 551575"/>
              <a:gd name="connsiteY171" fmla="*/ 183453 h 607087"/>
              <a:gd name="connsiteX172" fmla="*/ 113861 w 551575"/>
              <a:gd name="connsiteY172" fmla="*/ 180681 h 607087"/>
              <a:gd name="connsiteX173" fmla="*/ 77268 w 551575"/>
              <a:gd name="connsiteY173" fmla="*/ 188999 h 607087"/>
              <a:gd name="connsiteX174" fmla="*/ 59136 w 551575"/>
              <a:gd name="connsiteY174" fmla="*/ 201233 h 607087"/>
              <a:gd name="connsiteX175" fmla="*/ 54725 w 551575"/>
              <a:gd name="connsiteY175" fmla="*/ 204821 h 607087"/>
              <a:gd name="connsiteX176" fmla="*/ 50314 w 551575"/>
              <a:gd name="connsiteY176" fmla="*/ 207920 h 607087"/>
              <a:gd name="connsiteX177" fmla="*/ 40186 w 551575"/>
              <a:gd name="connsiteY177" fmla="*/ 210367 h 607087"/>
              <a:gd name="connsiteX178" fmla="*/ 30711 w 551575"/>
              <a:gd name="connsiteY178" fmla="*/ 210204 h 607087"/>
              <a:gd name="connsiteX179" fmla="*/ 30221 w 551575"/>
              <a:gd name="connsiteY179" fmla="*/ 210204 h 607087"/>
              <a:gd name="connsiteX180" fmla="*/ 19603 w 551575"/>
              <a:gd name="connsiteY180" fmla="*/ 202864 h 607087"/>
              <a:gd name="connsiteX181" fmla="*/ 12905 w 551575"/>
              <a:gd name="connsiteY181" fmla="*/ 189489 h 607087"/>
              <a:gd name="connsiteX182" fmla="*/ 11272 w 551575"/>
              <a:gd name="connsiteY182" fmla="*/ 180681 h 607087"/>
              <a:gd name="connsiteX183" fmla="*/ 23524 w 551575"/>
              <a:gd name="connsiteY183" fmla="*/ 156377 h 607087"/>
              <a:gd name="connsiteX184" fmla="*/ 46884 w 551575"/>
              <a:gd name="connsiteY184" fmla="*/ 137456 h 607087"/>
              <a:gd name="connsiteX185" fmla="*/ 78085 w 551575"/>
              <a:gd name="connsiteY185" fmla="*/ 124734 h 607087"/>
              <a:gd name="connsiteX186" fmla="*/ 115004 w 551575"/>
              <a:gd name="connsiteY186" fmla="*/ 118862 h 607087"/>
              <a:gd name="connsiteX187" fmla="*/ 401593 w 551575"/>
              <a:gd name="connsiteY187" fmla="*/ 61 h 607087"/>
              <a:gd name="connsiteX188" fmla="*/ 415479 w 551575"/>
              <a:gd name="connsiteY188" fmla="*/ 3488 h 607087"/>
              <a:gd name="connsiteX189" fmla="*/ 425608 w 551575"/>
              <a:gd name="connsiteY189" fmla="*/ 9851 h 607087"/>
              <a:gd name="connsiteX190" fmla="*/ 430182 w 551575"/>
              <a:gd name="connsiteY190" fmla="*/ 16377 h 607087"/>
              <a:gd name="connsiteX191" fmla="*/ 431652 w 551575"/>
              <a:gd name="connsiteY191" fmla="*/ 24209 h 607087"/>
              <a:gd name="connsiteX192" fmla="*/ 427241 w 551575"/>
              <a:gd name="connsiteY192" fmla="*/ 30899 h 607087"/>
              <a:gd name="connsiteX193" fmla="*/ 419236 w 551575"/>
              <a:gd name="connsiteY193" fmla="*/ 44930 h 607087"/>
              <a:gd name="connsiteX194" fmla="*/ 411395 w 551575"/>
              <a:gd name="connsiteY194" fmla="*/ 60920 h 607087"/>
              <a:gd name="connsiteX195" fmla="*/ 399143 w 551575"/>
              <a:gd name="connsiteY195" fmla="*/ 88331 h 607087"/>
              <a:gd name="connsiteX196" fmla="*/ 394569 w 551575"/>
              <a:gd name="connsiteY196" fmla="*/ 98284 h 607087"/>
              <a:gd name="connsiteX197" fmla="*/ 390648 w 551575"/>
              <a:gd name="connsiteY197" fmla="*/ 108074 h 607087"/>
              <a:gd name="connsiteX198" fmla="*/ 412865 w 551575"/>
              <a:gd name="connsiteY198" fmla="*/ 106279 h 607087"/>
              <a:gd name="connsiteX199" fmla="*/ 439330 w 551575"/>
              <a:gd name="connsiteY199" fmla="*/ 110684 h 607087"/>
              <a:gd name="connsiteX200" fmla="*/ 472656 w 551575"/>
              <a:gd name="connsiteY200" fmla="*/ 131079 h 607087"/>
              <a:gd name="connsiteX201" fmla="*/ 493730 w 551575"/>
              <a:gd name="connsiteY201" fmla="*/ 163059 h 607087"/>
              <a:gd name="connsiteX202" fmla="*/ 500428 w 551575"/>
              <a:gd name="connsiteY202" fmla="*/ 202054 h 607087"/>
              <a:gd name="connsiteX203" fmla="*/ 490136 w 551575"/>
              <a:gd name="connsiteY203" fmla="*/ 244802 h 607087"/>
              <a:gd name="connsiteX204" fmla="*/ 485398 w 551575"/>
              <a:gd name="connsiteY204" fmla="*/ 255245 h 607087"/>
              <a:gd name="connsiteX205" fmla="*/ 459914 w 551575"/>
              <a:gd name="connsiteY205" fmla="*/ 292119 h 607087"/>
              <a:gd name="connsiteX206" fmla="*/ 424791 w 551575"/>
              <a:gd name="connsiteY206" fmla="*/ 315614 h 607087"/>
              <a:gd name="connsiteX207" fmla="*/ 384114 w 551575"/>
              <a:gd name="connsiteY207" fmla="*/ 323772 h 607087"/>
              <a:gd name="connsiteX208" fmla="*/ 342293 w 551575"/>
              <a:gd name="connsiteY208" fmla="*/ 314635 h 607087"/>
              <a:gd name="connsiteX209" fmla="*/ 315665 w 551575"/>
              <a:gd name="connsiteY209" fmla="*/ 299624 h 607087"/>
              <a:gd name="connsiteX210" fmla="*/ 298838 w 551575"/>
              <a:gd name="connsiteY210" fmla="*/ 279229 h 607087"/>
              <a:gd name="connsiteX211" fmla="*/ 292304 w 551575"/>
              <a:gd name="connsiteY211" fmla="*/ 284613 h 607087"/>
              <a:gd name="connsiteX212" fmla="*/ 284136 w 551575"/>
              <a:gd name="connsiteY212" fmla="*/ 287224 h 607087"/>
              <a:gd name="connsiteX213" fmla="*/ 276131 w 551575"/>
              <a:gd name="connsiteY213" fmla="*/ 286735 h 607087"/>
              <a:gd name="connsiteX214" fmla="*/ 269760 w 551575"/>
              <a:gd name="connsiteY214" fmla="*/ 282656 h 607087"/>
              <a:gd name="connsiteX215" fmla="*/ 263389 w 551575"/>
              <a:gd name="connsiteY215" fmla="*/ 279555 h 607087"/>
              <a:gd name="connsiteX216" fmla="*/ 258161 w 551575"/>
              <a:gd name="connsiteY216" fmla="*/ 273682 h 607087"/>
              <a:gd name="connsiteX217" fmla="*/ 256691 w 551575"/>
              <a:gd name="connsiteY217" fmla="*/ 264055 h 607087"/>
              <a:gd name="connsiteX218" fmla="*/ 261592 w 551575"/>
              <a:gd name="connsiteY218" fmla="*/ 249534 h 607087"/>
              <a:gd name="connsiteX219" fmla="*/ 263879 w 551575"/>
              <a:gd name="connsiteY219" fmla="*/ 242681 h 607087"/>
              <a:gd name="connsiteX220" fmla="*/ 267309 w 551575"/>
              <a:gd name="connsiteY220" fmla="*/ 234360 h 607087"/>
              <a:gd name="connsiteX221" fmla="*/ 278908 w 551575"/>
              <a:gd name="connsiteY221" fmla="*/ 210212 h 607087"/>
              <a:gd name="connsiteX222" fmla="*/ 292794 w 551575"/>
              <a:gd name="connsiteY222" fmla="*/ 182964 h 607087"/>
              <a:gd name="connsiteX223" fmla="*/ 304719 w 551575"/>
              <a:gd name="connsiteY223" fmla="*/ 159632 h 607087"/>
              <a:gd name="connsiteX224" fmla="*/ 313868 w 551575"/>
              <a:gd name="connsiteY224" fmla="*/ 140379 h 607087"/>
              <a:gd name="connsiteX225" fmla="*/ 331837 w 551575"/>
              <a:gd name="connsiteY225" fmla="*/ 101058 h 607087"/>
              <a:gd name="connsiteX226" fmla="*/ 349317 w 551575"/>
              <a:gd name="connsiteY226" fmla="*/ 63694 h 607087"/>
              <a:gd name="connsiteX227" fmla="*/ 364020 w 551575"/>
              <a:gd name="connsiteY227" fmla="*/ 33509 h 607087"/>
              <a:gd name="connsiteX228" fmla="*/ 373822 w 551575"/>
              <a:gd name="connsiteY228" fmla="*/ 15725 h 607087"/>
              <a:gd name="connsiteX229" fmla="*/ 386401 w 551575"/>
              <a:gd name="connsiteY229" fmla="*/ 2998 h 607087"/>
              <a:gd name="connsiteX230" fmla="*/ 401593 w 551575"/>
              <a:gd name="connsiteY230" fmla="*/ 61 h 60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51575" h="607087">
                <a:moveTo>
                  <a:pt x="483916" y="414412"/>
                </a:moveTo>
                <a:cubicBezTo>
                  <a:pt x="496167" y="415717"/>
                  <a:pt x="507275" y="419795"/>
                  <a:pt x="517566" y="426321"/>
                </a:cubicBezTo>
                <a:cubicBezTo>
                  <a:pt x="525080" y="431378"/>
                  <a:pt x="531451" y="437250"/>
                  <a:pt x="536841" y="444102"/>
                </a:cubicBezTo>
                <a:cubicBezTo>
                  <a:pt x="542069" y="450953"/>
                  <a:pt x="545989" y="457968"/>
                  <a:pt x="548439" y="465309"/>
                </a:cubicBezTo>
                <a:cubicBezTo>
                  <a:pt x="551053" y="472487"/>
                  <a:pt x="552033" y="479338"/>
                  <a:pt x="551380" y="486027"/>
                </a:cubicBezTo>
                <a:cubicBezTo>
                  <a:pt x="550890" y="492552"/>
                  <a:pt x="548603" y="497935"/>
                  <a:pt x="544682" y="502013"/>
                </a:cubicBezTo>
                <a:cubicBezTo>
                  <a:pt x="542395" y="504460"/>
                  <a:pt x="539618" y="506255"/>
                  <a:pt x="536351" y="507234"/>
                </a:cubicBezTo>
                <a:cubicBezTo>
                  <a:pt x="532921" y="508212"/>
                  <a:pt x="529491" y="508702"/>
                  <a:pt x="526060" y="508702"/>
                </a:cubicBezTo>
                <a:cubicBezTo>
                  <a:pt x="522467" y="508865"/>
                  <a:pt x="519363" y="508539"/>
                  <a:pt x="516586" y="508049"/>
                </a:cubicBezTo>
                <a:cubicBezTo>
                  <a:pt x="513646" y="507397"/>
                  <a:pt x="511849" y="506907"/>
                  <a:pt x="511032" y="506255"/>
                </a:cubicBezTo>
                <a:cubicBezTo>
                  <a:pt x="508582" y="504297"/>
                  <a:pt x="506458" y="501687"/>
                  <a:pt x="504498" y="498098"/>
                </a:cubicBezTo>
                <a:cubicBezTo>
                  <a:pt x="502701" y="494673"/>
                  <a:pt x="502538" y="491410"/>
                  <a:pt x="504171" y="487984"/>
                </a:cubicBezTo>
                <a:cubicBezTo>
                  <a:pt x="504008" y="482438"/>
                  <a:pt x="503355" y="477054"/>
                  <a:pt x="502048" y="472160"/>
                </a:cubicBezTo>
                <a:cubicBezTo>
                  <a:pt x="500741" y="467267"/>
                  <a:pt x="498127" y="463188"/>
                  <a:pt x="494044" y="460089"/>
                </a:cubicBezTo>
                <a:cubicBezTo>
                  <a:pt x="489633" y="456663"/>
                  <a:pt x="484406" y="454869"/>
                  <a:pt x="478525" y="454869"/>
                </a:cubicBezTo>
                <a:cubicBezTo>
                  <a:pt x="472645" y="454869"/>
                  <a:pt x="466601" y="456010"/>
                  <a:pt x="460393" y="458294"/>
                </a:cubicBezTo>
                <a:cubicBezTo>
                  <a:pt x="454186" y="460578"/>
                  <a:pt x="447979" y="464167"/>
                  <a:pt x="441935" y="468735"/>
                </a:cubicBezTo>
                <a:cubicBezTo>
                  <a:pt x="435891" y="473302"/>
                  <a:pt x="430664" y="478523"/>
                  <a:pt x="426253" y="484069"/>
                </a:cubicBezTo>
                <a:cubicBezTo>
                  <a:pt x="420863" y="490757"/>
                  <a:pt x="417106" y="497609"/>
                  <a:pt x="414819" y="504624"/>
                </a:cubicBezTo>
                <a:cubicBezTo>
                  <a:pt x="412368" y="511638"/>
                  <a:pt x="411388" y="518490"/>
                  <a:pt x="411878" y="525015"/>
                </a:cubicBezTo>
                <a:cubicBezTo>
                  <a:pt x="412368" y="531540"/>
                  <a:pt x="414165" y="537576"/>
                  <a:pt x="417269" y="543286"/>
                </a:cubicBezTo>
                <a:cubicBezTo>
                  <a:pt x="420373" y="548995"/>
                  <a:pt x="424783" y="553889"/>
                  <a:pt x="430664" y="558131"/>
                </a:cubicBezTo>
                <a:cubicBezTo>
                  <a:pt x="435237" y="561067"/>
                  <a:pt x="441118" y="563024"/>
                  <a:pt x="448306" y="563840"/>
                </a:cubicBezTo>
                <a:cubicBezTo>
                  <a:pt x="455493" y="564656"/>
                  <a:pt x="462354" y="564982"/>
                  <a:pt x="468888" y="564493"/>
                </a:cubicBezTo>
                <a:cubicBezTo>
                  <a:pt x="472808" y="564166"/>
                  <a:pt x="475585" y="564166"/>
                  <a:pt x="477382" y="564493"/>
                </a:cubicBezTo>
                <a:cubicBezTo>
                  <a:pt x="479342" y="564819"/>
                  <a:pt x="481139" y="565798"/>
                  <a:pt x="482936" y="567103"/>
                </a:cubicBezTo>
                <a:cubicBezTo>
                  <a:pt x="486530" y="569876"/>
                  <a:pt x="488490" y="573302"/>
                  <a:pt x="489143" y="577380"/>
                </a:cubicBezTo>
                <a:cubicBezTo>
                  <a:pt x="489633" y="581295"/>
                  <a:pt x="489143" y="585047"/>
                  <a:pt x="487510" y="588310"/>
                </a:cubicBezTo>
                <a:cubicBezTo>
                  <a:pt x="484733" y="594346"/>
                  <a:pt x="480322" y="598913"/>
                  <a:pt x="473952" y="602013"/>
                </a:cubicBezTo>
                <a:cubicBezTo>
                  <a:pt x="467581" y="605112"/>
                  <a:pt x="460393" y="606744"/>
                  <a:pt x="452389" y="607070"/>
                </a:cubicBezTo>
                <a:cubicBezTo>
                  <a:pt x="444222" y="607233"/>
                  <a:pt x="436054" y="606254"/>
                  <a:pt x="427397" y="603970"/>
                </a:cubicBezTo>
                <a:cubicBezTo>
                  <a:pt x="418902" y="601687"/>
                  <a:pt x="411062" y="598261"/>
                  <a:pt x="403874" y="593693"/>
                </a:cubicBezTo>
                <a:cubicBezTo>
                  <a:pt x="392276" y="586352"/>
                  <a:pt x="383292" y="577380"/>
                  <a:pt x="376921" y="566940"/>
                </a:cubicBezTo>
                <a:cubicBezTo>
                  <a:pt x="370387" y="556662"/>
                  <a:pt x="366304" y="545569"/>
                  <a:pt x="364834" y="533824"/>
                </a:cubicBezTo>
                <a:cubicBezTo>
                  <a:pt x="363200" y="522079"/>
                  <a:pt x="363853" y="510007"/>
                  <a:pt x="367120" y="497772"/>
                </a:cubicBezTo>
                <a:cubicBezTo>
                  <a:pt x="370224" y="485537"/>
                  <a:pt x="375941" y="473792"/>
                  <a:pt x="383782" y="462373"/>
                </a:cubicBezTo>
                <a:cubicBezTo>
                  <a:pt x="391786" y="450953"/>
                  <a:pt x="401261" y="441329"/>
                  <a:pt x="412205" y="433825"/>
                </a:cubicBezTo>
                <a:cubicBezTo>
                  <a:pt x="423313" y="426157"/>
                  <a:pt x="434911" y="420774"/>
                  <a:pt x="447162" y="417348"/>
                </a:cubicBezTo>
                <a:cubicBezTo>
                  <a:pt x="459413" y="414086"/>
                  <a:pt x="471665" y="413107"/>
                  <a:pt x="483916" y="414412"/>
                </a:cubicBezTo>
                <a:close/>
                <a:moveTo>
                  <a:pt x="300130" y="378530"/>
                </a:moveTo>
                <a:cubicBezTo>
                  <a:pt x="300947" y="378530"/>
                  <a:pt x="302254" y="378530"/>
                  <a:pt x="304215" y="378530"/>
                </a:cubicBezTo>
                <a:cubicBezTo>
                  <a:pt x="306012" y="378693"/>
                  <a:pt x="307482" y="379019"/>
                  <a:pt x="308626" y="379346"/>
                </a:cubicBezTo>
                <a:cubicBezTo>
                  <a:pt x="310914" y="379346"/>
                  <a:pt x="312711" y="379998"/>
                  <a:pt x="314018" y="381303"/>
                </a:cubicBezTo>
                <a:cubicBezTo>
                  <a:pt x="315162" y="382608"/>
                  <a:pt x="316142" y="384240"/>
                  <a:pt x="316469" y="386197"/>
                </a:cubicBezTo>
                <a:cubicBezTo>
                  <a:pt x="316959" y="388155"/>
                  <a:pt x="317286" y="390275"/>
                  <a:pt x="317449" y="392396"/>
                </a:cubicBezTo>
                <a:cubicBezTo>
                  <a:pt x="317449" y="394680"/>
                  <a:pt x="317449" y="396638"/>
                  <a:pt x="317286" y="398432"/>
                </a:cubicBezTo>
                <a:cubicBezTo>
                  <a:pt x="317286" y="398758"/>
                  <a:pt x="317286" y="399248"/>
                  <a:pt x="317122" y="399900"/>
                </a:cubicBezTo>
                <a:cubicBezTo>
                  <a:pt x="317122" y="400553"/>
                  <a:pt x="317122" y="401042"/>
                  <a:pt x="317122" y="401205"/>
                </a:cubicBezTo>
                <a:lnTo>
                  <a:pt x="317122" y="413277"/>
                </a:lnTo>
                <a:cubicBezTo>
                  <a:pt x="317122" y="414256"/>
                  <a:pt x="317122" y="414745"/>
                  <a:pt x="317122" y="414419"/>
                </a:cubicBezTo>
                <a:cubicBezTo>
                  <a:pt x="317286" y="414256"/>
                  <a:pt x="317122" y="414582"/>
                  <a:pt x="317122" y="415724"/>
                </a:cubicBezTo>
                <a:lnTo>
                  <a:pt x="319900" y="415724"/>
                </a:lnTo>
                <a:cubicBezTo>
                  <a:pt x="321044" y="415724"/>
                  <a:pt x="322187" y="415561"/>
                  <a:pt x="323331" y="415398"/>
                </a:cubicBezTo>
                <a:cubicBezTo>
                  <a:pt x="325619" y="415398"/>
                  <a:pt x="328069" y="415234"/>
                  <a:pt x="330520" y="415234"/>
                </a:cubicBezTo>
                <a:cubicBezTo>
                  <a:pt x="332971" y="415071"/>
                  <a:pt x="335259" y="415071"/>
                  <a:pt x="337546" y="415071"/>
                </a:cubicBezTo>
                <a:cubicBezTo>
                  <a:pt x="339180" y="415071"/>
                  <a:pt x="340650" y="415071"/>
                  <a:pt x="341958" y="415234"/>
                </a:cubicBezTo>
                <a:cubicBezTo>
                  <a:pt x="343265" y="415234"/>
                  <a:pt x="344408" y="415398"/>
                  <a:pt x="345552" y="415398"/>
                </a:cubicBezTo>
                <a:cubicBezTo>
                  <a:pt x="346369" y="415561"/>
                  <a:pt x="347349" y="415887"/>
                  <a:pt x="348166" y="416050"/>
                </a:cubicBezTo>
                <a:cubicBezTo>
                  <a:pt x="349147" y="416376"/>
                  <a:pt x="350127" y="416703"/>
                  <a:pt x="350944" y="417192"/>
                </a:cubicBezTo>
                <a:cubicBezTo>
                  <a:pt x="351761" y="417681"/>
                  <a:pt x="352415" y="418334"/>
                  <a:pt x="353068" y="419313"/>
                </a:cubicBezTo>
                <a:cubicBezTo>
                  <a:pt x="353558" y="420128"/>
                  <a:pt x="353885" y="421270"/>
                  <a:pt x="353885" y="422575"/>
                </a:cubicBezTo>
                <a:cubicBezTo>
                  <a:pt x="353885" y="424207"/>
                  <a:pt x="353231" y="426164"/>
                  <a:pt x="352088" y="428122"/>
                </a:cubicBezTo>
                <a:lnTo>
                  <a:pt x="351924" y="428285"/>
                </a:lnTo>
                <a:cubicBezTo>
                  <a:pt x="350781" y="430895"/>
                  <a:pt x="349637" y="432853"/>
                  <a:pt x="348493" y="434321"/>
                </a:cubicBezTo>
                <a:cubicBezTo>
                  <a:pt x="347186" y="435789"/>
                  <a:pt x="345879" y="436768"/>
                  <a:pt x="344245" y="437420"/>
                </a:cubicBezTo>
                <a:cubicBezTo>
                  <a:pt x="342775" y="438073"/>
                  <a:pt x="341141" y="438399"/>
                  <a:pt x="339343" y="438562"/>
                </a:cubicBezTo>
                <a:cubicBezTo>
                  <a:pt x="337546" y="438725"/>
                  <a:pt x="335422" y="438725"/>
                  <a:pt x="333135" y="438725"/>
                </a:cubicBezTo>
                <a:lnTo>
                  <a:pt x="316632" y="438725"/>
                </a:lnTo>
                <a:lnTo>
                  <a:pt x="316632" y="443946"/>
                </a:lnTo>
                <a:cubicBezTo>
                  <a:pt x="316632" y="445577"/>
                  <a:pt x="316632" y="447371"/>
                  <a:pt x="316796" y="449329"/>
                </a:cubicBezTo>
                <a:cubicBezTo>
                  <a:pt x="316959" y="451613"/>
                  <a:pt x="317122" y="454060"/>
                  <a:pt x="317122" y="456670"/>
                </a:cubicBezTo>
                <a:cubicBezTo>
                  <a:pt x="317286" y="459117"/>
                  <a:pt x="317286" y="461727"/>
                  <a:pt x="317286" y="464174"/>
                </a:cubicBezTo>
                <a:cubicBezTo>
                  <a:pt x="317286" y="468252"/>
                  <a:pt x="315815" y="471515"/>
                  <a:pt x="312711" y="473799"/>
                </a:cubicBezTo>
                <a:cubicBezTo>
                  <a:pt x="309607" y="476082"/>
                  <a:pt x="306175" y="476898"/>
                  <a:pt x="302091" y="476572"/>
                </a:cubicBezTo>
                <a:cubicBezTo>
                  <a:pt x="298496" y="475919"/>
                  <a:pt x="296045" y="473962"/>
                  <a:pt x="294901" y="471025"/>
                </a:cubicBezTo>
                <a:cubicBezTo>
                  <a:pt x="293758" y="467926"/>
                  <a:pt x="293104" y="464500"/>
                  <a:pt x="293104" y="460911"/>
                </a:cubicBezTo>
                <a:cubicBezTo>
                  <a:pt x="293104" y="459280"/>
                  <a:pt x="293104" y="457975"/>
                  <a:pt x="293268" y="456833"/>
                </a:cubicBezTo>
                <a:cubicBezTo>
                  <a:pt x="293268" y="455691"/>
                  <a:pt x="293431" y="454549"/>
                  <a:pt x="293431" y="453407"/>
                </a:cubicBezTo>
                <a:cubicBezTo>
                  <a:pt x="293594" y="452755"/>
                  <a:pt x="293758" y="452102"/>
                  <a:pt x="293758" y="451613"/>
                </a:cubicBezTo>
                <a:lnTo>
                  <a:pt x="293758" y="449981"/>
                </a:lnTo>
                <a:lnTo>
                  <a:pt x="293758" y="438399"/>
                </a:lnTo>
                <a:lnTo>
                  <a:pt x="290817" y="438399"/>
                </a:lnTo>
                <a:cubicBezTo>
                  <a:pt x="288856" y="438399"/>
                  <a:pt x="287059" y="438399"/>
                  <a:pt x="285262" y="438562"/>
                </a:cubicBezTo>
                <a:cubicBezTo>
                  <a:pt x="283464" y="438562"/>
                  <a:pt x="281667" y="438725"/>
                  <a:pt x="279706" y="438725"/>
                </a:cubicBezTo>
                <a:cubicBezTo>
                  <a:pt x="277746" y="438888"/>
                  <a:pt x="275785" y="439052"/>
                  <a:pt x="273824" y="439052"/>
                </a:cubicBezTo>
                <a:lnTo>
                  <a:pt x="268269" y="439052"/>
                </a:lnTo>
                <a:cubicBezTo>
                  <a:pt x="265491" y="439052"/>
                  <a:pt x="263041" y="438399"/>
                  <a:pt x="260917" y="437257"/>
                </a:cubicBezTo>
                <a:cubicBezTo>
                  <a:pt x="258956" y="436115"/>
                  <a:pt x="257649" y="433831"/>
                  <a:pt x="256832" y="430569"/>
                </a:cubicBezTo>
                <a:cubicBezTo>
                  <a:pt x="256505" y="429264"/>
                  <a:pt x="256505" y="428122"/>
                  <a:pt x="256832" y="427306"/>
                </a:cubicBezTo>
                <a:cubicBezTo>
                  <a:pt x="257159" y="426654"/>
                  <a:pt x="257812" y="425675"/>
                  <a:pt x="258466" y="424533"/>
                </a:cubicBezTo>
                <a:cubicBezTo>
                  <a:pt x="259283" y="421923"/>
                  <a:pt x="260426" y="419965"/>
                  <a:pt x="261897" y="418660"/>
                </a:cubicBezTo>
                <a:cubicBezTo>
                  <a:pt x="263204" y="417355"/>
                  <a:pt x="264838" y="416540"/>
                  <a:pt x="266799" y="416050"/>
                </a:cubicBezTo>
                <a:cubicBezTo>
                  <a:pt x="268596" y="415561"/>
                  <a:pt x="270556" y="415234"/>
                  <a:pt x="272681" y="415234"/>
                </a:cubicBezTo>
                <a:lnTo>
                  <a:pt x="278889" y="415234"/>
                </a:lnTo>
                <a:cubicBezTo>
                  <a:pt x="279543" y="415234"/>
                  <a:pt x="280196" y="415398"/>
                  <a:pt x="280687" y="415398"/>
                </a:cubicBezTo>
                <a:cubicBezTo>
                  <a:pt x="281340" y="415398"/>
                  <a:pt x="281830" y="415561"/>
                  <a:pt x="282321" y="415561"/>
                </a:cubicBezTo>
                <a:lnTo>
                  <a:pt x="293921" y="415561"/>
                </a:lnTo>
                <a:cubicBezTo>
                  <a:pt x="293921" y="414745"/>
                  <a:pt x="293921" y="413766"/>
                  <a:pt x="293758" y="412461"/>
                </a:cubicBezTo>
                <a:cubicBezTo>
                  <a:pt x="293758" y="410993"/>
                  <a:pt x="293758" y="410014"/>
                  <a:pt x="293758" y="409362"/>
                </a:cubicBezTo>
                <a:cubicBezTo>
                  <a:pt x="293594" y="406915"/>
                  <a:pt x="293431" y="404631"/>
                  <a:pt x="293431" y="402184"/>
                </a:cubicBezTo>
                <a:cubicBezTo>
                  <a:pt x="293431" y="399574"/>
                  <a:pt x="293268" y="397290"/>
                  <a:pt x="293268" y="395169"/>
                </a:cubicBezTo>
                <a:cubicBezTo>
                  <a:pt x="293268" y="393538"/>
                  <a:pt x="293268" y="391907"/>
                  <a:pt x="293431" y="390602"/>
                </a:cubicBezTo>
                <a:cubicBezTo>
                  <a:pt x="293431" y="389297"/>
                  <a:pt x="293594" y="388155"/>
                  <a:pt x="293758" y="387013"/>
                </a:cubicBezTo>
                <a:cubicBezTo>
                  <a:pt x="293921" y="385218"/>
                  <a:pt x="294411" y="383587"/>
                  <a:pt x="295228" y="381793"/>
                </a:cubicBezTo>
                <a:cubicBezTo>
                  <a:pt x="296045" y="379998"/>
                  <a:pt x="297679" y="379019"/>
                  <a:pt x="300130" y="378530"/>
                </a:cubicBezTo>
                <a:close/>
                <a:moveTo>
                  <a:pt x="123989" y="269739"/>
                </a:moveTo>
                <a:cubicBezTo>
                  <a:pt x="105366" y="269739"/>
                  <a:pt x="90337" y="274469"/>
                  <a:pt x="78739" y="283929"/>
                </a:cubicBezTo>
                <a:cubicBezTo>
                  <a:pt x="67140" y="293390"/>
                  <a:pt x="61423" y="304481"/>
                  <a:pt x="61423" y="317041"/>
                </a:cubicBezTo>
                <a:cubicBezTo>
                  <a:pt x="61423" y="329274"/>
                  <a:pt x="65180" y="339061"/>
                  <a:pt x="72858" y="346401"/>
                </a:cubicBezTo>
                <a:cubicBezTo>
                  <a:pt x="80536" y="353578"/>
                  <a:pt x="90991" y="357166"/>
                  <a:pt x="104386" y="357166"/>
                </a:cubicBezTo>
                <a:cubicBezTo>
                  <a:pt x="114841" y="357166"/>
                  <a:pt x="123989" y="355535"/>
                  <a:pt x="131994" y="352110"/>
                </a:cubicBezTo>
                <a:cubicBezTo>
                  <a:pt x="139998" y="348847"/>
                  <a:pt x="147186" y="344770"/>
                  <a:pt x="153393" y="339876"/>
                </a:cubicBezTo>
                <a:cubicBezTo>
                  <a:pt x="158294" y="333678"/>
                  <a:pt x="161398" y="326991"/>
                  <a:pt x="162868" y="320140"/>
                </a:cubicBezTo>
                <a:cubicBezTo>
                  <a:pt x="164502" y="313289"/>
                  <a:pt x="165155" y="306928"/>
                  <a:pt x="165155" y="300893"/>
                </a:cubicBezTo>
                <a:cubicBezTo>
                  <a:pt x="165155" y="297631"/>
                  <a:pt x="164992" y="294532"/>
                  <a:pt x="164665" y="291759"/>
                </a:cubicBezTo>
                <a:cubicBezTo>
                  <a:pt x="164175" y="288986"/>
                  <a:pt x="163685" y="286702"/>
                  <a:pt x="162868" y="284745"/>
                </a:cubicBezTo>
                <a:cubicBezTo>
                  <a:pt x="157804" y="280667"/>
                  <a:pt x="151923" y="277242"/>
                  <a:pt x="145389" y="274143"/>
                </a:cubicBezTo>
                <a:cubicBezTo>
                  <a:pt x="138855" y="271207"/>
                  <a:pt x="131667" y="269739"/>
                  <a:pt x="123989" y="269739"/>
                </a:cubicBezTo>
                <a:close/>
                <a:moveTo>
                  <a:pt x="396202" y="153269"/>
                </a:moveTo>
                <a:cubicBezTo>
                  <a:pt x="387707" y="154738"/>
                  <a:pt x="378886" y="157674"/>
                  <a:pt x="369901" y="161917"/>
                </a:cubicBezTo>
                <a:cubicBezTo>
                  <a:pt x="366144" y="166811"/>
                  <a:pt x="362713" y="171706"/>
                  <a:pt x="359446" y="176601"/>
                </a:cubicBezTo>
                <a:cubicBezTo>
                  <a:pt x="356179" y="181659"/>
                  <a:pt x="353238" y="187207"/>
                  <a:pt x="350461" y="193407"/>
                </a:cubicBezTo>
                <a:lnTo>
                  <a:pt x="349317" y="195854"/>
                </a:lnTo>
                <a:cubicBezTo>
                  <a:pt x="343273" y="209396"/>
                  <a:pt x="339189" y="222449"/>
                  <a:pt x="337228" y="234686"/>
                </a:cubicBezTo>
                <a:lnTo>
                  <a:pt x="337392" y="235339"/>
                </a:lnTo>
                <a:cubicBezTo>
                  <a:pt x="340659" y="241865"/>
                  <a:pt x="344090" y="248229"/>
                  <a:pt x="347847" y="254592"/>
                </a:cubicBezTo>
                <a:cubicBezTo>
                  <a:pt x="351604" y="260955"/>
                  <a:pt x="356995" y="265687"/>
                  <a:pt x="363857" y="268787"/>
                </a:cubicBezTo>
                <a:cubicBezTo>
                  <a:pt x="377579" y="274987"/>
                  <a:pt x="390975" y="274987"/>
                  <a:pt x="404207" y="268787"/>
                </a:cubicBezTo>
                <a:cubicBezTo>
                  <a:pt x="417439" y="262750"/>
                  <a:pt x="427895" y="251818"/>
                  <a:pt x="435573" y="236318"/>
                </a:cubicBezTo>
                <a:cubicBezTo>
                  <a:pt x="436716" y="233544"/>
                  <a:pt x="438023" y="230607"/>
                  <a:pt x="439493" y="227507"/>
                </a:cubicBezTo>
                <a:cubicBezTo>
                  <a:pt x="440964" y="224244"/>
                  <a:pt x="442107" y="221144"/>
                  <a:pt x="442924" y="218044"/>
                </a:cubicBezTo>
                <a:cubicBezTo>
                  <a:pt x="443741" y="215107"/>
                  <a:pt x="444394" y="212333"/>
                  <a:pt x="444721" y="210049"/>
                </a:cubicBezTo>
                <a:cubicBezTo>
                  <a:pt x="444884" y="207602"/>
                  <a:pt x="444884" y="205807"/>
                  <a:pt x="444394" y="204665"/>
                </a:cubicBezTo>
                <a:cubicBezTo>
                  <a:pt x="447662" y="192428"/>
                  <a:pt x="446681" y="182312"/>
                  <a:pt x="441454" y="174317"/>
                </a:cubicBezTo>
                <a:cubicBezTo>
                  <a:pt x="436226" y="166159"/>
                  <a:pt x="429365" y="160122"/>
                  <a:pt x="420707" y="156369"/>
                </a:cubicBezTo>
                <a:cubicBezTo>
                  <a:pt x="412865" y="152780"/>
                  <a:pt x="404697" y="151801"/>
                  <a:pt x="396202" y="153269"/>
                </a:cubicBezTo>
                <a:close/>
                <a:moveTo>
                  <a:pt x="115004" y="118862"/>
                </a:moveTo>
                <a:cubicBezTo>
                  <a:pt x="133954" y="117720"/>
                  <a:pt x="149963" y="119025"/>
                  <a:pt x="163195" y="122940"/>
                </a:cubicBezTo>
                <a:cubicBezTo>
                  <a:pt x="176427" y="126854"/>
                  <a:pt x="187372" y="132237"/>
                  <a:pt x="195867" y="138924"/>
                </a:cubicBezTo>
                <a:cubicBezTo>
                  <a:pt x="204361" y="145612"/>
                  <a:pt x="211059" y="153115"/>
                  <a:pt x="215633" y="161760"/>
                </a:cubicBezTo>
                <a:cubicBezTo>
                  <a:pt x="220207" y="170242"/>
                  <a:pt x="223801" y="179050"/>
                  <a:pt x="225925" y="187857"/>
                </a:cubicBezTo>
                <a:cubicBezTo>
                  <a:pt x="228212" y="196829"/>
                  <a:pt x="229355" y="205473"/>
                  <a:pt x="229518" y="213792"/>
                </a:cubicBezTo>
                <a:cubicBezTo>
                  <a:pt x="229845" y="222111"/>
                  <a:pt x="229845" y="229124"/>
                  <a:pt x="229845" y="234670"/>
                </a:cubicBezTo>
                <a:lnTo>
                  <a:pt x="229845" y="239074"/>
                </a:lnTo>
                <a:lnTo>
                  <a:pt x="229845" y="252449"/>
                </a:lnTo>
                <a:cubicBezTo>
                  <a:pt x="229845" y="256853"/>
                  <a:pt x="229682" y="261583"/>
                  <a:pt x="229355" y="266477"/>
                </a:cubicBezTo>
                <a:cubicBezTo>
                  <a:pt x="228865" y="273817"/>
                  <a:pt x="228702" y="281809"/>
                  <a:pt x="228702" y="290291"/>
                </a:cubicBezTo>
                <a:lnTo>
                  <a:pt x="228702" y="313126"/>
                </a:lnTo>
                <a:cubicBezTo>
                  <a:pt x="228702" y="324381"/>
                  <a:pt x="229355" y="334657"/>
                  <a:pt x="230335" y="344117"/>
                </a:cubicBezTo>
                <a:cubicBezTo>
                  <a:pt x="231479" y="353578"/>
                  <a:pt x="233602" y="364995"/>
                  <a:pt x="236543" y="378370"/>
                </a:cubicBezTo>
                <a:lnTo>
                  <a:pt x="237196" y="379512"/>
                </a:lnTo>
                <a:cubicBezTo>
                  <a:pt x="237523" y="383590"/>
                  <a:pt x="236706" y="387668"/>
                  <a:pt x="234583" y="391909"/>
                </a:cubicBezTo>
                <a:cubicBezTo>
                  <a:pt x="232622" y="396313"/>
                  <a:pt x="229682" y="400227"/>
                  <a:pt x="225925" y="403979"/>
                </a:cubicBezTo>
                <a:cubicBezTo>
                  <a:pt x="222331" y="407730"/>
                  <a:pt x="218247" y="410666"/>
                  <a:pt x="213999" y="412950"/>
                </a:cubicBezTo>
                <a:cubicBezTo>
                  <a:pt x="209752" y="415070"/>
                  <a:pt x="205668" y="416212"/>
                  <a:pt x="201911" y="416212"/>
                </a:cubicBezTo>
                <a:cubicBezTo>
                  <a:pt x="194560" y="416212"/>
                  <a:pt x="188189" y="413765"/>
                  <a:pt x="182961" y="409035"/>
                </a:cubicBezTo>
                <a:cubicBezTo>
                  <a:pt x="177734" y="404142"/>
                  <a:pt x="173323" y="397781"/>
                  <a:pt x="169566" y="390114"/>
                </a:cubicBezTo>
                <a:cubicBezTo>
                  <a:pt x="159274" y="398270"/>
                  <a:pt x="148819" y="404142"/>
                  <a:pt x="138365" y="407893"/>
                </a:cubicBezTo>
                <a:cubicBezTo>
                  <a:pt x="127910" y="411645"/>
                  <a:pt x="116801" y="413928"/>
                  <a:pt x="104876" y="415070"/>
                </a:cubicBezTo>
                <a:cubicBezTo>
                  <a:pt x="90827" y="416212"/>
                  <a:pt x="77432" y="415396"/>
                  <a:pt x="64690" y="412624"/>
                </a:cubicBezTo>
                <a:cubicBezTo>
                  <a:pt x="52111" y="409851"/>
                  <a:pt x="41003" y="404631"/>
                  <a:pt x="31365" y="396965"/>
                </a:cubicBezTo>
                <a:cubicBezTo>
                  <a:pt x="21563" y="389462"/>
                  <a:pt x="14049" y="379186"/>
                  <a:pt x="8495" y="366300"/>
                </a:cubicBezTo>
                <a:cubicBezTo>
                  <a:pt x="2940" y="353578"/>
                  <a:pt x="0" y="337756"/>
                  <a:pt x="0" y="318835"/>
                </a:cubicBezTo>
                <a:cubicBezTo>
                  <a:pt x="0" y="294205"/>
                  <a:pt x="4574" y="274795"/>
                  <a:pt x="13722" y="260605"/>
                </a:cubicBezTo>
                <a:cubicBezTo>
                  <a:pt x="22870" y="246251"/>
                  <a:pt x="33652" y="235486"/>
                  <a:pt x="46067" y="228309"/>
                </a:cubicBezTo>
                <a:cubicBezTo>
                  <a:pt x="58482" y="220969"/>
                  <a:pt x="71388" y="216402"/>
                  <a:pt x="84783" y="214281"/>
                </a:cubicBezTo>
                <a:cubicBezTo>
                  <a:pt x="98178" y="212324"/>
                  <a:pt x="109287" y="211508"/>
                  <a:pt x="117781" y="211835"/>
                </a:cubicBezTo>
                <a:cubicBezTo>
                  <a:pt x="128563" y="212650"/>
                  <a:pt x="137548" y="213629"/>
                  <a:pt x="144899" y="214934"/>
                </a:cubicBezTo>
                <a:cubicBezTo>
                  <a:pt x="152087" y="216239"/>
                  <a:pt x="158294" y="217707"/>
                  <a:pt x="163522" y="219664"/>
                </a:cubicBezTo>
                <a:cubicBezTo>
                  <a:pt x="163522" y="215097"/>
                  <a:pt x="162868" y="210530"/>
                  <a:pt x="161561" y="205636"/>
                </a:cubicBezTo>
                <a:cubicBezTo>
                  <a:pt x="160255" y="200906"/>
                  <a:pt x="157804" y="196502"/>
                  <a:pt x="154374" y="192588"/>
                </a:cubicBezTo>
                <a:cubicBezTo>
                  <a:pt x="150780" y="188673"/>
                  <a:pt x="145716" y="185574"/>
                  <a:pt x="139181" y="183453"/>
                </a:cubicBezTo>
                <a:cubicBezTo>
                  <a:pt x="132647" y="181170"/>
                  <a:pt x="124316" y="180191"/>
                  <a:pt x="113861" y="180681"/>
                </a:cubicBezTo>
                <a:cubicBezTo>
                  <a:pt x="97198" y="181822"/>
                  <a:pt x="84946" y="184595"/>
                  <a:pt x="77268" y="188999"/>
                </a:cubicBezTo>
                <a:cubicBezTo>
                  <a:pt x="69754" y="193403"/>
                  <a:pt x="63710" y="197481"/>
                  <a:pt x="59136" y="201233"/>
                </a:cubicBezTo>
                <a:cubicBezTo>
                  <a:pt x="57665" y="202374"/>
                  <a:pt x="56195" y="203516"/>
                  <a:pt x="54725" y="204821"/>
                </a:cubicBezTo>
                <a:cubicBezTo>
                  <a:pt x="53255" y="206126"/>
                  <a:pt x="51785" y="207104"/>
                  <a:pt x="50314" y="207920"/>
                </a:cubicBezTo>
                <a:cubicBezTo>
                  <a:pt x="47701" y="209388"/>
                  <a:pt x="44270" y="210204"/>
                  <a:pt x="40186" y="210367"/>
                </a:cubicBezTo>
                <a:cubicBezTo>
                  <a:pt x="36102" y="210693"/>
                  <a:pt x="32998" y="210530"/>
                  <a:pt x="30711" y="210204"/>
                </a:cubicBezTo>
                <a:lnTo>
                  <a:pt x="30221" y="210204"/>
                </a:lnTo>
                <a:cubicBezTo>
                  <a:pt x="25811" y="210204"/>
                  <a:pt x="22217" y="207757"/>
                  <a:pt x="19603" y="202864"/>
                </a:cubicBezTo>
                <a:cubicBezTo>
                  <a:pt x="16989" y="198133"/>
                  <a:pt x="14702" y="193566"/>
                  <a:pt x="12905" y="189489"/>
                </a:cubicBezTo>
                <a:cubicBezTo>
                  <a:pt x="12089" y="188836"/>
                  <a:pt x="11598" y="185900"/>
                  <a:pt x="11272" y="180681"/>
                </a:cubicBezTo>
                <a:cubicBezTo>
                  <a:pt x="13069" y="171710"/>
                  <a:pt x="17153" y="163717"/>
                  <a:pt x="23524" y="156377"/>
                </a:cubicBezTo>
                <a:cubicBezTo>
                  <a:pt x="29731" y="149200"/>
                  <a:pt x="37572" y="142839"/>
                  <a:pt x="46884" y="137456"/>
                </a:cubicBezTo>
                <a:cubicBezTo>
                  <a:pt x="56195" y="132074"/>
                  <a:pt x="66650" y="127833"/>
                  <a:pt x="78085" y="124734"/>
                </a:cubicBezTo>
                <a:cubicBezTo>
                  <a:pt x="89684" y="121472"/>
                  <a:pt x="101936" y="119514"/>
                  <a:pt x="115004" y="118862"/>
                </a:cubicBezTo>
                <a:close/>
                <a:moveTo>
                  <a:pt x="401593" y="61"/>
                </a:moveTo>
                <a:cubicBezTo>
                  <a:pt x="406494" y="388"/>
                  <a:pt x="411232" y="1530"/>
                  <a:pt x="415479" y="3488"/>
                </a:cubicBezTo>
                <a:cubicBezTo>
                  <a:pt x="419727" y="5446"/>
                  <a:pt x="423157" y="7567"/>
                  <a:pt x="425608" y="9851"/>
                </a:cubicBezTo>
                <a:cubicBezTo>
                  <a:pt x="427241" y="11319"/>
                  <a:pt x="428711" y="13440"/>
                  <a:pt x="430182" y="16377"/>
                </a:cubicBezTo>
                <a:cubicBezTo>
                  <a:pt x="431652" y="19151"/>
                  <a:pt x="432142" y="21925"/>
                  <a:pt x="431652" y="24209"/>
                </a:cubicBezTo>
                <a:cubicBezTo>
                  <a:pt x="430018" y="26657"/>
                  <a:pt x="428548" y="28941"/>
                  <a:pt x="427241" y="30899"/>
                </a:cubicBezTo>
                <a:cubicBezTo>
                  <a:pt x="425117" y="34488"/>
                  <a:pt x="422340" y="39057"/>
                  <a:pt x="419236" y="44930"/>
                </a:cubicBezTo>
                <a:cubicBezTo>
                  <a:pt x="416133" y="50804"/>
                  <a:pt x="413519" y="56189"/>
                  <a:pt x="411395" y="60920"/>
                </a:cubicBezTo>
                <a:lnTo>
                  <a:pt x="399143" y="88331"/>
                </a:lnTo>
                <a:cubicBezTo>
                  <a:pt x="397509" y="91758"/>
                  <a:pt x="396039" y="95021"/>
                  <a:pt x="394569" y="98284"/>
                </a:cubicBezTo>
                <a:cubicBezTo>
                  <a:pt x="393098" y="101547"/>
                  <a:pt x="391792" y="104810"/>
                  <a:pt x="390648" y="108074"/>
                </a:cubicBezTo>
                <a:cubicBezTo>
                  <a:pt x="396692" y="106932"/>
                  <a:pt x="404044" y="106279"/>
                  <a:pt x="412865" y="106279"/>
                </a:cubicBezTo>
                <a:cubicBezTo>
                  <a:pt x="421524" y="106116"/>
                  <a:pt x="430345" y="107584"/>
                  <a:pt x="439330" y="110684"/>
                </a:cubicBezTo>
                <a:cubicBezTo>
                  <a:pt x="452072" y="115090"/>
                  <a:pt x="463181" y="121942"/>
                  <a:pt x="472656" y="131079"/>
                </a:cubicBezTo>
                <a:cubicBezTo>
                  <a:pt x="481968" y="140216"/>
                  <a:pt x="488992" y="150985"/>
                  <a:pt x="493730" y="163059"/>
                </a:cubicBezTo>
                <a:cubicBezTo>
                  <a:pt x="498467" y="175133"/>
                  <a:pt x="500591" y="188186"/>
                  <a:pt x="500428" y="202054"/>
                </a:cubicBezTo>
                <a:cubicBezTo>
                  <a:pt x="499938" y="216086"/>
                  <a:pt x="496670" y="230444"/>
                  <a:pt x="490136" y="244802"/>
                </a:cubicBezTo>
                <a:lnTo>
                  <a:pt x="485398" y="255245"/>
                </a:lnTo>
                <a:cubicBezTo>
                  <a:pt x="479027" y="269440"/>
                  <a:pt x="470532" y="281677"/>
                  <a:pt x="459914" y="292119"/>
                </a:cubicBezTo>
                <a:cubicBezTo>
                  <a:pt x="449295" y="302561"/>
                  <a:pt x="437533" y="310230"/>
                  <a:pt x="424791" y="315614"/>
                </a:cubicBezTo>
                <a:cubicBezTo>
                  <a:pt x="411885" y="320998"/>
                  <a:pt x="398326" y="323609"/>
                  <a:pt x="384114" y="323772"/>
                </a:cubicBezTo>
                <a:cubicBezTo>
                  <a:pt x="369901" y="323772"/>
                  <a:pt x="356015" y="320835"/>
                  <a:pt x="342293" y="314635"/>
                </a:cubicBezTo>
                <a:cubicBezTo>
                  <a:pt x="331674" y="309903"/>
                  <a:pt x="322689" y="304845"/>
                  <a:pt x="315665" y="299624"/>
                </a:cubicBezTo>
                <a:cubicBezTo>
                  <a:pt x="308477" y="294240"/>
                  <a:pt x="302922" y="287550"/>
                  <a:pt x="298838" y="279229"/>
                </a:cubicBezTo>
                <a:cubicBezTo>
                  <a:pt x="297205" y="281350"/>
                  <a:pt x="295081" y="283145"/>
                  <a:pt x="292304" y="284613"/>
                </a:cubicBezTo>
                <a:cubicBezTo>
                  <a:pt x="289690" y="285919"/>
                  <a:pt x="286913" y="286735"/>
                  <a:pt x="284136" y="287224"/>
                </a:cubicBezTo>
                <a:cubicBezTo>
                  <a:pt x="281358" y="287550"/>
                  <a:pt x="278745" y="287387"/>
                  <a:pt x="276131" y="286735"/>
                </a:cubicBezTo>
                <a:cubicBezTo>
                  <a:pt x="273517" y="286082"/>
                  <a:pt x="271393" y="284613"/>
                  <a:pt x="269760" y="282656"/>
                </a:cubicBezTo>
                <a:cubicBezTo>
                  <a:pt x="267799" y="282003"/>
                  <a:pt x="265676" y="281024"/>
                  <a:pt x="263389" y="279555"/>
                </a:cubicBezTo>
                <a:cubicBezTo>
                  <a:pt x="261265" y="278087"/>
                  <a:pt x="259468" y="276129"/>
                  <a:pt x="258161" y="273682"/>
                </a:cubicBezTo>
                <a:cubicBezTo>
                  <a:pt x="256854" y="271071"/>
                  <a:pt x="256364" y="267971"/>
                  <a:pt x="256691" y="264055"/>
                </a:cubicBezTo>
                <a:cubicBezTo>
                  <a:pt x="257017" y="260139"/>
                  <a:pt x="258651" y="255245"/>
                  <a:pt x="261592" y="249534"/>
                </a:cubicBezTo>
                <a:cubicBezTo>
                  <a:pt x="262245" y="247250"/>
                  <a:pt x="263062" y="244965"/>
                  <a:pt x="263879" y="242681"/>
                </a:cubicBezTo>
                <a:cubicBezTo>
                  <a:pt x="264695" y="240234"/>
                  <a:pt x="266002" y="237460"/>
                  <a:pt x="267309" y="234360"/>
                </a:cubicBezTo>
                <a:cubicBezTo>
                  <a:pt x="270577" y="227344"/>
                  <a:pt x="274334" y="219349"/>
                  <a:pt x="278908" y="210212"/>
                </a:cubicBezTo>
                <a:cubicBezTo>
                  <a:pt x="283482" y="201238"/>
                  <a:pt x="288056" y="192101"/>
                  <a:pt x="292794" y="182964"/>
                </a:cubicBezTo>
                <a:cubicBezTo>
                  <a:pt x="297041" y="174970"/>
                  <a:pt x="301125" y="167138"/>
                  <a:pt x="304719" y="159632"/>
                </a:cubicBezTo>
                <a:cubicBezTo>
                  <a:pt x="308477" y="152127"/>
                  <a:pt x="311581" y="145764"/>
                  <a:pt x="313868" y="140379"/>
                </a:cubicBezTo>
                <a:cubicBezTo>
                  <a:pt x="319749" y="127490"/>
                  <a:pt x="325630" y="114437"/>
                  <a:pt x="331837" y="101058"/>
                </a:cubicBezTo>
                <a:cubicBezTo>
                  <a:pt x="337882" y="87679"/>
                  <a:pt x="343763" y="75278"/>
                  <a:pt x="349317" y="63694"/>
                </a:cubicBezTo>
                <a:cubicBezTo>
                  <a:pt x="354708" y="52273"/>
                  <a:pt x="359772" y="42157"/>
                  <a:pt x="364020" y="33509"/>
                </a:cubicBezTo>
                <a:cubicBezTo>
                  <a:pt x="368431" y="24862"/>
                  <a:pt x="371698" y="18825"/>
                  <a:pt x="373822" y="15725"/>
                </a:cubicBezTo>
                <a:cubicBezTo>
                  <a:pt x="377252" y="9525"/>
                  <a:pt x="381336" y="5282"/>
                  <a:pt x="386401" y="2998"/>
                </a:cubicBezTo>
                <a:cubicBezTo>
                  <a:pt x="391465" y="714"/>
                  <a:pt x="396529" y="-265"/>
                  <a:pt x="401593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6" name="组合 25"/>
          <p:cNvGrpSpPr/>
          <p:nvPr/>
        </p:nvGrpSpPr>
        <p:grpSpPr>
          <a:xfrm>
            <a:off x="5652369" y="4545646"/>
            <a:ext cx="2636505" cy="1273286"/>
            <a:chOff x="5611470" y="5085973"/>
            <a:chExt cx="2636505" cy="1273286"/>
          </a:xfrm>
        </p:grpSpPr>
        <p:sp>
          <p:nvSpPr>
            <p:cNvPr id="27" name="文本框 26"/>
            <p:cNvSpPr txBox="1"/>
            <p:nvPr/>
          </p:nvSpPr>
          <p:spPr>
            <a:xfrm>
              <a:off x="6069899" y="5085973"/>
              <a:ext cx="17259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20XX.XX-20XX.XX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11470" y="5714099"/>
              <a:ext cx="263650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83602" y="5424528"/>
              <a:ext cx="2092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广西大学 艺术设计系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24096" y="1353961"/>
            <a:ext cx="2636505" cy="1269476"/>
            <a:chOff x="394315" y="4277803"/>
            <a:chExt cx="2636505" cy="1269476"/>
          </a:xfrm>
        </p:grpSpPr>
        <p:sp>
          <p:nvSpPr>
            <p:cNvPr id="31" name="文本框 30"/>
            <p:cNvSpPr txBox="1"/>
            <p:nvPr/>
          </p:nvSpPr>
          <p:spPr>
            <a:xfrm>
              <a:off x="838205" y="4277803"/>
              <a:ext cx="17259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20XX.XX-20XX.XX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4315" y="4902119"/>
              <a:ext cx="263650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4224" y="4612548"/>
              <a:ext cx="1476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南宁三中 理科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29912" y="4545646"/>
            <a:ext cx="2636505" cy="1273286"/>
            <a:chOff x="4550990" y="5126809"/>
            <a:chExt cx="2636505" cy="1273286"/>
          </a:xfrm>
        </p:grpSpPr>
        <p:sp>
          <p:nvSpPr>
            <p:cNvPr id="35" name="文本框 34"/>
            <p:cNvSpPr txBox="1"/>
            <p:nvPr/>
          </p:nvSpPr>
          <p:spPr>
            <a:xfrm>
              <a:off x="5006277" y="5126809"/>
              <a:ext cx="17259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20XX.XX-20XX.XX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50990" y="5754935"/>
              <a:ext cx="263650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53579" y="5465364"/>
              <a:ext cx="2031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广西南宁市第一中学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38929" y="1352137"/>
            <a:ext cx="2636505" cy="1273286"/>
            <a:chOff x="4550990" y="5126809"/>
            <a:chExt cx="2636505" cy="1273286"/>
          </a:xfrm>
        </p:grpSpPr>
        <p:sp>
          <p:nvSpPr>
            <p:cNvPr id="39" name="文本框 38"/>
            <p:cNvSpPr txBox="1"/>
            <p:nvPr/>
          </p:nvSpPr>
          <p:spPr>
            <a:xfrm>
              <a:off x="5006277" y="5126809"/>
              <a:ext cx="17259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20XX.XX-20XX.XX</a:t>
              </a:r>
              <a:endPara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50990" y="5754935"/>
              <a:ext cx="263650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20535" y="5465364"/>
              <a:ext cx="2297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广西大学 工商管理硕士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 bwMode="auto">
          <a:xfrm>
            <a:off x="2180186" y="4276744"/>
            <a:ext cx="270783" cy="232804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3C3751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720980" y="4276744"/>
            <a:ext cx="270783" cy="232804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3C3751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7275843" y="4276744"/>
            <a:ext cx="274299" cy="232804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3C3751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9792022" y="4276744"/>
            <a:ext cx="270783" cy="232804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3C3751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260575" y="1981955"/>
            <a:ext cx="2104729" cy="2103993"/>
          </a:xfrm>
          <a:prstGeom prst="ellipse">
            <a:avLst/>
          </a:prstGeom>
          <a:noFill/>
          <a:ln w="28575">
            <a:solidFill>
              <a:srgbClr val="3C37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782028" y="1981955"/>
            <a:ext cx="2104729" cy="2103993"/>
          </a:xfrm>
          <a:prstGeom prst="ellipse">
            <a:avLst/>
          </a:prstGeom>
          <a:noFill/>
          <a:ln w="28575">
            <a:solidFill>
              <a:srgbClr val="3C37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Freeform 13"/>
          <p:cNvSpPr/>
          <p:nvPr/>
        </p:nvSpPr>
        <p:spPr bwMode="auto">
          <a:xfrm>
            <a:off x="2225902" y="1981956"/>
            <a:ext cx="2665637" cy="2095241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3C375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6294691" y="1981955"/>
            <a:ext cx="2104729" cy="2103993"/>
          </a:xfrm>
          <a:prstGeom prst="ellipse">
            <a:avLst/>
          </a:prstGeom>
          <a:noFill/>
          <a:ln w="28575">
            <a:solidFill>
              <a:srgbClr val="3C37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Freeform 16"/>
          <p:cNvSpPr/>
          <p:nvPr/>
        </p:nvSpPr>
        <p:spPr bwMode="auto">
          <a:xfrm>
            <a:off x="4738564" y="1981956"/>
            <a:ext cx="2665637" cy="2095241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3C375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8826695" y="1981955"/>
            <a:ext cx="2104729" cy="2103993"/>
          </a:xfrm>
          <a:prstGeom prst="ellipse">
            <a:avLst/>
          </a:prstGeom>
          <a:noFill/>
          <a:ln w="28575">
            <a:solidFill>
              <a:srgbClr val="3C37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Freeform 19"/>
          <p:cNvSpPr/>
          <p:nvPr/>
        </p:nvSpPr>
        <p:spPr bwMode="auto">
          <a:xfrm>
            <a:off x="7272326" y="1981956"/>
            <a:ext cx="2669154" cy="2095241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3C375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1552459" y="2290028"/>
            <a:ext cx="1517443" cy="15176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077430" y="2290028"/>
            <a:ext cx="1517443" cy="15176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590093" y="2290028"/>
            <a:ext cx="1513927" cy="15176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9127371" y="2290028"/>
            <a:ext cx="1517443" cy="15176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80979" y="2664004"/>
            <a:ext cx="646549" cy="636999"/>
            <a:chOff x="6967126" y="4092464"/>
            <a:chExt cx="453105" cy="448433"/>
          </a:xfrm>
          <a:solidFill>
            <a:srgbClr val="3C3751"/>
          </a:solidFill>
          <a:effectLst/>
        </p:grpSpPr>
        <p:sp>
          <p:nvSpPr>
            <p:cNvPr id="23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4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8"/>
          <p:cNvSpPr>
            <a:spLocks noEditPoints="1"/>
          </p:cNvSpPr>
          <p:nvPr/>
        </p:nvSpPr>
        <p:spPr bwMode="auto">
          <a:xfrm>
            <a:off x="7039471" y="2715763"/>
            <a:ext cx="615172" cy="610450"/>
          </a:xfrm>
          <a:custGeom>
            <a:avLst/>
            <a:gdLst>
              <a:gd name="T0" fmla="*/ 52 w 341"/>
              <a:gd name="T1" fmla="*/ 0 h 340"/>
              <a:gd name="T2" fmla="*/ 289 w 341"/>
              <a:gd name="T3" fmla="*/ 0 h 340"/>
              <a:gd name="T4" fmla="*/ 341 w 341"/>
              <a:gd name="T5" fmla="*/ 51 h 340"/>
              <a:gd name="T6" fmla="*/ 341 w 341"/>
              <a:gd name="T7" fmla="*/ 289 h 340"/>
              <a:gd name="T8" fmla="*/ 289 w 341"/>
              <a:gd name="T9" fmla="*/ 340 h 340"/>
              <a:gd name="T10" fmla="*/ 52 w 341"/>
              <a:gd name="T11" fmla="*/ 340 h 340"/>
              <a:gd name="T12" fmla="*/ 0 w 341"/>
              <a:gd name="T13" fmla="*/ 289 h 340"/>
              <a:gd name="T14" fmla="*/ 0 w 341"/>
              <a:gd name="T15" fmla="*/ 51 h 340"/>
              <a:gd name="T16" fmla="*/ 52 w 341"/>
              <a:gd name="T17" fmla="*/ 0 h 340"/>
              <a:gd name="T18" fmla="*/ 71 w 341"/>
              <a:gd name="T19" fmla="*/ 37 h 340"/>
              <a:gd name="T20" fmla="*/ 38 w 341"/>
              <a:gd name="T21" fmla="*/ 70 h 340"/>
              <a:gd name="T22" fmla="*/ 38 w 341"/>
              <a:gd name="T23" fmla="*/ 269 h 340"/>
              <a:gd name="T24" fmla="*/ 71 w 341"/>
              <a:gd name="T25" fmla="*/ 302 h 340"/>
              <a:gd name="T26" fmla="*/ 270 w 341"/>
              <a:gd name="T27" fmla="*/ 302 h 340"/>
              <a:gd name="T28" fmla="*/ 303 w 341"/>
              <a:gd name="T29" fmla="*/ 269 h 340"/>
              <a:gd name="T30" fmla="*/ 303 w 341"/>
              <a:gd name="T31" fmla="*/ 70 h 340"/>
              <a:gd name="T32" fmla="*/ 270 w 341"/>
              <a:gd name="T33" fmla="*/ 37 h 340"/>
              <a:gd name="T34" fmla="*/ 71 w 341"/>
              <a:gd name="T35" fmla="*/ 37 h 340"/>
              <a:gd name="T36" fmla="*/ 170 w 341"/>
              <a:gd name="T37" fmla="*/ 244 h 340"/>
              <a:gd name="T38" fmla="*/ 157 w 341"/>
              <a:gd name="T39" fmla="*/ 258 h 340"/>
              <a:gd name="T40" fmla="*/ 157 w 341"/>
              <a:gd name="T41" fmla="*/ 283 h 340"/>
              <a:gd name="T42" fmla="*/ 170 w 341"/>
              <a:gd name="T43" fmla="*/ 296 h 340"/>
              <a:gd name="T44" fmla="*/ 184 w 341"/>
              <a:gd name="T45" fmla="*/ 283 h 340"/>
              <a:gd name="T46" fmla="*/ 184 w 341"/>
              <a:gd name="T47" fmla="*/ 258 h 340"/>
              <a:gd name="T48" fmla="*/ 170 w 341"/>
              <a:gd name="T49" fmla="*/ 244 h 340"/>
              <a:gd name="T50" fmla="*/ 245 w 341"/>
              <a:gd name="T51" fmla="*/ 170 h 340"/>
              <a:gd name="T52" fmla="*/ 259 w 341"/>
              <a:gd name="T53" fmla="*/ 183 h 340"/>
              <a:gd name="T54" fmla="*/ 284 w 341"/>
              <a:gd name="T55" fmla="*/ 183 h 340"/>
              <a:gd name="T56" fmla="*/ 297 w 341"/>
              <a:gd name="T57" fmla="*/ 170 h 340"/>
              <a:gd name="T58" fmla="*/ 284 w 341"/>
              <a:gd name="T59" fmla="*/ 156 h 340"/>
              <a:gd name="T60" fmla="*/ 259 w 341"/>
              <a:gd name="T61" fmla="*/ 156 h 340"/>
              <a:gd name="T62" fmla="*/ 245 w 341"/>
              <a:gd name="T63" fmla="*/ 170 h 340"/>
              <a:gd name="T64" fmla="*/ 170 w 341"/>
              <a:gd name="T65" fmla="*/ 43 h 340"/>
              <a:gd name="T66" fmla="*/ 157 w 341"/>
              <a:gd name="T67" fmla="*/ 57 h 340"/>
              <a:gd name="T68" fmla="*/ 157 w 341"/>
              <a:gd name="T69" fmla="*/ 82 h 340"/>
              <a:gd name="T70" fmla="*/ 170 w 341"/>
              <a:gd name="T71" fmla="*/ 95 h 340"/>
              <a:gd name="T72" fmla="*/ 184 w 341"/>
              <a:gd name="T73" fmla="*/ 82 h 340"/>
              <a:gd name="T74" fmla="*/ 184 w 341"/>
              <a:gd name="T75" fmla="*/ 57 h 340"/>
              <a:gd name="T76" fmla="*/ 170 w 341"/>
              <a:gd name="T77" fmla="*/ 43 h 340"/>
              <a:gd name="T78" fmla="*/ 189 w 341"/>
              <a:gd name="T79" fmla="*/ 172 h 340"/>
              <a:gd name="T80" fmla="*/ 217 w 341"/>
              <a:gd name="T81" fmla="*/ 143 h 340"/>
              <a:gd name="T82" fmla="*/ 217 w 341"/>
              <a:gd name="T83" fmla="*/ 125 h 340"/>
              <a:gd name="T84" fmla="*/ 199 w 341"/>
              <a:gd name="T85" fmla="*/ 125 h 340"/>
              <a:gd name="T86" fmla="*/ 173 w 341"/>
              <a:gd name="T87" fmla="*/ 152 h 340"/>
              <a:gd name="T88" fmla="*/ 170 w 341"/>
              <a:gd name="T89" fmla="*/ 152 h 340"/>
              <a:gd name="T90" fmla="*/ 166 w 341"/>
              <a:gd name="T91" fmla="*/ 152 h 340"/>
              <a:gd name="T92" fmla="*/ 114 w 341"/>
              <a:gd name="T93" fmla="*/ 98 h 340"/>
              <a:gd name="T94" fmla="*/ 101 w 341"/>
              <a:gd name="T95" fmla="*/ 98 h 340"/>
              <a:gd name="T96" fmla="*/ 100 w 341"/>
              <a:gd name="T97" fmla="*/ 111 h 340"/>
              <a:gd name="T98" fmla="*/ 153 w 341"/>
              <a:gd name="T99" fmla="*/ 165 h 340"/>
              <a:gd name="T100" fmla="*/ 152 w 341"/>
              <a:gd name="T101" fmla="*/ 170 h 340"/>
              <a:gd name="T102" fmla="*/ 170 w 341"/>
              <a:gd name="T103" fmla="*/ 188 h 340"/>
              <a:gd name="T104" fmla="*/ 189 w 341"/>
              <a:gd name="T105" fmla="*/ 172 h 340"/>
              <a:gd name="T106" fmla="*/ 44 w 341"/>
              <a:gd name="T107" fmla="*/ 170 h 340"/>
              <a:gd name="T108" fmla="*/ 57 w 341"/>
              <a:gd name="T109" fmla="*/ 183 h 340"/>
              <a:gd name="T110" fmla="*/ 82 w 341"/>
              <a:gd name="T111" fmla="*/ 183 h 340"/>
              <a:gd name="T112" fmla="*/ 96 w 341"/>
              <a:gd name="T113" fmla="*/ 170 h 340"/>
              <a:gd name="T114" fmla="*/ 82 w 341"/>
              <a:gd name="T115" fmla="*/ 156 h 340"/>
              <a:gd name="T116" fmla="*/ 57 w 341"/>
              <a:gd name="T117" fmla="*/ 156 h 340"/>
              <a:gd name="T118" fmla="*/ 44 w 341"/>
              <a:gd name="T119" fmla="*/ 17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" h="340">
                <a:moveTo>
                  <a:pt x="52" y="0"/>
                </a:moveTo>
                <a:cubicBezTo>
                  <a:pt x="289" y="0"/>
                  <a:pt x="289" y="0"/>
                  <a:pt x="289" y="0"/>
                </a:cubicBezTo>
                <a:cubicBezTo>
                  <a:pt x="318" y="0"/>
                  <a:pt x="341" y="23"/>
                  <a:pt x="341" y="51"/>
                </a:cubicBezTo>
                <a:cubicBezTo>
                  <a:pt x="341" y="289"/>
                  <a:pt x="341" y="289"/>
                  <a:pt x="341" y="289"/>
                </a:cubicBezTo>
                <a:cubicBezTo>
                  <a:pt x="341" y="317"/>
                  <a:pt x="318" y="340"/>
                  <a:pt x="289" y="340"/>
                </a:cubicBezTo>
                <a:cubicBezTo>
                  <a:pt x="52" y="340"/>
                  <a:pt x="52" y="340"/>
                  <a:pt x="52" y="340"/>
                </a:cubicBezTo>
                <a:cubicBezTo>
                  <a:pt x="23" y="340"/>
                  <a:pt x="0" y="317"/>
                  <a:pt x="0" y="28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2" y="0"/>
                </a:cubicBezTo>
                <a:close/>
                <a:moveTo>
                  <a:pt x="71" y="37"/>
                </a:moveTo>
                <a:cubicBezTo>
                  <a:pt x="53" y="37"/>
                  <a:pt x="38" y="52"/>
                  <a:pt x="38" y="70"/>
                </a:cubicBezTo>
                <a:cubicBezTo>
                  <a:pt x="38" y="269"/>
                  <a:pt x="38" y="269"/>
                  <a:pt x="38" y="269"/>
                </a:cubicBezTo>
                <a:cubicBezTo>
                  <a:pt x="38" y="288"/>
                  <a:pt x="53" y="302"/>
                  <a:pt x="71" y="302"/>
                </a:cubicBezTo>
                <a:cubicBezTo>
                  <a:pt x="270" y="302"/>
                  <a:pt x="270" y="302"/>
                  <a:pt x="270" y="302"/>
                </a:cubicBezTo>
                <a:cubicBezTo>
                  <a:pt x="288" y="302"/>
                  <a:pt x="303" y="288"/>
                  <a:pt x="303" y="269"/>
                </a:cubicBezTo>
                <a:cubicBezTo>
                  <a:pt x="303" y="70"/>
                  <a:pt x="303" y="70"/>
                  <a:pt x="303" y="70"/>
                </a:cubicBezTo>
                <a:cubicBezTo>
                  <a:pt x="303" y="52"/>
                  <a:pt x="288" y="37"/>
                  <a:pt x="270" y="37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170" y="244"/>
                </a:moveTo>
                <a:cubicBezTo>
                  <a:pt x="163" y="244"/>
                  <a:pt x="157" y="251"/>
                  <a:pt x="157" y="258"/>
                </a:cubicBezTo>
                <a:cubicBezTo>
                  <a:pt x="157" y="283"/>
                  <a:pt x="157" y="283"/>
                  <a:pt x="157" y="283"/>
                </a:cubicBezTo>
                <a:cubicBezTo>
                  <a:pt x="157" y="290"/>
                  <a:pt x="163" y="296"/>
                  <a:pt x="170" y="296"/>
                </a:cubicBezTo>
                <a:cubicBezTo>
                  <a:pt x="178" y="296"/>
                  <a:pt x="184" y="290"/>
                  <a:pt x="184" y="283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4" y="251"/>
                  <a:pt x="178" y="244"/>
                  <a:pt x="170" y="244"/>
                </a:cubicBezTo>
                <a:close/>
                <a:moveTo>
                  <a:pt x="245" y="170"/>
                </a:moveTo>
                <a:cubicBezTo>
                  <a:pt x="245" y="177"/>
                  <a:pt x="251" y="183"/>
                  <a:pt x="259" y="183"/>
                </a:cubicBezTo>
                <a:cubicBezTo>
                  <a:pt x="284" y="183"/>
                  <a:pt x="284" y="183"/>
                  <a:pt x="284" y="183"/>
                </a:cubicBezTo>
                <a:cubicBezTo>
                  <a:pt x="291" y="183"/>
                  <a:pt x="297" y="177"/>
                  <a:pt x="297" y="170"/>
                </a:cubicBezTo>
                <a:cubicBezTo>
                  <a:pt x="297" y="162"/>
                  <a:pt x="291" y="156"/>
                  <a:pt x="284" y="156"/>
                </a:cubicBezTo>
                <a:cubicBezTo>
                  <a:pt x="259" y="156"/>
                  <a:pt x="259" y="156"/>
                  <a:pt x="259" y="156"/>
                </a:cubicBezTo>
                <a:cubicBezTo>
                  <a:pt x="251" y="156"/>
                  <a:pt x="245" y="162"/>
                  <a:pt x="245" y="170"/>
                </a:cubicBezTo>
                <a:close/>
                <a:moveTo>
                  <a:pt x="170" y="43"/>
                </a:moveTo>
                <a:cubicBezTo>
                  <a:pt x="163" y="43"/>
                  <a:pt x="157" y="49"/>
                  <a:pt x="157" y="57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57" y="89"/>
                  <a:pt x="163" y="95"/>
                  <a:pt x="170" y="95"/>
                </a:cubicBezTo>
                <a:cubicBezTo>
                  <a:pt x="178" y="95"/>
                  <a:pt x="184" y="89"/>
                  <a:pt x="184" y="82"/>
                </a:cubicBezTo>
                <a:cubicBezTo>
                  <a:pt x="184" y="57"/>
                  <a:pt x="184" y="57"/>
                  <a:pt x="184" y="57"/>
                </a:cubicBezTo>
                <a:cubicBezTo>
                  <a:pt x="184" y="49"/>
                  <a:pt x="178" y="43"/>
                  <a:pt x="170" y="43"/>
                </a:cubicBezTo>
                <a:close/>
                <a:moveTo>
                  <a:pt x="189" y="172"/>
                </a:moveTo>
                <a:cubicBezTo>
                  <a:pt x="217" y="143"/>
                  <a:pt x="217" y="143"/>
                  <a:pt x="217" y="143"/>
                </a:cubicBezTo>
                <a:cubicBezTo>
                  <a:pt x="222" y="138"/>
                  <a:pt x="222" y="130"/>
                  <a:pt x="217" y="125"/>
                </a:cubicBezTo>
                <a:cubicBezTo>
                  <a:pt x="212" y="120"/>
                  <a:pt x="204" y="120"/>
                  <a:pt x="199" y="125"/>
                </a:cubicBezTo>
                <a:cubicBezTo>
                  <a:pt x="173" y="152"/>
                  <a:pt x="173" y="152"/>
                  <a:pt x="173" y="152"/>
                </a:cubicBezTo>
                <a:cubicBezTo>
                  <a:pt x="172" y="152"/>
                  <a:pt x="171" y="152"/>
                  <a:pt x="170" y="152"/>
                </a:cubicBezTo>
                <a:cubicBezTo>
                  <a:pt x="169" y="152"/>
                  <a:pt x="168" y="152"/>
                  <a:pt x="166" y="152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10" y="94"/>
                  <a:pt x="104" y="94"/>
                  <a:pt x="101" y="98"/>
                </a:cubicBezTo>
                <a:cubicBezTo>
                  <a:pt x="97" y="101"/>
                  <a:pt x="97" y="107"/>
                  <a:pt x="100" y="111"/>
                </a:cubicBezTo>
                <a:cubicBezTo>
                  <a:pt x="153" y="165"/>
                  <a:pt x="153" y="165"/>
                  <a:pt x="153" y="165"/>
                </a:cubicBezTo>
                <a:cubicBezTo>
                  <a:pt x="152" y="167"/>
                  <a:pt x="152" y="168"/>
                  <a:pt x="152" y="170"/>
                </a:cubicBezTo>
                <a:cubicBezTo>
                  <a:pt x="152" y="180"/>
                  <a:pt x="160" y="188"/>
                  <a:pt x="170" y="188"/>
                </a:cubicBezTo>
                <a:cubicBezTo>
                  <a:pt x="180" y="188"/>
                  <a:pt x="188" y="181"/>
                  <a:pt x="189" y="172"/>
                </a:cubicBezTo>
                <a:close/>
                <a:moveTo>
                  <a:pt x="44" y="170"/>
                </a:moveTo>
                <a:cubicBezTo>
                  <a:pt x="44" y="177"/>
                  <a:pt x="50" y="183"/>
                  <a:pt x="57" y="183"/>
                </a:cubicBezTo>
                <a:cubicBezTo>
                  <a:pt x="82" y="183"/>
                  <a:pt x="82" y="183"/>
                  <a:pt x="82" y="183"/>
                </a:cubicBezTo>
                <a:cubicBezTo>
                  <a:pt x="90" y="183"/>
                  <a:pt x="96" y="177"/>
                  <a:pt x="96" y="170"/>
                </a:cubicBezTo>
                <a:cubicBezTo>
                  <a:pt x="96" y="162"/>
                  <a:pt x="90" y="156"/>
                  <a:pt x="82" y="156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0" y="156"/>
                  <a:pt x="44" y="162"/>
                  <a:pt x="44" y="170"/>
                </a:cubicBezTo>
                <a:close/>
              </a:path>
            </a:pathLst>
          </a:custGeom>
          <a:solidFill>
            <a:srgbClr val="3C3751"/>
          </a:solidFill>
          <a:ln>
            <a:noFill/>
          </a:ln>
          <a:effectLst/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6" name="Group 18"/>
          <p:cNvGrpSpPr>
            <a:grpSpLocks noChangeAspect="1"/>
          </p:cNvGrpSpPr>
          <p:nvPr/>
        </p:nvGrpSpPr>
        <p:grpSpPr bwMode="auto">
          <a:xfrm>
            <a:off x="9535628" y="2700860"/>
            <a:ext cx="637283" cy="549823"/>
            <a:chOff x="3525" y="1887"/>
            <a:chExt cx="630" cy="546"/>
          </a:xfrm>
          <a:solidFill>
            <a:srgbClr val="3C3751"/>
          </a:solidFill>
          <a:effectLst/>
        </p:grpSpPr>
        <p:sp>
          <p:nvSpPr>
            <p:cNvPr id="27" name="Freeform 19"/>
            <p:cNvSpPr/>
            <p:nvPr/>
          </p:nvSpPr>
          <p:spPr bwMode="auto">
            <a:xfrm>
              <a:off x="3623" y="2117"/>
              <a:ext cx="129" cy="227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3809" y="2033"/>
              <a:ext cx="129" cy="311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3997" y="1964"/>
              <a:ext cx="129" cy="380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3525" y="1887"/>
              <a:ext cx="630" cy="546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47429" y="2751920"/>
            <a:ext cx="617885" cy="588268"/>
            <a:chOff x="6042259" y="5362013"/>
            <a:chExt cx="464982" cy="444699"/>
          </a:xfrm>
          <a:solidFill>
            <a:srgbClr val="3C3751"/>
          </a:solidFill>
          <a:effectLst/>
        </p:grpSpPr>
        <p:sp>
          <p:nvSpPr>
            <p:cNvPr id="32" name="Freeform 25"/>
            <p:cNvSpPr/>
            <p:nvPr/>
          </p:nvSpPr>
          <p:spPr bwMode="auto">
            <a:xfrm>
              <a:off x="6212692" y="5681688"/>
              <a:ext cx="125025" cy="125024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任意多边形 32"/>
            <p:cNvSpPr>
              <a:spLocks noChangeArrowheads="1"/>
            </p:cNvSpPr>
            <p:nvPr/>
          </p:nvSpPr>
          <p:spPr bwMode="auto">
            <a:xfrm>
              <a:off x="6042259" y="5362013"/>
              <a:ext cx="464982" cy="338443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33239" y="4773499"/>
            <a:ext cx="2142028" cy="1481047"/>
            <a:chOff x="355984" y="3475300"/>
            <a:chExt cx="2142028" cy="1481047"/>
          </a:xfrm>
        </p:grpSpPr>
        <p:sp>
          <p:nvSpPr>
            <p:cNvPr id="35" name="文本框 34"/>
            <p:cNvSpPr txBox="1"/>
            <p:nvPr/>
          </p:nvSpPr>
          <p:spPr>
            <a:xfrm>
              <a:off x="622130" y="3752846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公司 </a:t>
              </a:r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职位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5984" y="4034327"/>
              <a:ext cx="214202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8003" y="3475300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2009.09-2019.06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63378" y="4773499"/>
            <a:ext cx="2142028" cy="1481047"/>
            <a:chOff x="355984" y="3475300"/>
            <a:chExt cx="2142028" cy="1481047"/>
          </a:xfrm>
        </p:grpSpPr>
        <p:sp>
          <p:nvSpPr>
            <p:cNvPr id="39" name="文本框 38"/>
            <p:cNvSpPr txBox="1"/>
            <p:nvPr/>
          </p:nvSpPr>
          <p:spPr>
            <a:xfrm>
              <a:off x="622130" y="3752846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公司 </a:t>
              </a:r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职位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5984" y="4034327"/>
              <a:ext cx="214202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  <a:endParaRPr lang="en-US" altLang="zh-CN" sz="1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8003" y="3475300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2009.09-2019.06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41978" y="4773499"/>
            <a:ext cx="2142028" cy="1481047"/>
            <a:chOff x="355984" y="3475300"/>
            <a:chExt cx="2142028" cy="1481047"/>
          </a:xfrm>
        </p:grpSpPr>
        <p:sp>
          <p:nvSpPr>
            <p:cNvPr id="43" name="文本框 42"/>
            <p:cNvSpPr txBox="1"/>
            <p:nvPr/>
          </p:nvSpPr>
          <p:spPr>
            <a:xfrm>
              <a:off x="622130" y="3752846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公司 </a:t>
              </a:r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职位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55984" y="4034327"/>
              <a:ext cx="214202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  <a:endParaRPr lang="en-US" altLang="zh-CN" sz="12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8003" y="3475300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2009.09-2019.06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870466" y="4773499"/>
            <a:ext cx="2142028" cy="1481047"/>
            <a:chOff x="355984" y="3475300"/>
            <a:chExt cx="2142028" cy="1481047"/>
          </a:xfrm>
        </p:grpSpPr>
        <p:sp>
          <p:nvSpPr>
            <p:cNvPr id="47" name="文本框 46"/>
            <p:cNvSpPr txBox="1"/>
            <p:nvPr/>
          </p:nvSpPr>
          <p:spPr>
            <a:xfrm>
              <a:off x="622130" y="3752846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公司 </a:t>
              </a:r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XXX</a:t>
              </a:r>
              <a:r>
                <a:rPr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职位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55984" y="4034327"/>
              <a:ext cx="214202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请点击此处编辑您的文字内容。请点击此处编辑您的文字内容。</a:t>
              </a:r>
              <a:endParaRPr lang="en-US" altLang="zh-CN" sz="12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8003" y="3475300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2009.09-2019.06</a:t>
              </a:r>
              <a:endPara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91762" y="3776136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专业认知</a:t>
            </a:r>
          </a:p>
        </p:txBody>
      </p:sp>
      <p:sp>
        <p:nvSpPr>
          <p:cNvPr id="14" name="矩形 13"/>
          <p:cNvSpPr/>
          <p:nvPr/>
        </p:nvSpPr>
        <p:spPr>
          <a:xfrm>
            <a:off x="4856166" y="2669610"/>
            <a:ext cx="247967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Part Two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1417752" y="2096261"/>
            <a:ext cx="1412957" cy="1407591"/>
          </a:xfrm>
          <a:prstGeom prst="ellipse">
            <a:avLst/>
          </a:prstGeom>
          <a:solidFill>
            <a:srgbClr val="EDC9C1"/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3756250" y="2447784"/>
            <a:ext cx="707233" cy="703545"/>
          </a:xfrm>
          <a:prstGeom prst="ellipse">
            <a:avLst/>
          </a:prstGeom>
          <a:solidFill>
            <a:srgbClr val="F2EBDE"/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389021" y="2096261"/>
            <a:ext cx="1412455" cy="1407591"/>
          </a:xfrm>
          <a:prstGeom prst="ellipse">
            <a:avLst/>
          </a:prstGeom>
          <a:solidFill>
            <a:srgbClr val="EDC9C1"/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7728525" y="2447784"/>
            <a:ext cx="705724" cy="703545"/>
          </a:xfrm>
          <a:prstGeom prst="ellipse">
            <a:avLst/>
          </a:prstGeom>
          <a:solidFill>
            <a:srgbClr val="F2EBDE"/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9361296" y="2096261"/>
            <a:ext cx="1412957" cy="1407591"/>
          </a:xfrm>
          <a:prstGeom prst="ellipse">
            <a:avLst/>
          </a:prstGeom>
          <a:solidFill>
            <a:srgbClr val="EDC9C1"/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225069" y="2731207"/>
            <a:ext cx="136819" cy="137204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857840" y="2731207"/>
            <a:ext cx="136317" cy="137204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7196337" y="2731207"/>
            <a:ext cx="137827" cy="137204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8828608" y="2731207"/>
            <a:ext cx="138328" cy="137204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 w="4" cap="flat">
            <a:noFill/>
            <a:prstDash val="solid"/>
            <a:miter lim="800000"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123475" y="3602997"/>
            <a:ext cx="0" cy="497240"/>
          </a:xfrm>
          <a:prstGeom prst="line">
            <a:avLst/>
          </a:prstGeom>
          <a:noFill/>
          <a:ln w="4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4110367" y="3230447"/>
            <a:ext cx="0" cy="303951"/>
          </a:xfrm>
          <a:prstGeom prst="line">
            <a:avLst/>
          </a:prstGeom>
          <a:noFill/>
          <a:ln w="4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095748" y="3602997"/>
            <a:ext cx="0" cy="497240"/>
          </a:xfrm>
          <a:prstGeom prst="line">
            <a:avLst/>
          </a:prstGeom>
          <a:noFill/>
          <a:ln w="4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8081635" y="3230447"/>
            <a:ext cx="0" cy="303951"/>
          </a:xfrm>
          <a:prstGeom prst="line">
            <a:avLst/>
          </a:prstGeom>
          <a:noFill/>
          <a:ln w="4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0067019" y="3602997"/>
            <a:ext cx="0" cy="497240"/>
          </a:xfrm>
          <a:prstGeom prst="line">
            <a:avLst/>
          </a:prstGeom>
          <a:noFill/>
          <a:ln w="4" cap="flat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3915714" y="2606281"/>
            <a:ext cx="388303" cy="386553"/>
          </a:xfrm>
          <a:custGeom>
            <a:avLst/>
            <a:gdLst>
              <a:gd name="T0" fmla="*/ 919 w 1838"/>
              <a:gd name="T1" fmla="*/ 0 h 1838"/>
              <a:gd name="T2" fmla="*/ 0 w 1838"/>
              <a:gd name="T3" fmla="*/ 919 h 1838"/>
              <a:gd name="T4" fmla="*/ 919 w 1838"/>
              <a:gd name="T5" fmla="*/ 1838 h 1838"/>
              <a:gd name="T6" fmla="*/ 1838 w 1838"/>
              <a:gd name="T7" fmla="*/ 919 h 1838"/>
              <a:gd name="T8" fmla="*/ 919 w 1838"/>
              <a:gd name="T9" fmla="*/ 0 h 1838"/>
              <a:gd name="T10" fmla="*/ 919 w 1838"/>
              <a:gd name="T11" fmla="*/ 1608 h 1838"/>
              <a:gd name="T12" fmla="*/ 919 w 1838"/>
              <a:gd name="T13" fmla="*/ 1608 h 1838"/>
              <a:gd name="T14" fmla="*/ 230 w 1838"/>
              <a:gd name="T15" fmla="*/ 919 h 1838"/>
              <a:gd name="T16" fmla="*/ 919 w 1838"/>
              <a:gd name="T17" fmla="*/ 230 h 1838"/>
              <a:gd name="T18" fmla="*/ 1608 w 1838"/>
              <a:gd name="T19" fmla="*/ 919 h 1838"/>
              <a:gd name="T20" fmla="*/ 919 w 1838"/>
              <a:gd name="T21" fmla="*/ 1608 h 1838"/>
              <a:gd name="T22" fmla="*/ 1493 w 1838"/>
              <a:gd name="T23" fmla="*/ 919 h 1838"/>
              <a:gd name="T24" fmla="*/ 1493 w 1838"/>
              <a:gd name="T25" fmla="*/ 919 h 1838"/>
              <a:gd name="T26" fmla="*/ 1378 w 1838"/>
              <a:gd name="T27" fmla="*/ 1034 h 1838"/>
              <a:gd name="T28" fmla="*/ 919 w 1838"/>
              <a:gd name="T29" fmla="*/ 1034 h 1838"/>
              <a:gd name="T30" fmla="*/ 804 w 1838"/>
              <a:gd name="T31" fmla="*/ 919 h 1838"/>
              <a:gd name="T32" fmla="*/ 804 w 1838"/>
              <a:gd name="T33" fmla="*/ 460 h 1838"/>
              <a:gd name="T34" fmla="*/ 919 w 1838"/>
              <a:gd name="T35" fmla="*/ 345 h 1838"/>
              <a:gd name="T36" fmla="*/ 1034 w 1838"/>
              <a:gd name="T37" fmla="*/ 460 h 1838"/>
              <a:gd name="T38" fmla="*/ 1034 w 1838"/>
              <a:gd name="T39" fmla="*/ 804 h 1838"/>
              <a:gd name="T40" fmla="*/ 1378 w 1838"/>
              <a:gd name="T41" fmla="*/ 804 h 1838"/>
              <a:gd name="T42" fmla="*/ 1493 w 1838"/>
              <a:gd name="T43" fmla="*/ 919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8" h="1838">
                <a:moveTo>
                  <a:pt x="919" y="0"/>
                </a:moveTo>
                <a:cubicBezTo>
                  <a:pt x="411" y="0"/>
                  <a:pt x="0" y="412"/>
                  <a:pt x="0" y="919"/>
                </a:cubicBezTo>
                <a:cubicBezTo>
                  <a:pt x="0" y="1427"/>
                  <a:pt x="411" y="1838"/>
                  <a:pt x="919" y="1838"/>
                </a:cubicBezTo>
                <a:cubicBezTo>
                  <a:pt x="1426" y="1838"/>
                  <a:pt x="1838" y="1427"/>
                  <a:pt x="1838" y="919"/>
                </a:cubicBezTo>
                <a:cubicBezTo>
                  <a:pt x="1838" y="412"/>
                  <a:pt x="1426" y="0"/>
                  <a:pt x="919" y="0"/>
                </a:cubicBezTo>
                <a:close/>
                <a:moveTo>
                  <a:pt x="919" y="1608"/>
                </a:moveTo>
                <a:cubicBezTo>
                  <a:pt x="919" y="1608"/>
                  <a:pt x="919" y="1608"/>
                  <a:pt x="919" y="1608"/>
                </a:cubicBezTo>
                <a:cubicBezTo>
                  <a:pt x="539" y="1608"/>
                  <a:pt x="230" y="1299"/>
                  <a:pt x="230" y="919"/>
                </a:cubicBezTo>
                <a:cubicBezTo>
                  <a:pt x="230" y="539"/>
                  <a:pt x="539" y="230"/>
                  <a:pt x="919" y="230"/>
                </a:cubicBezTo>
                <a:cubicBezTo>
                  <a:pt x="1299" y="230"/>
                  <a:pt x="1608" y="539"/>
                  <a:pt x="1608" y="919"/>
                </a:cubicBezTo>
                <a:cubicBezTo>
                  <a:pt x="1608" y="1299"/>
                  <a:pt x="1299" y="1608"/>
                  <a:pt x="919" y="1608"/>
                </a:cubicBezTo>
                <a:close/>
                <a:moveTo>
                  <a:pt x="1493" y="919"/>
                </a:moveTo>
                <a:cubicBezTo>
                  <a:pt x="1493" y="919"/>
                  <a:pt x="1493" y="919"/>
                  <a:pt x="1493" y="919"/>
                </a:cubicBezTo>
                <a:cubicBezTo>
                  <a:pt x="1493" y="983"/>
                  <a:pt x="1442" y="1034"/>
                  <a:pt x="1378" y="1034"/>
                </a:cubicBezTo>
                <a:cubicBezTo>
                  <a:pt x="919" y="1034"/>
                  <a:pt x="919" y="1034"/>
                  <a:pt x="919" y="1034"/>
                </a:cubicBezTo>
                <a:cubicBezTo>
                  <a:pt x="856" y="1034"/>
                  <a:pt x="804" y="983"/>
                  <a:pt x="804" y="919"/>
                </a:cubicBezTo>
                <a:cubicBezTo>
                  <a:pt x="804" y="460"/>
                  <a:pt x="804" y="460"/>
                  <a:pt x="804" y="460"/>
                </a:cubicBezTo>
                <a:cubicBezTo>
                  <a:pt x="804" y="396"/>
                  <a:pt x="856" y="345"/>
                  <a:pt x="919" y="345"/>
                </a:cubicBezTo>
                <a:cubicBezTo>
                  <a:pt x="982" y="345"/>
                  <a:pt x="1034" y="396"/>
                  <a:pt x="1034" y="460"/>
                </a:cubicBezTo>
                <a:cubicBezTo>
                  <a:pt x="1034" y="804"/>
                  <a:pt x="1034" y="804"/>
                  <a:pt x="1034" y="804"/>
                </a:cubicBezTo>
                <a:cubicBezTo>
                  <a:pt x="1378" y="804"/>
                  <a:pt x="1378" y="804"/>
                  <a:pt x="1378" y="804"/>
                </a:cubicBezTo>
                <a:cubicBezTo>
                  <a:pt x="1442" y="804"/>
                  <a:pt x="1493" y="856"/>
                  <a:pt x="1493" y="9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7" name="Freeform 25"/>
          <p:cNvSpPr/>
          <p:nvPr/>
        </p:nvSpPr>
        <p:spPr bwMode="auto">
          <a:xfrm>
            <a:off x="1897552" y="2393126"/>
            <a:ext cx="453357" cy="813863"/>
          </a:xfrm>
          <a:custGeom>
            <a:avLst/>
            <a:gdLst>
              <a:gd name="T0" fmla="*/ 604 w 637"/>
              <a:gd name="T1" fmla="*/ 610 h 1149"/>
              <a:gd name="T2" fmla="*/ 604 w 637"/>
              <a:gd name="T3" fmla="*/ 610 h 1149"/>
              <a:gd name="T4" fmla="*/ 637 w 637"/>
              <a:gd name="T5" fmla="*/ 739 h 1149"/>
              <a:gd name="T6" fmla="*/ 569 w 637"/>
              <a:gd name="T7" fmla="*/ 929 h 1149"/>
              <a:gd name="T8" fmla="*/ 373 w 637"/>
              <a:gd name="T9" fmla="*/ 1019 h 1149"/>
              <a:gd name="T10" fmla="*/ 373 w 637"/>
              <a:gd name="T11" fmla="*/ 1149 h 1149"/>
              <a:gd name="T12" fmla="*/ 264 w 637"/>
              <a:gd name="T13" fmla="*/ 1149 h 1149"/>
              <a:gd name="T14" fmla="*/ 264 w 637"/>
              <a:gd name="T15" fmla="*/ 1019 h 1149"/>
              <a:gd name="T16" fmla="*/ 0 w 637"/>
              <a:gd name="T17" fmla="*/ 771 h 1149"/>
              <a:gd name="T18" fmla="*/ 168 w 637"/>
              <a:gd name="T19" fmla="*/ 728 h 1149"/>
              <a:gd name="T20" fmla="*/ 323 w 637"/>
              <a:gd name="T21" fmla="*/ 870 h 1149"/>
              <a:gd name="T22" fmla="*/ 413 w 637"/>
              <a:gd name="T23" fmla="*/ 839 h 1149"/>
              <a:gd name="T24" fmla="*/ 442 w 637"/>
              <a:gd name="T25" fmla="*/ 766 h 1149"/>
              <a:gd name="T26" fmla="*/ 413 w 637"/>
              <a:gd name="T27" fmla="*/ 698 h 1149"/>
              <a:gd name="T28" fmla="*/ 284 w 637"/>
              <a:gd name="T29" fmla="*/ 640 h 1149"/>
              <a:gd name="T30" fmla="*/ 144 w 637"/>
              <a:gd name="T31" fmla="*/ 578 h 1149"/>
              <a:gd name="T32" fmla="*/ 62 w 637"/>
              <a:gd name="T33" fmla="*/ 493 h 1149"/>
              <a:gd name="T34" fmla="*/ 31 w 637"/>
              <a:gd name="T35" fmla="*/ 366 h 1149"/>
              <a:gd name="T36" fmla="*/ 87 w 637"/>
              <a:gd name="T37" fmla="*/ 194 h 1149"/>
              <a:gd name="T38" fmla="*/ 264 w 637"/>
              <a:gd name="T39" fmla="*/ 101 h 1149"/>
              <a:gd name="T40" fmla="*/ 264 w 637"/>
              <a:gd name="T41" fmla="*/ 0 h 1149"/>
              <a:gd name="T42" fmla="*/ 373 w 637"/>
              <a:gd name="T43" fmla="*/ 0 h 1149"/>
              <a:gd name="T44" fmla="*/ 373 w 637"/>
              <a:gd name="T45" fmla="*/ 101 h 1149"/>
              <a:gd name="T46" fmla="*/ 609 w 637"/>
              <a:gd name="T47" fmla="*/ 307 h 1149"/>
              <a:gd name="T48" fmla="*/ 459 w 637"/>
              <a:gd name="T49" fmla="*/ 369 h 1149"/>
              <a:gd name="T50" fmla="*/ 323 w 637"/>
              <a:gd name="T51" fmla="*/ 242 h 1149"/>
              <a:gd name="T52" fmla="*/ 250 w 637"/>
              <a:gd name="T53" fmla="*/ 270 h 1149"/>
              <a:gd name="T54" fmla="*/ 222 w 637"/>
              <a:gd name="T55" fmla="*/ 339 h 1149"/>
              <a:gd name="T56" fmla="*/ 249 w 637"/>
              <a:gd name="T57" fmla="*/ 402 h 1149"/>
              <a:gd name="T58" fmla="*/ 364 w 637"/>
              <a:gd name="T59" fmla="*/ 456 h 1149"/>
              <a:gd name="T60" fmla="*/ 516 w 637"/>
              <a:gd name="T61" fmla="*/ 523 h 1149"/>
              <a:gd name="T62" fmla="*/ 604 w 637"/>
              <a:gd name="T63" fmla="*/ 61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7" h="1149">
                <a:moveTo>
                  <a:pt x="604" y="610"/>
                </a:moveTo>
                <a:cubicBezTo>
                  <a:pt x="604" y="610"/>
                  <a:pt x="604" y="610"/>
                  <a:pt x="604" y="610"/>
                </a:cubicBezTo>
                <a:cubicBezTo>
                  <a:pt x="626" y="647"/>
                  <a:pt x="637" y="690"/>
                  <a:pt x="637" y="739"/>
                </a:cubicBezTo>
                <a:cubicBezTo>
                  <a:pt x="637" y="815"/>
                  <a:pt x="614" y="879"/>
                  <a:pt x="569" y="929"/>
                </a:cubicBezTo>
                <a:cubicBezTo>
                  <a:pt x="523" y="980"/>
                  <a:pt x="458" y="1010"/>
                  <a:pt x="373" y="1019"/>
                </a:cubicBezTo>
                <a:cubicBezTo>
                  <a:pt x="373" y="1149"/>
                  <a:pt x="373" y="1149"/>
                  <a:pt x="373" y="1149"/>
                </a:cubicBezTo>
                <a:cubicBezTo>
                  <a:pt x="264" y="1149"/>
                  <a:pt x="264" y="1149"/>
                  <a:pt x="264" y="1149"/>
                </a:cubicBezTo>
                <a:cubicBezTo>
                  <a:pt x="264" y="1019"/>
                  <a:pt x="264" y="1019"/>
                  <a:pt x="264" y="1019"/>
                </a:cubicBezTo>
                <a:cubicBezTo>
                  <a:pt x="122" y="1005"/>
                  <a:pt x="34" y="922"/>
                  <a:pt x="0" y="771"/>
                </a:cubicBezTo>
                <a:cubicBezTo>
                  <a:pt x="168" y="728"/>
                  <a:pt x="168" y="728"/>
                  <a:pt x="168" y="728"/>
                </a:cubicBezTo>
                <a:cubicBezTo>
                  <a:pt x="184" y="822"/>
                  <a:pt x="235" y="870"/>
                  <a:pt x="323" y="870"/>
                </a:cubicBezTo>
                <a:cubicBezTo>
                  <a:pt x="364" y="870"/>
                  <a:pt x="394" y="860"/>
                  <a:pt x="413" y="839"/>
                </a:cubicBezTo>
                <a:cubicBezTo>
                  <a:pt x="432" y="819"/>
                  <a:pt x="442" y="795"/>
                  <a:pt x="442" y="766"/>
                </a:cubicBezTo>
                <a:cubicBezTo>
                  <a:pt x="442" y="736"/>
                  <a:pt x="432" y="714"/>
                  <a:pt x="413" y="698"/>
                </a:cubicBezTo>
                <a:cubicBezTo>
                  <a:pt x="394" y="683"/>
                  <a:pt x="351" y="664"/>
                  <a:pt x="284" y="640"/>
                </a:cubicBezTo>
                <a:cubicBezTo>
                  <a:pt x="225" y="619"/>
                  <a:pt x="178" y="599"/>
                  <a:pt x="144" y="578"/>
                </a:cubicBezTo>
                <a:cubicBezTo>
                  <a:pt x="111" y="558"/>
                  <a:pt x="83" y="530"/>
                  <a:pt x="62" y="493"/>
                </a:cubicBezTo>
                <a:cubicBezTo>
                  <a:pt x="41" y="457"/>
                  <a:pt x="31" y="414"/>
                  <a:pt x="31" y="366"/>
                </a:cubicBezTo>
                <a:cubicBezTo>
                  <a:pt x="31" y="302"/>
                  <a:pt x="50" y="245"/>
                  <a:pt x="87" y="194"/>
                </a:cubicBezTo>
                <a:cubicBezTo>
                  <a:pt x="125" y="143"/>
                  <a:pt x="184" y="112"/>
                  <a:pt x="264" y="101"/>
                </a:cubicBezTo>
                <a:cubicBezTo>
                  <a:pt x="264" y="0"/>
                  <a:pt x="264" y="0"/>
                  <a:pt x="264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101"/>
                  <a:pt x="373" y="101"/>
                  <a:pt x="373" y="101"/>
                </a:cubicBezTo>
                <a:cubicBezTo>
                  <a:pt x="494" y="115"/>
                  <a:pt x="573" y="184"/>
                  <a:pt x="609" y="307"/>
                </a:cubicBezTo>
                <a:cubicBezTo>
                  <a:pt x="459" y="369"/>
                  <a:pt x="459" y="369"/>
                  <a:pt x="459" y="369"/>
                </a:cubicBezTo>
                <a:cubicBezTo>
                  <a:pt x="430" y="284"/>
                  <a:pt x="385" y="242"/>
                  <a:pt x="323" y="242"/>
                </a:cubicBezTo>
                <a:cubicBezTo>
                  <a:pt x="293" y="242"/>
                  <a:pt x="268" y="252"/>
                  <a:pt x="250" y="270"/>
                </a:cubicBezTo>
                <a:cubicBezTo>
                  <a:pt x="231" y="289"/>
                  <a:pt x="222" y="312"/>
                  <a:pt x="222" y="339"/>
                </a:cubicBezTo>
                <a:cubicBezTo>
                  <a:pt x="222" y="366"/>
                  <a:pt x="231" y="387"/>
                  <a:pt x="249" y="402"/>
                </a:cubicBezTo>
                <a:cubicBezTo>
                  <a:pt x="267" y="416"/>
                  <a:pt x="305" y="435"/>
                  <a:pt x="364" y="456"/>
                </a:cubicBezTo>
                <a:cubicBezTo>
                  <a:pt x="428" y="480"/>
                  <a:pt x="479" y="502"/>
                  <a:pt x="516" y="523"/>
                </a:cubicBezTo>
                <a:cubicBezTo>
                  <a:pt x="552" y="544"/>
                  <a:pt x="582" y="573"/>
                  <a:pt x="604" y="6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8" name="Freeform 26"/>
          <p:cNvSpPr>
            <a:spLocks noEditPoints="1"/>
          </p:cNvSpPr>
          <p:nvPr/>
        </p:nvSpPr>
        <p:spPr bwMode="auto">
          <a:xfrm>
            <a:off x="5716829" y="2434589"/>
            <a:ext cx="756835" cy="730931"/>
          </a:xfrm>
          <a:custGeom>
            <a:avLst/>
            <a:gdLst>
              <a:gd name="T0" fmla="*/ 1687 w 1687"/>
              <a:gd name="T1" fmla="*/ 89 h 1637"/>
              <a:gd name="T2" fmla="*/ 1598 w 1687"/>
              <a:gd name="T3" fmla="*/ 0 h 1637"/>
              <a:gd name="T4" fmla="*/ 959 w 1687"/>
              <a:gd name="T5" fmla="*/ 0 h 1637"/>
              <a:gd name="T6" fmla="*/ 869 w 1687"/>
              <a:gd name="T7" fmla="*/ 89 h 1637"/>
              <a:gd name="T8" fmla="*/ 869 w 1687"/>
              <a:gd name="T9" fmla="*/ 755 h 1637"/>
              <a:gd name="T10" fmla="*/ 920 w 1687"/>
              <a:gd name="T11" fmla="*/ 755 h 1637"/>
              <a:gd name="T12" fmla="*/ 920 w 1687"/>
              <a:gd name="T13" fmla="*/ 190 h 1637"/>
              <a:gd name="T14" fmla="*/ 1636 w 1687"/>
              <a:gd name="T15" fmla="*/ 190 h 1637"/>
              <a:gd name="T16" fmla="*/ 1636 w 1687"/>
              <a:gd name="T17" fmla="*/ 1214 h 1637"/>
              <a:gd name="T18" fmla="*/ 1535 w 1687"/>
              <a:gd name="T19" fmla="*/ 1214 h 1637"/>
              <a:gd name="T20" fmla="*/ 1535 w 1687"/>
              <a:gd name="T21" fmla="*/ 1469 h 1637"/>
              <a:gd name="T22" fmla="*/ 1598 w 1687"/>
              <a:gd name="T23" fmla="*/ 1469 h 1637"/>
              <a:gd name="T24" fmla="*/ 1687 w 1687"/>
              <a:gd name="T25" fmla="*/ 1380 h 1637"/>
              <a:gd name="T26" fmla="*/ 1687 w 1687"/>
              <a:gd name="T27" fmla="*/ 89 h 1637"/>
              <a:gd name="T28" fmla="*/ 1687 w 1687"/>
              <a:gd name="T29" fmla="*/ 89 h 1637"/>
              <a:gd name="T30" fmla="*/ 1548 w 1687"/>
              <a:gd name="T31" fmla="*/ 108 h 1637"/>
              <a:gd name="T32" fmla="*/ 1548 w 1687"/>
              <a:gd name="T33" fmla="*/ 108 h 1637"/>
              <a:gd name="T34" fmla="*/ 1008 w 1687"/>
              <a:gd name="T35" fmla="*/ 108 h 1637"/>
              <a:gd name="T36" fmla="*/ 990 w 1687"/>
              <a:gd name="T37" fmla="*/ 89 h 1637"/>
              <a:gd name="T38" fmla="*/ 1008 w 1687"/>
              <a:gd name="T39" fmla="*/ 71 h 1637"/>
              <a:gd name="T40" fmla="*/ 1548 w 1687"/>
              <a:gd name="T41" fmla="*/ 71 h 1637"/>
              <a:gd name="T42" fmla="*/ 1567 w 1687"/>
              <a:gd name="T43" fmla="*/ 89 h 1637"/>
              <a:gd name="T44" fmla="*/ 1548 w 1687"/>
              <a:gd name="T45" fmla="*/ 108 h 1637"/>
              <a:gd name="T46" fmla="*/ 1470 w 1687"/>
              <a:gd name="T47" fmla="*/ 1548 h 1637"/>
              <a:gd name="T48" fmla="*/ 1381 w 1687"/>
              <a:gd name="T49" fmla="*/ 1637 h 1637"/>
              <a:gd name="T50" fmla="*/ 89 w 1687"/>
              <a:gd name="T51" fmla="*/ 1637 h 1637"/>
              <a:gd name="T52" fmla="*/ 0 w 1687"/>
              <a:gd name="T53" fmla="*/ 1548 h 1637"/>
              <a:gd name="T54" fmla="*/ 0 w 1687"/>
              <a:gd name="T55" fmla="*/ 908 h 1637"/>
              <a:gd name="T56" fmla="*/ 89 w 1687"/>
              <a:gd name="T57" fmla="*/ 819 h 1637"/>
              <a:gd name="T58" fmla="*/ 1381 w 1687"/>
              <a:gd name="T59" fmla="*/ 819 h 1637"/>
              <a:gd name="T60" fmla="*/ 1470 w 1687"/>
              <a:gd name="T61" fmla="*/ 908 h 1637"/>
              <a:gd name="T62" fmla="*/ 1470 w 1687"/>
              <a:gd name="T63" fmla="*/ 1548 h 1637"/>
              <a:gd name="T64" fmla="*/ 1399 w 1687"/>
              <a:gd name="T65" fmla="*/ 958 h 1637"/>
              <a:gd name="T66" fmla="*/ 1399 w 1687"/>
              <a:gd name="T67" fmla="*/ 958 h 1637"/>
              <a:gd name="T68" fmla="*/ 1399 w 1687"/>
              <a:gd name="T69" fmla="*/ 1498 h 1637"/>
              <a:gd name="T70" fmla="*/ 1380 w 1687"/>
              <a:gd name="T71" fmla="*/ 1517 h 1637"/>
              <a:gd name="T72" fmla="*/ 1362 w 1687"/>
              <a:gd name="T73" fmla="*/ 1498 h 1637"/>
              <a:gd name="T74" fmla="*/ 1362 w 1687"/>
              <a:gd name="T75" fmla="*/ 958 h 1637"/>
              <a:gd name="T76" fmla="*/ 1380 w 1687"/>
              <a:gd name="T77" fmla="*/ 939 h 1637"/>
              <a:gd name="T78" fmla="*/ 1399 w 1687"/>
              <a:gd name="T79" fmla="*/ 958 h 1637"/>
              <a:gd name="T80" fmla="*/ 65 w 1687"/>
              <a:gd name="T81" fmla="*/ 1228 h 1637"/>
              <a:gd name="T82" fmla="*/ 118 w 1687"/>
              <a:gd name="T83" fmla="*/ 1282 h 1637"/>
              <a:gd name="T84" fmla="*/ 172 w 1687"/>
              <a:gd name="T85" fmla="*/ 1228 h 1637"/>
              <a:gd name="T86" fmla="*/ 118 w 1687"/>
              <a:gd name="T87" fmla="*/ 1174 h 1637"/>
              <a:gd name="T88" fmla="*/ 65 w 1687"/>
              <a:gd name="T89" fmla="*/ 1228 h 1637"/>
              <a:gd name="T90" fmla="*/ 65 w 1687"/>
              <a:gd name="T91" fmla="*/ 1228 h 1637"/>
              <a:gd name="T92" fmla="*/ 255 w 1687"/>
              <a:gd name="T93" fmla="*/ 870 h 1637"/>
              <a:gd name="T94" fmla="*/ 255 w 1687"/>
              <a:gd name="T95" fmla="*/ 870 h 1637"/>
              <a:gd name="T96" fmla="*/ 1280 w 1687"/>
              <a:gd name="T97" fmla="*/ 870 h 1637"/>
              <a:gd name="T98" fmla="*/ 1280 w 1687"/>
              <a:gd name="T99" fmla="*/ 1586 h 1637"/>
              <a:gd name="T100" fmla="*/ 255 w 1687"/>
              <a:gd name="T101" fmla="*/ 1586 h 1637"/>
              <a:gd name="T102" fmla="*/ 255 w 1687"/>
              <a:gd name="T103" fmla="*/ 87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87" h="1637">
                <a:moveTo>
                  <a:pt x="1687" y="89"/>
                </a:moveTo>
                <a:cubicBezTo>
                  <a:pt x="1687" y="40"/>
                  <a:pt x="1647" y="0"/>
                  <a:pt x="1598" y="0"/>
                </a:cubicBezTo>
                <a:cubicBezTo>
                  <a:pt x="959" y="0"/>
                  <a:pt x="959" y="0"/>
                  <a:pt x="959" y="0"/>
                </a:cubicBezTo>
                <a:cubicBezTo>
                  <a:pt x="909" y="0"/>
                  <a:pt x="869" y="40"/>
                  <a:pt x="869" y="89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920" y="755"/>
                  <a:pt x="920" y="755"/>
                  <a:pt x="920" y="755"/>
                </a:cubicBezTo>
                <a:cubicBezTo>
                  <a:pt x="920" y="190"/>
                  <a:pt x="920" y="190"/>
                  <a:pt x="920" y="190"/>
                </a:cubicBezTo>
                <a:cubicBezTo>
                  <a:pt x="1636" y="190"/>
                  <a:pt x="1636" y="190"/>
                  <a:pt x="1636" y="190"/>
                </a:cubicBezTo>
                <a:cubicBezTo>
                  <a:pt x="1636" y="1214"/>
                  <a:pt x="1636" y="1214"/>
                  <a:pt x="1636" y="1214"/>
                </a:cubicBezTo>
                <a:cubicBezTo>
                  <a:pt x="1535" y="1214"/>
                  <a:pt x="1535" y="1214"/>
                  <a:pt x="1535" y="1214"/>
                </a:cubicBezTo>
                <a:cubicBezTo>
                  <a:pt x="1535" y="1469"/>
                  <a:pt x="1535" y="1469"/>
                  <a:pt x="1535" y="1469"/>
                </a:cubicBezTo>
                <a:cubicBezTo>
                  <a:pt x="1598" y="1469"/>
                  <a:pt x="1598" y="1469"/>
                  <a:pt x="1598" y="1469"/>
                </a:cubicBezTo>
                <a:cubicBezTo>
                  <a:pt x="1647" y="1469"/>
                  <a:pt x="1687" y="1430"/>
                  <a:pt x="1687" y="1380"/>
                </a:cubicBezTo>
                <a:cubicBezTo>
                  <a:pt x="1687" y="89"/>
                  <a:pt x="1687" y="89"/>
                  <a:pt x="1687" y="89"/>
                </a:cubicBezTo>
                <a:cubicBezTo>
                  <a:pt x="1687" y="89"/>
                  <a:pt x="1687" y="89"/>
                  <a:pt x="1687" y="89"/>
                </a:cubicBezTo>
                <a:close/>
                <a:moveTo>
                  <a:pt x="1548" y="108"/>
                </a:moveTo>
                <a:cubicBezTo>
                  <a:pt x="1548" y="108"/>
                  <a:pt x="1548" y="108"/>
                  <a:pt x="1548" y="108"/>
                </a:cubicBezTo>
                <a:cubicBezTo>
                  <a:pt x="1008" y="108"/>
                  <a:pt x="1008" y="108"/>
                  <a:pt x="1008" y="108"/>
                </a:cubicBezTo>
                <a:cubicBezTo>
                  <a:pt x="998" y="108"/>
                  <a:pt x="990" y="100"/>
                  <a:pt x="990" y="89"/>
                </a:cubicBezTo>
                <a:cubicBezTo>
                  <a:pt x="990" y="79"/>
                  <a:pt x="998" y="71"/>
                  <a:pt x="1008" y="71"/>
                </a:cubicBezTo>
                <a:cubicBezTo>
                  <a:pt x="1548" y="71"/>
                  <a:pt x="1548" y="71"/>
                  <a:pt x="1548" y="71"/>
                </a:cubicBezTo>
                <a:cubicBezTo>
                  <a:pt x="1558" y="71"/>
                  <a:pt x="1567" y="79"/>
                  <a:pt x="1567" y="89"/>
                </a:cubicBezTo>
                <a:cubicBezTo>
                  <a:pt x="1567" y="100"/>
                  <a:pt x="1558" y="108"/>
                  <a:pt x="1548" y="108"/>
                </a:cubicBezTo>
                <a:close/>
                <a:moveTo>
                  <a:pt x="1470" y="1548"/>
                </a:moveTo>
                <a:cubicBezTo>
                  <a:pt x="1470" y="1597"/>
                  <a:pt x="1430" y="1637"/>
                  <a:pt x="1381" y="1637"/>
                </a:cubicBezTo>
                <a:cubicBezTo>
                  <a:pt x="89" y="1637"/>
                  <a:pt x="89" y="1637"/>
                  <a:pt x="89" y="1637"/>
                </a:cubicBezTo>
                <a:cubicBezTo>
                  <a:pt x="40" y="1637"/>
                  <a:pt x="0" y="1597"/>
                  <a:pt x="0" y="1548"/>
                </a:cubicBezTo>
                <a:cubicBezTo>
                  <a:pt x="0" y="908"/>
                  <a:pt x="0" y="908"/>
                  <a:pt x="0" y="908"/>
                </a:cubicBezTo>
                <a:cubicBezTo>
                  <a:pt x="0" y="859"/>
                  <a:pt x="40" y="819"/>
                  <a:pt x="89" y="819"/>
                </a:cubicBezTo>
                <a:cubicBezTo>
                  <a:pt x="1381" y="819"/>
                  <a:pt x="1381" y="819"/>
                  <a:pt x="1381" y="819"/>
                </a:cubicBezTo>
                <a:cubicBezTo>
                  <a:pt x="1430" y="819"/>
                  <a:pt x="1470" y="859"/>
                  <a:pt x="1470" y="908"/>
                </a:cubicBezTo>
                <a:cubicBezTo>
                  <a:pt x="1470" y="1548"/>
                  <a:pt x="1470" y="1548"/>
                  <a:pt x="1470" y="1548"/>
                </a:cubicBezTo>
                <a:close/>
                <a:moveTo>
                  <a:pt x="1399" y="958"/>
                </a:moveTo>
                <a:cubicBezTo>
                  <a:pt x="1399" y="958"/>
                  <a:pt x="1399" y="958"/>
                  <a:pt x="1399" y="958"/>
                </a:cubicBezTo>
                <a:cubicBezTo>
                  <a:pt x="1399" y="1498"/>
                  <a:pt x="1399" y="1498"/>
                  <a:pt x="1399" y="1498"/>
                </a:cubicBezTo>
                <a:cubicBezTo>
                  <a:pt x="1399" y="1508"/>
                  <a:pt x="1391" y="1517"/>
                  <a:pt x="1380" y="1517"/>
                </a:cubicBezTo>
                <a:cubicBezTo>
                  <a:pt x="1370" y="1517"/>
                  <a:pt x="1362" y="1508"/>
                  <a:pt x="1362" y="1498"/>
                </a:cubicBezTo>
                <a:cubicBezTo>
                  <a:pt x="1362" y="958"/>
                  <a:pt x="1362" y="958"/>
                  <a:pt x="1362" y="958"/>
                </a:cubicBezTo>
                <a:cubicBezTo>
                  <a:pt x="1362" y="948"/>
                  <a:pt x="1370" y="939"/>
                  <a:pt x="1380" y="939"/>
                </a:cubicBezTo>
                <a:cubicBezTo>
                  <a:pt x="1391" y="939"/>
                  <a:pt x="1399" y="948"/>
                  <a:pt x="1399" y="958"/>
                </a:cubicBezTo>
                <a:close/>
                <a:moveTo>
                  <a:pt x="65" y="1228"/>
                </a:moveTo>
                <a:cubicBezTo>
                  <a:pt x="65" y="1258"/>
                  <a:pt x="88" y="1282"/>
                  <a:pt x="118" y="1282"/>
                </a:cubicBezTo>
                <a:cubicBezTo>
                  <a:pt x="148" y="1282"/>
                  <a:pt x="172" y="1258"/>
                  <a:pt x="172" y="1228"/>
                </a:cubicBezTo>
                <a:cubicBezTo>
                  <a:pt x="172" y="1198"/>
                  <a:pt x="148" y="1174"/>
                  <a:pt x="118" y="1174"/>
                </a:cubicBezTo>
                <a:cubicBezTo>
                  <a:pt x="88" y="1174"/>
                  <a:pt x="65" y="1198"/>
                  <a:pt x="65" y="1228"/>
                </a:cubicBezTo>
                <a:cubicBezTo>
                  <a:pt x="65" y="1228"/>
                  <a:pt x="65" y="1228"/>
                  <a:pt x="65" y="1228"/>
                </a:cubicBezTo>
                <a:close/>
                <a:moveTo>
                  <a:pt x="255" y="870"/>
                </a:moveTo>
                <a:cubicBezTo>
                  <a:pt x="255" y="870"/>
                  <a:pt x="255" y="870"/>
                  <a:pt x="255" y="870"/>
                </a:cubicBezTo>
                <a:cubicBezTo>
                  <a:pt x="1280" y="870"/>
                  <a:pt x="1280" y="870"/>
                  <a:pt x="1280" y="870"/>
                </a:cubicBezTo>
                <a:cubicBezTo>
                  <a:pt x="1280" y="1586"/>
                  <a:pt x="1280" y="1586"/>
                  <a:pt x="1280" y="1586"/>
                </a:cubicBezTo>
                <a:cubicBezTo>
                  <a:pt x="255" y="1586"/>
                  <a:pt x="255" y="1586"/>
                  <a:pt x="255" y="1586"/>
                </a:cubicBezTo>
                <a:lnTo>
                  <a:pt x="255" y="8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9" name="Freeform 27"/>
          <p:cNvSpPr>
            <a:spLocks noEditPoints="1"/>
          </p:cNvSpPr>
          <p:nvPr/>
        </p:nvSpPr>
        <p:spPr bwMode="auto">
          <a:xfrm>
            <a:off x="7893005" y="2612026"/>
            <a:ext cx="376763" cy="375063"/>
          </a:xfrm>
          <a:custGeom>
            <a:avLst/>
            <a:gdLst>
              <a:gd name="T0" fmla="*/ 1723 w 1838"/>
              <a:gd name="T1" fmla="*/ 0 h 1838"/>
              <a:gd name="T2" fmla="*/ 115 w 1838"/>
              <a:gd name="T3" fmla="*/ 0 h 1838"/>
              <a:gd name="T4" fmla="*/ 0 w 1838"/>
              <a:gd name="T5" fmla="*/ 115 h 1838"/>
              <a:gd name="T6" fmla="*/ 0 w 1838"/>
              <a:gd name="T7" fmla="*/ 1321 h 1838"/>
              <a:gd name="T8" fmla="*/ 115 w 1838"/>
              <a:gd name="T9" fmla="*/ 1436 h 1838"/>
              <a:gd name="T10" fmla="*/ 1723 w 1838"/>
              <a:gd name="T11" fmla="*/ 1436 h 1838"/>
              <a:gd name="T12" fmla="*/ 1838 w 1838"/>
              <a:gd name="T13" fmla="*/ 1321 h 1838"/>
              <a:gd name="T14" fmla="*/ 1838 w 1838"/>
              <a:gd name="T15" fmla="*/ 115 h 1838"/>
              <a:gd name="T16" fmla="*/ 1723 w 1838"/>
              <a:gd name="T17" fmla="*/ 0 h 1838"/>
              <a:gd name="T18" fmla="*/ 1723 w 1838"/>
              <a:gd name="T19" fmla="*/ 1034 h 1838"/>
              <a:gd name="T20" fmla="*/ 1723 w 1838"/>
              <a:gd name="T21" fmla="*/ 1034 h 1838"/>
              <a:gd name="T22" fmla="*/ 1608 w 1838"/>
              <a:gd name="T23" fmla="*/ 1149 h 1838"/>
              <a:gd name="T24" fmla="*/ 230 w 1838"/>
              <a:gd name="T25" fmla="*/ 1149 h 1838"/>
              <a:gd name="T26" fmla="*/ 115 w 1838"/>
              <a:gd name="T27" fmla="*/ 1034 h 1838"/>
              <a:gd name="T28" fmla="*/ 115 w 1838"/>
              <a:gd name="T29" fmla="*/ 230 h 1838"/>
              <a:gd name="T30" fmla="*/ 230 w 1838"/>
              <a:gd name="T31" fmla="*/ 115 h 1838"/>
              <a:gd name="T32" fmla="*/ 1608 w 1838"/>
              <a:gd name="T33" fmla="*/ 115 h 1838"/>
              <a:gd name="T34" fmla="*/ 1723 w 1838"/>
              <a:gd name="T35" fmla="*/ 230 h 1838"/>
              <a:gd name="T36" fmla="*/ 1723 w 1838"/>
              <a:gd name="T37" fmla="*/ 1034 h 1838"/>
              <a:gd name="T38" fmla="*/ 1034 w 1838"/>
              <a:gd name="T39" fmla="*/ 1493 h 1838"/>
              <a:gd name="T40" fmla="*/ 1034 w 1838"/>
              <a:gd name="T41" fmla="*/ 1493 h 1838"/>
              <a:gd name="T42" fmla="*/ 1091 w 1838"/>
              <a:gd name="T43" fmla="*/ 1551 h 1838"/>
              <a:gd name="T44" fmla="*/ 1091 w 1838"/>
              <a:gd name="T45" fmla="*/ 1608 h 1838"/>
              <a:gd name="T46" fmla="*/ 1137 w 1838"/>
              <a:gd name="T47" fmla="*/ 1700 h 1838"/>
              <a:gd name="T48" fmla="*/ 1275 w 1838"/>
              <a:gd name="T49" fmla="*/ 1804 h 1838"/>
              <a:gd name="T50" fmla="*/ 1264 w 1838"/>
              <a:gd name="T51" fmla="*/ 1838 h 1838"/>
              <a:gd name="T52" fmla="*/ 574 w 1838"/>
              <a:gd name="T53" fmla="*/ 1838 h 1838"/>
              <a:gd name="T54" fmla="*/ 563 w 1838"/>
              <a:gd name="T55" fmla="*/ 1804 h 1838"/>
              <a:gd name="T56" fmla="*/ 701 w 1838"/>
              <a:gd name="T57" fmla="*/ 1700 h 1838"/>
              <a:gd name="T58" fmla="*/ 747 w 1838"/>
              <a:gd name="T59" fmla="*/ 1608 h 1838"/>
              <a:gd name="T60" fmla="*/ 747 w 1838"/>
              <a:gd name="T61" fmla="*/ 1551 h 1838"/>
              <a:gd name="T62" fmla="*/ 804 w 1838"/>
              <a:gd name="T63" fmla="*/ 1493 h 1838"/>
              <a:gd name="T64" fmla="*/ 1034 w 1838"/>
              <a:gd name="T65" fmla="*/ 1493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38" h="1838">
                <a:moveTo>
                  <a:pt x="1723" y="0"/>
                </a:moveTo>
                <a:cubicBezTo>
                  <a:pt x="115" y="0"/>
                  <a:pt x="115" y="0"/>
                  <a:pt x="115" y="0"/>
                </a:cubicBezTo>
                <a:cubicBezTo>
                  <a:pt x="52" y="0"/>
                  <a:pt x="0" y="52"/>
                  <a:pt x="0" y="115"/>
                </a:cubicBezTo>
                <a:cubicBezTo>
                  <a:pt x="0" y="1321"/>
                  <a:pt x="0" y="1321"/>
                  <a:pt x="0" y="1321"/>
                </a:cubicBezTo>
                <a:cubicBezTo>
                  <a:pt x="0" y="1385"/>
                  <a:pt x="52" y="1436"/>
                  <a:pt x="115" y="1436"/>
                </a:cubicBezTo>
                <a:cubicBezTo>
                  <a:pt x="1723" y="1436"/>
                  <a:pt x="1723" y="1436"/>
                  <a:pt x="1723" y="1436"/>
                </a:cubicBezTo>
                <a:cubicBezTo>
                  <a:pt x="1786" y="1436"/>
                  <a:pt x="1838" y="1385"/>
                  <a:pt x="1838" y="1321"/>
                </a:cubicBezTo>
                <a:cubicBezTo>
                  <a:pt x="1838" y="115"/>
                  <a:pt x="1838" y="115"/>
                  <a:pt x="1838" y="115"/>
                </a:cubicBezTo>
                <a:cubicBezTo>
                  <a:pt x="1838" y="52"/>
                  <a:pt x="1786" y="0"/>
                  <a:pt x="1723" y="0"/>
                </a:cubicBezTo>
                <a:close/>
                <a:moveTo>
                  <a:pt x="1723" y="1034"/>
                </a:moveTo>
                <a:cubicBezTo>
                  <a:pt x="1723" y="1034"/>
                  <a:pt x="1723" y="1034"/>
                  <a:pt x="1723" y="1034"/>
                </a:cubicBezTo>
                <a:cubicBezTo>
                  <a:pt x="1723" y="1098"/>
                  <a:pt x="1671" y="1149"/>
                  <a:pt x="1608" y="1149"/>
                </a:cubicBezTo>
                <a:cubicBezTo>
                  <a:pt x="230" y="1149"/>
                  <a:pt x="230" y="1149"/>
                  <a:pt x="230" y="1149"/>
                </a:cubicBezTo>
                <a:cubicBezTo>
                  <a:pt x="166" y="1149"/>
                  <a:pt x="115" y="1098"/>
                  <a:pt x="115" y="1034"/>
                </a:cubicBezTo>
                <a:cubicBezTo>
                  <a:pt x="115" y="230"/>
                  <a:pt x="115" y="230"/>
                  <a:pt x="115" y="230"/>
                </a:cubicBezTo>
                <a:cubicBezTo>
                  <a:pt x="115" y="167"/>
                  <a:pt x="167" y="115"/>
                  <a:pt x="230" y="115"/>
                </a:cubicBezTo>
                <a:cubicBezTo>
                  <a:pt x="1608" y="115"/>
                  <a:pt x="1608" y="115"/>
                  <a:pt x="1608" y="115"/>
                </a:cubicBezTo>
                <a:cubicBezTo>
                  <a:pt x="1671" y="115"/>
                  <a:pt x="1723" y="167"/>
                  <a:pt x="1723" y="230"/>
                </a:cubicBezTo>
                <a:cubicBezTo>
                  <a:pt x="1723" y="1034"/>
                  <a:pt x="1723" y="1034"/>
                  <a:pt x="1723" y="1034"/>
                </a:cubicBezTo>
                <a:close/>
                <a:moveTo>
                  <a:pt x="1034" y="1493"/>
                </a:moveTo>
                <a:cubicBezTo>
                  <a:pt x="1034" y="1493"/>
                  <a:pt x="1034" y="1493"/>
                  <a:pt x="1034" y="1493"/>
                </a:cubicBezTo>
                <a:cubicBezTo>
                  <a:pt x="1065" y="1493"/>
                  <a:pt x="1091" y="1519"/>
                  <a:pt x="1091" y="1551"/>
                </a:cubicBezTo>
                <a:cubicBezTo>
                  <a:pt x="1091" y="1608"/>
                  <a:pt x="1091" y="1608"/>
                  <a:pt x="1091" y="1608"/>
                </a:cubicBezTo>
                <a:cubicBezTo>
                  <a:pt x="1091" y="1640"/>
                  <a:pt x="1112" y="1681"/>
                  <a:pt x="1137" y="1700"/>
                </a:cubicBezTo>
                <a:cubicBezTo>
                  <a:pt x="1275" y="1804"/>
                  <a:pt x="1275" y="1804"/>
                  <a:pt x="1275" y="1804"/>
                </a:cubicBezTo>
                <a:cubicBezTo>
                  <a:pt x="1300" y="1823"/>
                  <a:pt x="1295" y="1838"/>
                  <a:pt x="1264" y="1838"/>
                </a:cubicBezTo>
                <a:cubicBezTo>
                  <a:pt x="574" y="1838"/>
                  <a:pt x="574" y="1838"/>
                  <a:pt x="574" y="1838"/>
                </a:cubicBezTo>
                <a:cubicBezTo>
                  <a:pt x="543" y="1838"/>
                  <a:pt x="538" y="1823"/>
                  <a:pt x="563" y="1804"/>
                </a:cubicBezTo>
                <a:cubicBezTo>
                  <a:pt x="701" y="1700"/>
                  <a:pt x="701" y="1700"/>
                  <a:pt x="701" y="1700"/>
                </a:cubicBezTo>
                <a:cubicBezTo>
                  <a:pt x="726" y="1681"/>
                  <a:pt x="747" y="1640"/>
                  <a:pt x="747" y="1608"/>
                </a:cubicBezTo>
                <a:cubicBezTo>
                  <a:pt x="747" y="1551"/>
                  <a:pt x="747" y="1551"/>
                  <a:pt x="747" y="1551"/>
                </a:cubicBezTo>
                <a:cubicBezTo>
                  <a:pt x="747" y="1519"/>
                  <a:pt x="773" y="1493"/>
                  <a:pt x="804" y="1493"/>
                </a:cubicBezTo>
                <a:lnTo>
                  <a:pt x="1034" y="14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20" name="Freeform 28"/>
          <p:cNvSpPr>
            <a:spLocks noEditPoints="1"/>
          </p:cNvSpPr>
          <p:nvPr/>
        </p:nvSpPr>
        <p:spPr bwMode="auto">
          <a:xfrm>
            <a:off x="9803912" y="2379358"/>
            <a:ext cx="527720" cy="841399"/>
          </a:xfrm>
          <a:custGeom>
            <a:avLst/>
            <a:gdLst>
              <a:gd name="T0" fmla="*/ 804 w 1148"/>
              <a:gd name="T1" fmla="*/ 1493 h 1838"/>
              <a:gd name="T2" fmla="*/ 746 w 1148"/>
              <a:gd name="T3" fmla="*/ 1551 h 1838"/>
              <a:gd name="T4" fmla="*/ 402 w 1148"/>
              <a:gd name="T5" fmla="*/ 1551 h 1838"/>
              <a:gd name="T6" fmla="*/ 344 w 1148"/>
              <a:gd name="T7" fmla="*/ 1493 h 1838"/>
              <a:gd name="T8" fmla="*/ 402 w 1148"/>
              <a:gd name="T9" fmla="*/ 1436 h 1838"/>
              <a:gd name="T10" fmla="*/ 746 w 1148"/>
              <a:gd name="T11" fmla="*/ 1436 h 1838"/>
              <a:gd name="T12" fmla="*/ 804 w 1148"/>
              <a:gd name="T13" fmla="*/ 1493 h 1838"/>
              <a:gd name="T14" fmla="*/ 746 w 1148"/>
              <a:gd name="T15" fmla="*/ 1608 h 1838"/>
              <a:gd name="T16" fmla="*/ 746 w 1148"/>
              <a:gd name="T17" fmla="*/ 1608 h 1838"/>
              <a:gd name="T18" fmla="*/ 402 w 1148"/>
              <a:gd name="T19" fmla="*/ 1608 h 1838"/>
              <a:gd name="T20" fmla="*/ 344 w 1148"/>
              <a:gd name="T21" fmla="*/ 1666 h 1838"/>
              <a:gd name="T22" fmla="*/ 402 w 1148"/>
              <a:gd name="T23" fmla="*/ 1723 h 1838"/>
              <a:gd name="T24" fmla="*/ 516 w 1148"/>
              <a:gd name="T25" fmla="*/ 1838 h 1838"/>
              <a:gd name="T26" fmla="*/ 631 w 1148"/>
              <a:gd name="T27" fmla="*/ 1838 h 1838"/>
              <a:gd name="T28" fmla="*/ 746 w 1148"/>
              <a:gd name="T29" fmla="*/ 1723 h 1838"/>
              <a:gd name="T30" fmla="*/ 804 w 1148"/>
              <a:gd name="T31" fmla="*/ 1666 h 1838"/>
              <a:gd name="T32" fmla="*/ 746 w 1148"/>
              <a:gd name="T33" fmla="*/ 1608 h 1838"/>
              <a:gd name="T34" fmla="*/ 574 w 1148"/>
              <a:gd name="T35" fmla="*/ 115 h 1838"/>
              <a:gd name="T36" fmla="*/ 574 w 1148"/>
              <a:gd name="T37" fmla="*/ 115 h 1838"/>
              <a:gd name="T38" fmla="*/ 1033 w 1148"/>
              <a:gd name="T39" fmla="*/ 575 h 1838"/>
              <a:gd name="T40" fmla="*/ 803 w 1148"/>
              <a:gd name="T41" fmla="*/ 970 h 1838"/>
              <a:gd name="T42" fmla="*/ 746 w 1148"/>
              <a:gd name="T43" fmla="*/ 1003 h 1838"/>
              <a:gd name="T44" fmla="*/ 746 w 1148"/>
              <a:gd name="T45" fmla="*/ 1264 h 1838"/>
              <a:gd name="T46" fmla="*/ 402 w 1148"/>
              <a:gd name="T47" fmla="*/ 1264 h 1838"/>
              <a:gd name="T48" fmla="*/ 402 w 1148"/>
              <a:gd name="T49" fmla="*/ 1003 h 1838"/>
              <a:gd name="T50" fmla="*/ 345 w 1148"/>
              <a:gd name="T51" fmla="*/ 970 h 1838"/>
              <a:gd name="T52" fmla="*/ 115 w 1148"/>
              <a:gd name="T53" fmla="*/ 575 h 1838"/>
              <a:gd name="T54" fmla="*/ 574 w 1148"/>
              <a:gd name="T55" fmla="*/ 115 h 1838"/>
              <a:gd name="T56" fmla="*/ 574 w 1148"/>
              <a:gd name="T57" fmla="*/ 0 h 1838"/>
              <a:gd name="T58" fmla="*/ 574 w 1148"/>
              <a:gd name="T59" fmla="*/ 0 h 1838"/>
              <a:gd name="T60" fmla="*/ 0 w 1148"/>
              <a:gd name="T61" fmla="*/ 575 h 1838"/>
              <a:gd name="T62" fmla="*/ 287 w 1148"/>
              <a:gd name="T63" fmla="*/ 1069 h 1838"/>
              <a:gd name="T64" fmla="*/ 287 w 1148"/>
              <a:gd name="T65" fmla="*/ 1264 h 1838"/>
              <a:gd name="T66" fmla="*/ 402 w 1148"/>
              <a:gd name="T67" fmla="*/ 1379 h 1838"/>
              <a:gd name="T68" fmla="*/ 746 w 1148"/>
              <a:gd name="T69" fmla="*/ 1379 h 1838"/>
              <a:gd name="T70" fmla="*/ 861 w 1148"/>
              <a:gd name="T71" fmla="*/ 1264 h 1838"/>
              <a:gd name="T72" fmla="*/ 861 w 1148"/>
              <a:gd name="T73" fmla="*/ 1069 h 1838"/>
              <a:gd name="T74" fmla="*/ 1148 w 1148"/>
              <a:gd name="T75" fmla="*/ 575 h 1838"/>
              <a:gd name="T76" fmla="*/ 574 w 1148"/>
              <a:gd name="T77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8" h="1838">
                <a:moveTo>
                  <a:pt x="804" y="1493"/>
                </a:moveTo>
                <a:cubicBezTo>
                  <a:pt x="804" y="1525"/>
                  <a:pt x="778" y="1551"/>
                  <a:pt x="746" y="1551"/>
                </a:cubicBezTo>
                <a:cubicBezTo>
                  <a:pt x="402" y="1551"/>
                  <a:pt x="402" y="1551"/>
                  <a:pt x="402" y="1551"/>
                </a:cubicBezTo>
                <a:cubicBezTo>
                  <a:pt x="370" y="1551"/>
                  <a:pt x="344" y="1525"/>
                  <a:pt x="344" y="1493"/>
                </a:cubicBezTo>
                <a:cubicBezTo>
                  <a:pt x="344" y="1462"/>
                  <a:pt x="370" y="1436"/>
                  <a:pt x="402" y="1436"/>
                </a:cubicBezTo>
                <a:cubicBezTo>
                  <a:pt x="746" y="1436"/>
                  <a:pt x="746" y="1436"/>
                  <a:pt x="746" y="1436"/>
                </a:cubicBezTo>
                <a:cubicBezTo>
                  <a:pt x="778" y="1436"/>
                  <a:pt x="804" y="1462"/>
                  <a:pt x="804" y="1493"/>
                </a:cubicBezTo>
                <a:close/>
                <a:moveTo>
                  <a:pt x="746" y="1608"/>
                </a:moveTo>
                <a:cubicBezTo>
                  <a:pt x="746" y="1608"/>
                  <a:pt x="746" y="1608"/>
                  <a:pt x="746" y="1608"/>
                </a:cubicBezTo>
                <a:cubicBezTo>
                  <a:pt x="402" y="1608"/>
                  <a:pt x="402" y="1608"/>
                  <a:pt x="402" y="1608"/>
                </a:cubicBezTo>
                <a:cubicBezTo>
                  <a:pt x="370" y="1608"/>
                  <a:pt x="344" y="1634"/>
                  <a:pt x="344" y="1666"/>
                </a:cubicBezTo>
                <a:cubicBezTo>
                  <a:pt x="344" y="1697"/>
                  <a:pt x="370" y="1723"/>
                  <a:pt x="402" y="1723"/>
                </a:cubicBezTo>
                <a:cubicBezTo>
                  <a:pt x="402" y="1787"/>
                  <a:pt x="453" y="1838"/>
                  <a:pt x="516" y="1838"/>
                </a:cubicBezTo>
                <a:cubicBezTo>
                  <a:pt x="631" y="1838"/>
                  <a:pt x="631" y="1838"/>
                  <a:pt x="631" y="1838"/>
                </a:cubicBezTo>
                <a:cubicBezTo>
                  <a:pt x="695" y="1838"/>
                  <a:pt x="746" y="1787"/>
                  <a:pt x="746" y="1723"/>
                </a:cubicBezTo>
                <a:cubicBezTo>
                  <a:pt x="778" y="1723"/>
                  <a:pt x="804" y="1697"/>
                  <a:pt x="804" y="1666"/>
                </a:cubicBezTo>
                <a:cubicBezTo>
                  <a:pt x="804" y="1634"/>
                  <a:pt x="778" y="1608"/>
                  <a:pt x="746" y="1608"/>
                </a:cubicBezTo>
                <a:close/>
                <a:moveTo>
                  <a:pt x="574" y="115"/>
                </a:moveTo>
                <a:cubicBezTo>
                  <a:pt x="574" y="115"/>
                  <a:pt x="574" y="115"/>
                  <a:pt x="574" y="115"/>
                </a:cubicBezTo>
                <a:cubicBezTo>
                  <a:pt x="827" y="115"/>
                  <a:pt x="1033" y="321"/>
                  <a:pt x="1033" y="575"/>
                </a:cubicBezTo>
                <a:cubicBezTo>
                  <a:pt x="1033" y="738"/>
                  <a:pt x="947" y="886"/>
                  <a:pt x="803" y="970"/>
                </a:cubicBezTo>
                <a:cubicBezTo>
                  <a:pt x="746" y="1003"/>
                  <a:pt x="746" y="1003"/>
                  <a:pt x="746" y="1003"/>
                </a:cubicBezTo>
                <a:cubicBezTo>
                  <a:pt x="746" y="1264"/>
                  <a:pt x="746" y="1264"/>
                  <a:pt x="746" y="1264"/>
                </a:cubicBezTo>
                <a:cubicBezTo>
                  <a:pt x="402" y="1264"/>
                  <a:pt x="402" y="1264"/>
                  <a:pt x="402" y="1264"/>
                </a:cubicBezTo>
                <a:cubicBezTo>
                  <a:pt x="402" y="1003"/>
                  <a:pt x="402" y="1003"/>
                  <a:pt x="402" y="1003"/>
                </a:cubicBezTo>
                <a:cubicBezTo>
                  <a:pt x="345" y="970"/>
                  <a:pt x="345" y="970"/>
                  <a:pt x="345" y="970"/>
                </a:cubicBezTo>
                <a:cubicBezTo>
                  <a:pt x="200" y="886"/>
                  <a:pt x="115" y="738"/>
                  <a:pt x="115" y="575"/>
                </a:cubicBezTo>
                <a:cubicBezTo>
                  <a:pt x="115" y="321"/>
                  <a:pt x="321" y="115"/>
                  <a:pt x="574" y="115"/>
                </a:cubicBezTo>
                <a:close/>
                <a:moveTo>
                  <a:pt x="574" y="0"/>
                </a:moveTo>
                <a:cubicBezTo>
                  <a:pt x="574" y="0"/>
                  <a:pt x="574" y="0"/>
                  <a:pt x="574" y="0"/>
                </a:cubicBezTo>
                <a:cubicBezTo>
                  <a:pt x="257" y="0"/>
                  <a:pt x="0" y="258"/>
                  <a:pt x="0" y="575"/>
                </a:cubicBezTo>
                <a:cubicBezTo>
                  <a:pt x="0" y="787"/>
                  <a:pt x="116" y="970"/>
                  <a:pt x="287" y="1069"/>
                </a:cubicBezTo>
                <a:cubicBezTo>
                  <a:pt x="287" y="1264"/>
                  <a:pt x="287" y="1264"/>
                  <a:pt x="287" y="1264"/>
                </a:cubicBezTo>
                <a:cubicBezTo>
                  <a:pt x="287" y="1327"/>
                  <a:pt x="338" y="1379"/>
                  <a:pt x="402" y="1379"/>
                </a:cubicBezTo>
                <a:cubicBezTo>
                  <a:pt x="746" y="1379"/>
                  <a:pt x="746" y="1379"/>
                  <a:pt x="746" y="1379"/>
                </a:cubicBezTo>
                <a:cubicBezTo>
                  <a:pt x="810" y="1379"/>
                  <a:pt x="861" y="1327"/>
                  <a:pt x="861" y="1264"/>
                </a:cubicBezTo>
                <a:cubicBezTo>
                  <a:pt x="861" y="1069"/>
                  <a:pt x="861" y="1069"/>
                  <a:pt x="861" y="1069"/>
                </a:cubicBezTo>
                <a:cubicBezTo>
                  <a:pt x="1032" y="970"/>
                  <a:pt x="1148" y="787"/>
                  <a:pt x="1148" y="575"/>
                </a:cubicBezTo>
                <a:cubicBezTo>
                  <a:pt x="1148" y="258"/>
                  <a:pt x="891" y="0"/>
                  <a:pt x="574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85" tIns="45643" rIns="91285" bIns="45643" numCol="1" anchor="t" anchorCtr="0" compatLnSpc="1"/>
          <a:lstStyle/>
          <a:p>
            <a:endParaRPr lang="zh-CN" altLang="en-US" sz="1355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grpSp>
        <p:nvGrpSpPr>
          <p:cNvPr id="21" name="PA-组合 2"/>
          <p:cNvGrpSpPr/>
          <p:nvPr>
            <p:custDataLst>
              <p:tags r:id="rId1"/>
            </p:custDataLst>
          </p:nvPr>
        </p:nvGrpSpPr>
        <p:grpSpPr>
          <a:xfrm>
            <a:off x="5147360" y="4153336"/>
            <a:ext cx="2214397" cy="1180781"/>
            <a:chOff x="5926136" y="4980645"/>
            <a:chExt cx="2715044" cy="1180781"/>
          </a:xfrm>
        </p:grpSpPr>
        <p:sp>
          <p:nvSpPr>
            <p:cNvPr id="22" name="PA-文本框 6"/>
            <p:cNvSpPr txBox="1"/>
            <p:nvPr>
              <p:custDataLst>
                <p:tags r:id="rId8"/>
              </p:custDataLst>
            </p:nvPr>
          </p:nvSpPr>
          <p:spPr>
            <a:xfrm>
              <a:off x="5926136" y="4980645"/>
              <a:ext cx="192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输入您的标题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23" name="PA-文本框 42"/>
            <p:cNvSpPr txBox="1"/>
            <p:nvPr>
              <p:custDataLst>
                <p:tags r:id="rId9"/>
              </p:custDataLst>
            </p:nvPr>
          </p:nvSpPr>
          <p:spPr>
            <a:xfrm>
              <a:off x="5926137" y="5372299"/>
              <a:ext cx="2715043" cy="78912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l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此处添加详细文本描述，建议与标题相关并符合整体语言风格，语言描述尽量简洁生动。</a:t>
              </a:r>
              <a:endPara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24" name="PA-组合 2"/>
          <p:cNvGrpSpPr/>
          <p:nvPr>
            <p:custDataLst>
              <p:tags r:id="rId2"/>
            </p:custDataLst>
          </p:nvPr>
        </p:nvGrpSpPr>
        <p:grpSpPr>
          <a:xfrm>
            <a:off x="9361296" y="4153336"/>
            <a:ext cx="2214397" cy="1180781"/>
            <a:chOff x="5926136" y="4980645"/>
            <a:chExt cx="2715044" cy="1180781"/>
          </a:xfrm>
        </p:grpSpPr>
        <p:sp>
          <p:nvSpPr>
            <p:cNvPr id="25" name="PA-文本框 6"/>
            <p:cNvSpPr txBox="1"/>
            <p:nvPr>
              <p:custDataLst>
                <p:tags r:id="rId6"/>
              </p:custDataLst>
            </p:nvPr>
          </p:nvSpPr>
          <p:spPr>
            <a:xfrm>
              <a:off x="5926136" y="4980645"/>
              <a:ext cx="192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输入您的标题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26" name="PA-文本框 42"/>
            <p:cNvSpPr txBox="1"/>
            <p:nvPr>
              <p:custDataLst>
                <p:tags r:id="rId7"/>
              </p:custDataLst>
            </p:nvPr>
          </p:nvSpPr>
          <p:spPr>
            <a:xfrm>
              <a:off x="5926137" y="5372299"/>
              <a:ext cx="2715043" cy="78912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l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此处添加详细文本描述，建议与标题相关并符合整体语言风格，语言描述尽量简洁生动。</a:t>
              </a:r>
              <a:endPara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  <p:grpSp>
        <p:nvGrpSpPr>
          <p:cNvPr id="27" name="PA-组合 2"/>
          <p:cNvGrpSpPr/>
          <p:nvPr>
            <p:custDataLst>
              <p:tags r:id="rId3"/>
            </p:custDataLst>
          </p:nvPr>
        </p:nvGrpSpPr>
        <p:grpSpPr>
          <a:xfrm>
            <a:off x="1256246" y="4153336"/>
            <a:ext cx="2214397" cy="1180781"/>
            <a:chOff x="5926136" y="4980645"/>
            <a:chExt cx="2715044" cy="1180781"/>
          </a:xfrm>
        </p:grpSpPr>
        <p:sp>
          <p:nvSpPr>
            <p:cNvPr id="28" name="PA-文本框 6"/>
            <p:cNvSpPr txBox="1"/>
            <p:nvPr>
              <p:custDataLst>
                <p:tags r:id="rId4"/>
              </p:custDataLst>
            </p:nvPr>
          </p:nvSpPr>
          <p:spPr>
            <a:xfrm>
              <a:off x="5926136" y="4980645"/>
              <a:ext cx="192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输入您的标题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29" name="PA-文本框 42"/>
            <p:cNvSpPr txBox="1"/>
            <p:nvPr>
              <p:custDataLst>
                <p:tags r:id="rId5"/>
              </p:custDataLst>
            </p:nvPr>
          </p:nvSpPr>
          <p:spPr>
            <a:xfrm>
              <a:off x="5926137" y="5372299"/>
              <a:ext cx="2715043" cy="78912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7200">
                <a:lnSpc>
                  <a:spcPct val="130000"/>
                </a:lnSpc>
                <a:defRPr sz="140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8"/>
                  <a:ea typeface="思源黑体 CN Normal" panose="020B0400000000000000" pitchFamily="34" charset="-128"/>
                </a:defRPr>
              </a:lvl1pPr>
            </a:lstStyle>
            <a:p>
              <a:pPr algn="l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rPr>
                <a:t>此处添加详细文本描述，建议与标题相关并符合整体语言风格，语言描述尽量简洁生动。</a:t>
              </a:r>
              <a:endPara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04" y="323754"/>
            <a:ext cx="11410793" cy="621049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700091" y="-1516420"/>
            <a:ext cx="8843528" cy="7183720"/>
            <a:chOff x="1274622" y="-1142579"/>
            <a:chExt cx="6633541" cy="5388517"/>
          </a:xfrm>
        </p:grpSpPr>
        <p:sp>
          <p:nvSpPr>
            <p:cNvPr id="3" name="Arc 54"/>
            <p:cNvSpPr/>
            <p:nvPr/>
          </p:nvSpPr>
          <p:spPr>
            <a:xfrm rot="10800000">
              <a:off x="1571009" y="-1142578"/>
              <a:ext cx="6047299" cy="5092130"/>
            </a:xfrm>
            <a:prstGeom prst="arc">
              <a:avLst>
                <a:gd name="adj1" fmla="val 19445014"/>
                <a:gd name="adj2" fmla="val 0"/>
              </a:avLst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sp>
          <p:nvSpPr>
            <p:cNvPr id="4" name="Arc 55"/>
            <p:cNvSpPr/>
            <p:nvPr/>
          </p:nvSpPr>
          <p:spPr>
            <a:xfrm rot="10800000">
              <a:off x="1577541" y="-1142578"/>
              <a:ext cx="6047299" cy="5092130"/>
            </a:xfrm>
            <a:prstGeom prst="arc">
              <a:avLst>
                <a:gd name="adj1" fmla="val 16227456"/>
                <a:gd name="adj2" fmla="val 19322291"/>
              </a:avLst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274622" y="-1142579"/>
              <a:ext cx="6633541" cy="5388517"/>
              <a:chOff x="1274622" y="-1142579"/>
              <a:chExt cx="6633541" cy="5388517"/>
            </a:xfrm>
          </p:grpSpPr>
          <p:sp>
            <p:nvSpPr>
              <p:cNvPr id="6" name="Arc 56"/>
              <p:cNvSpPr/>
              <p:nvPr/>
            </p:nvSpPr>
            <p:spPr>
              <a:xfrm rot="10800000">
                <a:off x="1571009" y="-1142579"/>
                <a:ext cx="6047299" cy="5092130"/>
              </a:xfrm>
              <a:prstGeom prst="arc">
                <a:avLst>
                  <a:gd name="adj1" fmla="val 13108932"/>
                  <a:gd name="adj2" fmla="val 16162792"/>
                </a:avLst>
              </a:prstGeom>
              <a:ln w="38100">
                <a:solidFill>
                  <a:schemeClr val="tx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Source Han Sans SC" panose="020B0500000000000000" pitchFamily="34" charset="-122"/>
                  <a:ea typeface="Source Han Sans SC" panose="020B0500000000000000" pitchFamily="34" charset="-122"/>
                  <a:sym typeface="Source Han Sans SC" panose="020B0500000000000000" pitchFamily="34" charset="-122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274622" y="-1139314"/>
                <a:ext cx="6633541" cy="5385252"/>
                <a:chOff x="1274622" y="-1139314"/>
                <a:chExt cx="6633541" cy="5385252"/>
              </a:xfrm>
            </p:grpSpPr>
            <p:sp>
              <p:nvSpPr>
                <p:cNvPr id="8" name="Arc 53"/>
                <p:cNvSpPr/>
                <p:nvPr/>
              </p:nvSpPr>
              <p:spPr>
                <a:xfrm rot="10800000">
                  <a:off x="1567743" y="-1139314"/>
                  <a:ext cx="6047299" cy="5092130"/>
                </a:xfrm>
                <a:prstGeom prst="arc">
                  <a:avLst>
                    <a:gd name="adj1" fmla="val 10784482"/>
                    <a:gd name="adj2" fmla="val 13050527"/>
                  </a:avLst>
                </a:prstGeom>
                <a:ln w="38100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  <p:sp>
              <p:nvSpPr>
                <p:cNvPr id="9" name="Oval 58"/>
                <p:cNvSpPr/>
                <p:nvPr/>
              </p:nvSpPr>
              <p:spPr>
                <a:xfrm>
                  <a:off x="1274622" y="1113631"/>
                  <a:ext cx="586241" cy="586241"/>
                </a:xfrm>
                <a:prstGeom prst="ellipse">
                  <a:avLst/>
                </a:prstGeom>
                <a:solidFill>
                  <a:srgbClr val="F2EBDE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  <p:sp>
              <p:nvSpPr>
                <p:cNvPr id="10" name="Oval 63"/>
                <p:cNvSpPr/>
                <p:nvPr/>
              </p:nvSpPr>
              <p:spPr>
                <a:xfrm>
                  <a:off x="4280819" y="3659697"/>
                  <a:ext cx="586241" cy="586241"/>
                </a:xfrm>
                <a:prstGeom prst="ellipse">
                  <a:avLst/>
                </a:prstGeom>
                <a:solidFill>
                  <a:srgbClr val="F2EBDE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  <p:sp>
              <p:nvSpPr>
                <p:cNvPr id="11" name="Oval 68"/>
                <p:cNvSpPr/>
                <p:nvPr/>
              </p:nvSpPr>
              <p:spPr>
                <a:xfrm>
                  <a:off x="7321922" y="1105854"/>
                  <a:ext cx="586241" cy="586241"/>
                </a:xfrm>
                <a:prstGeom prst="ellipse">
                  <a:avLst/>
                </a:prstGeom>
                <a:solidFill>
                  <a:srgbClr val="F2EBDE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  <p:sp>
              <p:nvSpPr>
                <p:cNvPr id="12" name="Oval 73"/>
                <p:cNvSpPr/>
                <p:nvPr/>
              </p:nvSpPr>
              <p:spPr>
                <a:xfrm>
                  <a:off x="6552561" y="2820375"/>
                  <a:ext cx="586241" cy="586241"/>
                </a:xfrm>
                <a:prstGeom prst="ellipse">
                  <a:avLst/>
                </a:prstGeom>
                <a:solidFill>
                  <a:srgbClr val="EDC9C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  <p:sp>
              <p:nvSpPr>
                <p:cNvPr id="13" name="Oval 78"/>
                <p:cNvSpPr/>
                <p:nvPr/>
              </p:nvSpPr>
              <p:spPr>
                <a:xfrm>
                  <a:off x="2080448" y="2828154"/>
                  <a:ext cx="586241" cy="586241"/>
                </a:xfrm>
                <a:prstGeom prst="ellipse">
                  <a:avLst/>
                </a:prstGeom>
                <a:solidFill>
                  <a:srgbClr val="EDC9C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latin typeface="Source Han Sans SC" panose="020B0500000000000000" pitchFamily="34" charset="-122"/>
                    <a:ea typeface="Source Han Sans SC" panose="020B0500000000000000" pitchFamily="34" charset="-122"/>
                    <a:sym typeface="Source Han Sans SC" panose="020B0500000000000000" pitchFamily="34" charset="-122"/>
                  </a:endParaRPr>
                </a:p>
              </p:txBody>
            </p:sp>
          </p:grpSp>
        </p:grpSp>
      </p:grpSp>
      <p:sp>
        <p:nvSpPr>
          <p:cNvPr id="14" name="Shape 468"/>
          <p:cNvSpPr/>
          <p:nvPr/>
        </p:nvSpPr>
        <p:spPr>
          <a:xfrm>
            <a:off x="9687031" y="4626324"/>
            <a:ext cx="1928923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输入您的标题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此处添加详细文本描述，建议与标题相关并符合整体语</a:t>
            </a:r>
            <a:endParaRPr lang="zh-CN" altLang="en-US" sz="1200" dirty="0">
              <a:solidFill>
                <a:schemeClr val="tx2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5" name="Shape 468"/>
          <p:cNvSpPr/>
          <p:nvPr/>
        </p:nvSpPr>
        <p:spPr>
          <a:xfrm>
            <a:off x="969751" y="4630769"/>
            <a:ext cx="1928923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输入您的标题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此处添加详细文本描述，建议与标题相关并符合整体语</a:t>
            </a:r>
            <a:endParaRPr lang="zh-CN" altLang="en-US" sz="1200" dirty="0">
              <a:solidFill>
                <a:schemeClr val="tx2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6" name="Shape 468"/>
          <p:cNvSpPr/>
          <p:nvPr/>
        </p:nvSpPr>
        <p:spPr>
          <a:xfrm>
            <a:off x="5162021" y="4239609"/>
            <a:ext cx="1928923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输入您的标题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此处添加详细文本描述，建议与标题相关并符合整体语</a:t>
            </a:r>
            <a:endParaRPr lang="zh-CN" altLang="en-US" sz="1200" dirty="0">
              <a:solidFill>
                <a:schemeClr val="tx2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7" name="Shape 468"/>
          <p:cNvSpPr/>
          <p:nvPr/>
        </p:nvSpPr>
        <p:spPr>
          <a:xfrm>
            <a:off x="7588991" y="1480534"/>
            <a:ext cx="1928923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输入您的标题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此处添加详细文本描述，建议与标题相关并符合整体语</a:t>
            </a:r>
            <a:endParaRPr lang="zh-CN" altLang="en-US" sz="1200" dirty="0">
              <a:solidFill>
                <a:schemeClr val="tx2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8" name="Shape 468"/>
          <p:cNvSpPr/>
          <p:nvPr/>
        </p:nvSpPr>
        <p:spPr>
          <a:xfrm>
            <a:off x="2898881" y="1480534"/>
            <a:ext cx="1928923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输入您的标题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此处添加详细文本描述，建议与标题相关并符合整体语</a:t>
            </a:r>
            <a:endParaRPr lang="zh-CN" altLang="en-US" sz="1200" dirty="0">
              <a:solidFill>
                <a:schemeClr val="tx2"/>
              </a:solidFill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3163347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自定义</PresentationFormat>
  <Paragraphs>131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lihui dai</cp:lastModifiedBy>
  <cp:revision>7</cp:revision>
  <dcterms:created xsi:type="dcterms:W3CDTF">2020-03-02T10:45:00Z</dcterms:created>
  <dcterms:modified xsi:type="dcterms:W3CDTF">2022-03-15T03:00:38Z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E6D787503417480DA43441112196875D</vt:lpwstr>
  </property>
</Properties>
</file>