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264" r:id="rId5"/>
    <p:sldId id="265" r:id="rId6"/>
    <p:sldId id="263"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4F2"/>
    <a:srgbClr val="F3CAD1"/>
    <a:srgbClr val="345692"/>
    <a:srgbClr val="17C0D4"/>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1" autoAdjust="0"/>
    <p:restoredTop sz="94660"/>
  </p:normalViewPr>
  <p:slideViewPr>
    <p:cSldViewPr snapToGrid="0">
      <p:cViewPr varScale="1">
        <p:scale>
          <a:sx n="85" d="100"/>
          <a:sy n="85" d="100"/>
        </p:scale>
        <p:origin x="-57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矩形 2"/>
          <p:cNvSpPr/>
          <p:nvPr userDrawn="1"/>
        </p:nvSpPr>
        <p:spPr>
          <a:xfrm>
            <a:off x="-1" y="0"/>
            <a:ext cx="6019599" cy="6858000"/>
          </a:xfrm>
          <a:prstGeom prst="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6019599" y="0"/>
            <a:ext cx="6172402" cy="6858000"/>
          </a:xfrm>
          <a:prstGeom prst="rect">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三角形 4"/>
          <p:cNvSpPr/>
          <p:nvPr userDrawn="1"/>
        </p:nvSpPr>
        <p:spPr>
          <a:xfrm rot="20283172">
            <a:off x="221002" y="566968"/>
            <a:ext cx="822807" cy="51872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三角形 5"/>
          <p:cNvSpPr/>
          <p:nvPr userDrawn="1"/>
        </p:nvSpPr>
        <p:spPr>
          <a:xfrm rot="20283172">
            <a:off x="11215128" y="5378140"/>
            <a:ext cx="822807" cy="51872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320843" y="3224464"/>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3057925" y="6284495"/>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659251" y="505489"/>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p:cNvCxnSpPr/>
          <p:nvPr userDrawn="1"/>
        </p:nvCxnSpPr>
        <p:spPr>
          <a:xfrm flipV="1">
            <a:off x="2528535" y="-580228"/>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userDrawn="1"/>
        </p:nvCxnSpPr>
        <p:spPr>
          <a:xfrm flipV="1">
            <a:off x="7463168" y="-1163841"/>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userDrawn="1"/>
        </p:nvCxnSpPr>
        <p:spPr>
          <a:xfrm flipV="1">
            <a:off x="4009372" y="6207506"/>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userDrawn="1"/>
        </p:nvCxnSpPr>
        <p:spPr>
          <a:xfrm flipV="1">
            <a:off x="9290282" y="6426163"/>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userDrawn="1"/>
        </p:nvCxnSpPr>
        <p:spPr>
          <a:xfrm flipV="1">
            <a:off x="11652466" y="505489"/>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userDrawn="1"/>
        </p:nvCxnSpPr>
        <p:spPr>
          <a:xfrm flipV="1">
            <a:off x="-847157" y="4659280"/>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矩形 2"/>
          <p:cNvSpPr/>
          <p:nvPr userDrawn="1"/>
        </p:nvSpPr>
        <p:spPr>
          <a:xfrm>
            <a:off x="-1" y="0"/>
            <a:ext cx="6019599" cy="6858000"/>
          </a:xfrm>
          <a:prstGeom prst="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6019599" y="0"/>
            <a:ext cx="6172402" cy="6858000"/>
          </a:xfrm>
          <a:prstGeom prst="rect">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7"/>
          <p:cNvSpPr/>
          <p:nvPr userDrawn="1"/>
        </p:nvSpPr>
        <p:spPr>
          <a:xfrm rot="20283172">
            <a:off x="221002" y="566968"/>
            <a:ext cx="822807" cy="51872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a:off x="1187115" y="1220661"/>
            <a:ext cx="9737559" cy="4811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p:cNvSpPr/>
          <p:nvPr userDrawn="1"/>
        </p:nvSpPr>
        <p:spPr>
          <a:xfrm rot="20283172">
            <a:off x="11215128" y="5378140"/>
            <a:ext cx="822807" cy="51872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a:off x="320843" y="3224464"/>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3057925" y="6284495"/>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9659251" y="505489"/>
            <a:ext cx="320842" cy="32084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连接符 14"/>
          <p:cNvCxnSpPr/>
          <p:nvPr userDrawn="1"/>
        </p:nvCxnSpPr>
        <p:spPr>
          <a:xfrm flipV="1">
            <a:off x="2528535" y="-580228"/>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userDrawn="1"/>
        </p:nvCxnSpPr>
        <p:spPr>
          <a:xfrm flipV="1">
            <a:off x="7463168" y="-1163841"/>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userDrawn="1"/>
        </p:nvCxnSpPr>
        <p:spPr>
          <a:xfrm flipV="1">
            <a:off x="4009372" y="6207506"/>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userDrawn="1"/>
        </p:nvCxnSpPr>
        <p:spPr>
          <a:xfrm flipV="1">
            <a:off x="9290282" y="6426163"/>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userDrawn="1"/>
        </p:nvCxnSpPr>
        <p:spPr>
          <a:xfrm flipV="1">
            <a:off x="11652466" y="505489"/>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userDrawn="1"/>
        </p:nvCxnSpPr>
        <p:spPr>
          <a:xfrm flipV="1">
            <a:off x="-847157" y="4659280"/>
            <a:ext cx="1379621" cy="1548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76999"/>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感谢您下载雷锋</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网</a:t>
            </a:r>
            <a:r>
              <a:rPr lang="en-US" altLang="zh-CN" sz="300" dirty="0">
                <a:solidFill>
                  <a:schemeClr val="bg1"/>
                </a:solidFill>
                <a:latin typeface="微软雅黑" panose="020B0503020204020204" pitchFamily="34" charset="-122"/>
                <a:ea typeface="微软雅黑" panose="020B0503020204020204" pitchFamily="34" charset="-122"/>
                <a:sym typeface="+mn-ea"/>
              </a:rPr>
              <a:t>www.lfppt.com</a:t>
            </a:r>
            <a:r>
              <a:rPr lang="zh-CN" altLang="en-US" sz="300" dirty="0">
                <a:solidFill>
                  <a:schemeClr val="bg1"/>
                </a:solidFill>
                <a:latin typeface="微软雅黑" panose="020B0503020204020204" pitchFamily="34" charset="-122"/>
                <a:ea typeface="微软雅黑" panose="020B0503020204020204" pitchFamily="34" charset="-122"/>
                <a:sym typeface="+mn-ea"/>
              </a:rPr>
              <a:t>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作品，为了您和雷锋</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网</a:t>
            </a:r>
            <a:r>
              <a:rPr lang="en-US" altLang="zh-CN" sz="300" dirty="0">
                <a:solidFill>
                  <a:schemeClr val="bg1"/>
                </a:solidFill>
                <a:latin typeface="微软雅黑" panose="020B0503020204020204" pitchFamily="34" charset="-122"/>
                <a:ea typeface="微软雅黑" panose="020B0503020204020204" pitchFamily="34" charset="-122"/>
                <a:sym typeface="+mn-ea"/>
              </a:rPr>
              <a:t>www.lfppt.com</a:t>
            </a:r>
            <a:r>
              <a:rPr lang="zh-CN" altLang="en-US" sz="300" dirty="0">
                <a:solidFill>
                  <a:schemeClr val="bg1"/>
                </a:solidFill>
                <a:latin typeface="微软雅黑" panose="020B0503020204020204" pitchFamily="34" charset="-122"/>
                <a:ea typeface="微软雅黑" panose="020B0503020204020204" pitchFamily="34" charset="-122"/>
                <a:sym typeface="+mn-ea"/>
              </a:rPr>
              <a:t>以及原创作者的利益，请勿复制、传播、销售，否则将承担法律责任！雷锋</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网</a:t>
            </a:r>
            <a:r>
              <a:rPr lang="en-US" altLang="zh-CN" sz="300" dirty="0">
                <a:solidFill>
                  <a:schemeClr val="bg1"/>
                </a:solidFill>
                <a:latin typeface="微软雅黑" panose="020B0503020204020204" pitchFamily="34" charset="-122"/>
                <a:ea typeface="微软雅黑" panose="020B0503020204020204" pitchFamily="34" charset="-122"/>
                <a:sym typeface="+mn-ea"/>
              </a:rPr>
              <a:t>www.lfppt.com</a:t>
            </a:r>
            <a:r>
              <a:rPr lang="zh-CN" altLang="en-US" sz="300" dirty="0">
                <a:solidFill>
                  <a:schemeClr val="bg1"/>
                </a:solidFill>
                <a:latin typeface="微软雅黑" panose="020B0503020204020204" pitchFamily="34" charset="-122"/>
                <a:ea typeface="微软雅黑" panose="020B0503020204020204" pitchFamily="34" charset="-122"/>
                <a:sym typeface="+mn-ea"/>
              </a:rPr>
              <a:t>将对作品进行维权，按照传播下载次数进行十倍的索取赔偿！</a:t>
            </a:r>
          </a:p>
          <a:p>
            <a:r>
              <a:rPr lang="zh-CN" altLang="en-US" sz="600" dirty="0">
                <a:solidFill>
                  <a:schemeClr val="bg1"/>
                </a:solidFill>
                <a:latin typeface="微软雅黑" panose="020B0503020204020204" pitchFamily="34" charset="-122"/>
                <a:ea typeface="微软雅黑" panose="020B0503020204020204" pitchFamily="34" charset="-122"/>
                <a:sym typeface="+mn-ea"/>
              </a:rPr>
              <a:t>雷锋</a:t>
            </a:r>
            <a:r>
              <a:rPr lang="en-US" altLang="zh-CN" sz="600" dirty="0">
                <a:solidFill>
                  <a:schemeClr val="bg1"/>
                </a:solidFill>
                <a:latin typeface="微软雅黑" panose="020B0503020204020204" pitchFamily="34" charset="-122"/>
                <a:ea typeface="微软雅黑" panose="020B0503020204020204" pitchFamily="34" charset="-122"/>
                <a:sym typeface="+mn-ea"/>
              </a:rPr>
              <a:t>PPT</a:t>
            </a:r>
            <a:r>
              <a:rPr lang="zh-CN" altLang="en-US" sz="600" dirty="0">
                <a:solidFill>
                  <a:schemeClr val="bg1"/>
                </a:solidFill>
                <a:latin typeface="微软雅黑" panose="020B0503020204020204" pitchFamily="34" charset="-122"/>
                <a:ea typeface="微软雅黑" panose="020B0503020204020204" pitchFamily="34" charset="-122"/>
                <a:sym typeface="+mn-ea"/>
              </a:rPr>
              <a:t>网</a:t>
            </a:r>
            <a:r>
              <a:rPr lang="en-US" altLang="zh-CN" sz="600" dirty="0">
                <a:solidFill>
                  <a:schemeClr val="bg1"/>
                </a:solidFill>
                <a:latin typeface="微软雅黑" panose="020B0503020204020204" pitchFamily="34" charset="-122"/>
                <a:ea typeface="微软雅黑" panose="020B0503020204020204" pitchFamily="34" charset="-122"/>
                <a:sym typeface="+mn-ea"/>
              </a:rPr>
              <a:t>www.lfppt.com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雷锋PPT网www.lfppt.com矩形 2"/>
          <p:cNvSpPr/>
          <p:nvPr/>
        </p:nvSpPr>
        <p:spPr>
          <a:xfrm>
            <a:off x="1267326" y="1716505"/>
            <a:ext cx="9657347" cy="4459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5" name="直线连接符 4"/>
          <p:cNvCxnSpPr/>
          <p:nvPr/>
        </p:nvCxnSpPr>
        <p:spPr>
          <a:xfrm flipV="1">
            <a:off x="3144253" y="0"/>
            <a:ext cx="0" cy="1925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V="1">
            <a:off x="8574505" y="-1"/>
            <a:ext cx="0" cy="1925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048001" y="1860885"/>
            <a:ext cx="240631" cy="240631"/>
          </a:xfrm>
          <a:prstGeom prst="ellips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椭圆 7"/>
          <p:cNvSpPr/>
          <p:nvPr/>
        </p:nvSpPr>
        <p:spPr>
          <a:xfrm>
            <a:off x="8454189" y="1925052"/>
            <a:ext cx="240631" cy="240631"/>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1" name="组 10"/>
          <p:cNvGrpSpPr/>
          <p:nvPr/>
        </p:nvGrpSpPr>
        <p:grpSpPr>
          <a:xfrm>
            <a:off x="2113640" y="2700087"/>
            <a:ext cx="2868861" cy="2877553"/>
            <a:chOff x="1985303" y="2502568"/>
            <a:chExt cx="2868861" cy="2877553"/>
          </a:xfrm>
        </p:grpSpPr>
        <p:pic>
          <p:nvPicPr>
            <p:cNvPr id="9" name="图片 8"/>
            <p:cNvPicPr>
              <a:picLocks noChangeAspect="1"/>
            </p:cNvPicPr>
            <p:nvPr/>
          </p:nvPicPr>
          <p:blipFill>
            <a:blip r:embed="rId2" cstate="screen"/>
            <a:stretch>
              <a:fillRect/>
            </a:stretch>
          </p:blipFill>
          <p:spPr>
            <a:xfrm>
              <a:off x="2094076" y="2653965"/>
              <a:ext cx="2651315" cy="2574758"/>
            </a:xfrm>
            <a:prstGeom prst="ellipse">
              <a:avLst/>
            </a:prstGeom>
            <a:ln>
              <a:solidFill>
                <a:schemeClr val="bg1"/>
              </a:solidFill>
            </a:ln>
          </p:spPr>
        </p:pic>
        <p:sp>
          <p:nvSpPr>
            <p:cNvPr id="10" name="椭圆 9"/>
            <p:cNvSpPr/>
            <p:nvPr/>
          </p:nvSpPr>
          <p:spPr>
            <a:xfrm>
              <a:off x="1985303" y="2502568"/>
              <a:ext cx="2868861" cy="2877553"/>
            </a:xfrm>
            <a:prstGeom prst="ellipse">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12" name="矩形 11"/>
          <p:cNvSpPr/>
          <p:nvPr/>
        </p:nvSpPr>
        <p:spPr>
          <a:xfrm>
            <a:off x="5796587" y="3154249"/>
            <a:ext cx="4314001" cy="707886"/>
          </a:xfrm>
          <a:prstGeom prst="rect">
            <a:avLst/>
          </a:prstGeom>
        </p:spPr>
        <p:txBody>
          <a:bodyPr wrap="none">
            <a:spAutoFit/>
          </a:bodyPr>
          <a:lstStyle/>
          <a:p>
            <a:pPr algn="ctr"/>
            <a:r>
              <a:rPr lang="zh-CN" altLang="en-US" sz="4000" b="1" spc="600" dirty="0" smtClean="0">
                <a:solidFill>
                  <a:schemeClr val="tx1">
                    <a:lumMod val="75000"/>
                    <a:lumOff val="25000"/>
                  </a:schemeClr>
                </a:solidFill>
                <a:cs typeface="+mn-ea"/>
                <a:sym typeface="+mn-lt"/>
              </a:rPr>
              <a:t>研究生复试简历</a:t>
            </a:r>
            <a:endParaRPr lang="en-US" altLang="zh-CN" sz="4000" b="1" spc="600" dirty="0">
              <a:solidFill>
                <a:schemeClr val="tx1">
                  <a:lumMod val="75000"/>
                  <a:lumOff val="25000"/>
                </a:schemeClr>
              </a:solidFill>
              <a:cs typeface="+mn-ea"/>
              <a:sym typeface="+mn-lt"/>
            </a:endParaRPr>
          </a:p>
        </p:txBody>
      </p:sp>
      <p:sp>
        <p:nvSpPr>
          <p:cNvPr id="14" name="矩形 13"/>
          <p:cNvSpPr/>
          <p:nvPr/>
        </p:nvSpPr>
        <p:spPr>
          <a:xfrm>
            <a:off x="6717665" y="3916680"/>
            <a:ext cx="2278380" cy="507831"/>
          </a:xfrm>
          <a:prstGeom prst="rect">
            <a:avLst/>
          </a:prstGeom>
        </p:spPr>
        <p:txBody>
          <a:bodyPr wrap="square">
            <a:spAutoFit/>
          </a:bodyPr>
          <a:lstStyle/>
          <a:p>
            <a:pPr algn="dist">
              <a:lnSpc>
                <a:spcPct val="150000"/>
              </a:lnSpc>
            </a:pPr>
            <a:r>
              <a:rPr lang="zh-CN" altLang="en-US" spc="600" dirty="0" smtClean="0">
                <a:solidFill>
                  <a:schemeClr val="tx1">
                    <a:lumMod val="75000"/>
                    <a:lumOff val="25000"/>
                  </a:schemeClr>
                </a:solidFill>
                <a:cs typeface="+mn-ea"/>
                <a:sym typeface="+mn-lt"/>
              </a:rPr>
              <a:t>学生：</a:t>
            </a:r>
            <a:r>
              <a:rPr lang="en-US" altLang="zh-CN" spc="600" dirty="0">
                <a:solidFill>
                  <a:schemeClr val="tx1">
                    <a:lumMod val="75000"/>
                    <a:lumOff val="25000"/>
                  </a:schemeClr>
                </a:solidFill>
                <a:cs typeface="+mn-ea"/>
                <a:sym typeface="+mn-lt"/>
              </a:rPr>
              <a:t>XXX</a:t>
            </a:r>
          </a:p>
        </p:txBody>
      </p:sp>
      <p:sp>
        <p:nvSpPr>
          <p:cNvPr id="4" name="矩形 3"/>
          <p:cNvSpPr/>
          <p:nvPr/>
        </p:nvSpPr>
        <p:spPr>
          <a:xfrm>
            <a:off x="6753995" y="4424510"/>
            <a:ext cx="2053767" cy="460319"/>
          </a:xfrm>
          <a:prstGeom prst="rect">
            <a:avLst/>
          </a:prstGeom>
        </p:spPr>
        <p:txBody>
          <a:bodyPr wrap="none">
            <a:spAutoFit/>
          </a:bodyPr>
          <a:lstStyle/>
          <a:p>
            <a:pPr algn="dist">
              <a:lnSpc>
                <a:spcPct val="150000"/>
              </a:lnSpc>
            </a:pPr>
            <a:r>
              <a:rPr lang="zh-CN" altLang="en-US" spc="600" dirty="0" smtClean="0">
                <a:solidFill>
                  <a:schemeClr val="tx1">
                    <a:lumMod val="75000"/>
                    <a:lumOff val="25000"/>
                  </a:schemeClr>
                </a:solidFill>
                <a:cs typeface="+mn-ea"/>
                <a:sym typeface="+mn-lt"/>
              </a:rPr>
              <a:t>专 业： </a:t>
            </a:r>
            <a:r>
              <a:rPr lang="en-US" altLang="zh-CN" spc="600" dirty="0" smtClean="0">
                <a:solidFill>
                  <a:schemeClr val="tx1">
                    <a:lumMod val="75000"/>
                    <a:lumOff val="25000"/>
                  </a:schemeClr>
                </a:solidFill>
                <a:cs typeface="+mn-ea"/>
                <a:sym typeface="+mn-lt"/>
              </a:rPr>
              <a:t>XXX</a:t>
            </a:r>
            <a:endParaRPr lang="en-US" altLang="zh-CN" spc="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par>
                          <p:cTn id="12" fill="hold">
                            <p:stCondLst>
                              <p:cond delay="800"/>
                            </p:stCondLst>
                            <p:childTnLst>
                              <p:par>
                                <p:cTn id="13" presetID="26" presetClass="emph" presetSubtype="0" fill="hold" grpId="1" nodeType="afterEffect">
                                  <p:stCondLst>
                                    <p:cond delay="0"/>
                                  </p:stCondLst>
                                  <p:iterate type="lt">
                                    <p:tmPct val="10000"/>
                                  </p:iterate>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par>
                          <p:cTn id="16" fill="hold">
                            <p:stCondLst>
                              <p:cond delay="1600"/>
                            </p:stCondLst>
                            <p:childTnLst>
                              <p:par>
                                <p:cTn id="17" presetID="53" presetClass="entr" presetSubtype="528" fill="hold" grpId="0" nodeType="afterEffect">
                                  <p:stCondLst>
                                    <p:cond delay="0"/>
                                  </p:stCondLst>
                                  <p:iterate type="lt">
                                    <p:tmPct val="10000"/>
                                  </p:iterate>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fltVal val="0.5"/>
                                          </p:val>
                                        </p:tav>
                                        <p:tav tm="100000">
                                          <p:val>
                                            <p:strVal val="#ppt_x"/>
                                          </p:val>
                                        </p:tav>
                                      </p:tavLst>
                                    </p:anim>
                                    <p:anim calcmode="lin" valueType="num">
                                      <p:cBhvr>
                                        <p:cTn id="23" dur="500" fill="hold"/>
                                        <p:tgtEl>
                                          <p:spTgt spid="14"/>
                                        </p:tgtEl>
                                        <p:attrNameLst>
                                          <p:attrName>ppt_y</p:attrName>
                                        </p:attrNameLst>
                                      </p:cBhvr>
                                      <p:tavLst>
                                        <p:tav tm="0">
                                          <p:val>
                                            <p:fltVal val="0.5"/>
                                          </p:val>
                                        </p:tav>
                                        <p:tav tm="100000">
                                          <p:val>
                                            <p:strVal val="#ppt_y"/>
                                          </p:val>
                                        </p:tav>
                                      </p:tavLst>
                                    </p:anim>
                                  </p:childTnLst>
                                </p:cTn>
                              </p:par>
                            </p:childTnLst>
                          </p:cTn>
                        </p:par>
                        <p:par>
                          <p:cTn id="24" fill="hold">
                            <p:stCondLst>
                              <p:cond delay="2350"/>
                            </p:stCondLst>
                            <p:childTnLst>
                              <p:par>
                                <p:cTn id="25" presetID="53" presetClass="entr" presetSubtype="528" fill="hold" grpId="0" nodeType="afterEffect">
                                  <p:stCondLst>
                                    <p:cond delay="0"/>
                                  </p:stCondLst>
                                  <p:iterate type="lt">
                                    <p:tmPct val="10000"/>
                                  </p:iterate>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anim calcmode="lin" valueType="num">
                                      <p:cBhvr>
                                        <p:cTn id="30" dur="500" fill="hold"/>
                                        <p:tgtEl>
                                          <p:spTgt spid="4"/>
                                        </p:tgtEl>
                                        <p:attrNameLst>
                                          <p:attrName>ppt_x</p:attrName>
                                        </p:attrNameLst>
                                      </p:cBhvr>
                                      <p:tavLst>
                                        <p:tav tm="0">
                                          <p:val>
                                            <p:fltVal val="0.5"/>
                                          </p:val>
                                        </p:tav>
                                        <p:tav tm="100000">
                                          <p:val>
                                            <p:strVal val="#ppt_x"/>
                                          </p:val>
                                        </p:tav>
                                      </p:tavLst>
                                    </p:anim>
                                    <p:anim calcmode="lin" valueType="num">
                                      <p:cBhvr>
                                        <p:cTn id="31"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2"/>
          <p:cNvSpPr>
            <a:spLocks noChangeArrowheads="1"/>
          </p:cNvSpPr>
          <p:nvPr/>
        </p:nvSpPr>
        <p:spPr bwMode="auto">
          <a:xfrm>
            <a:off x="6099223" y="2306738"/>
            <a:ext cx="198937" cy="199711"/>
          </a:xfrm>
          <a:prstGeom prst="ellipse">
            <a:avLst/>
          </a:prstGeom>
          <a:solidFill>
            <a:schemeClr val="bg1">
              <a:lumMod val="65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3" name="Oval 13"/>
          <p:cNvSpPr>
            <a:spLocks noChangeArrowheads="1"/>
          </p:cNvSpPr>
          <p:nvPr/>
        </p:nvSpPr>
        <p:spPr bwMode="auto">
          <a:xfrm>
            <a:off x="5187219" y="3495187"/>
            <a:ext cx="199711" cy="198937"/>
          </a:xfrm>
          <a:prstGeom prst="ellipse">
            <a:avLst/>
          </a:prstGeom>
          <a:solidFill>
            <a:schemeClr val="bg1">
              <a:lumMod val="65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4" name="Oval 14"/>
          <p:cNvSpPr>
            <a:spLocks noChangeArrowheads="1"/>
          </p:cNvSpPr>
          <p:nvPr/>
        </p:nvSpPr>
        <p:spPr bwMode="auto">
          <a:xfrm>
            <a:off x="6153998" y="4513726"/>
            <a:ext cx="198937" cy="198937"/>
          </a:xfrm>
          <a:prstGeom prst="ellipse">
            <a:avLst/>
          </a:prstGeom>
          <a:solidFill>
            <a:schemeClr val="bg1">
              <a:lumMod val="65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6" name="Line 16"/>
          <p:cNvSpPr>
            <a:spLocks noChangeShapeType="1"/>
          </p:cNvSpPr>
          <p:nvPr/>
        </p:nvSpPr>
        <p:spPr bwMode="auto">
          <a:xfrm flipH="1" flipV="1">
            <a:off x="4917621" y="2391315"/>
            <a:ext cx="1115399" cy="0"/>
          </a:xfrm>
          <a:prstGeom prst="line">
            <a:avLst/>
          </a:prstGeom>
          <a:noFill/>
          <a:ln w="12700" cap="flat">
            <a:solidFill>
              <a:schemeClr val="tx1">
                <a:lumMod val="50000"/>
                <a:lumOff val="50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7" name="Line 17"/>
          <p:cNvSpPr>
            <a:spLocks noChangeShapeType="1"/>
          </p:cNvSpPr>
          <p:nvPr/>
        </p:nvSpPr>
        <p:spPr bwMode="auto">
          <a:xfrm flipH="1" flipV="1">
            <a:off x="5457022" y="3594658"/>
            <a:ext cx="1178485" cy="0"/>
          </a:xfrm>
          <a:prstGeom prst="line">
            <a:avLst/>
          </a:prstGeom>
          <a:noFill/>
          <a:ln w="12700" cap="flat">
            <a:solidFill>
              <a:schemeClr val="tx1">
                <a:lumMod val="50000"/>
                <a:lumOff val="50000"/>
              </a:schemeClr>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8" name="Line 18"/>
          <p:cNvSpPr>
            <a:spLocks noChangeShapeType="1"/>
          </p:cNvSpPr>
          <p:nvPr/>
        </p:nvSpPr>
        <p:spPr bwMode="auto">
          <a:xfrm flipH="1" flipV="1">
            <a:off x="4583405" y="4613195"/>
            <a:ext cx="1526027" cy="0"/>
          </a:xfrm>
          <a:prstGeom prst="line">
            <a:avLst/>
          </a:prstGeom>
          <a:noFill/>
          <a:ln w="12700" cap="flat">
            <a:solidFill>
              <a:schemeClr val="tx1">
                <a:lumMod val="50000"/>
                <a:lumOff val="50000"/>
              </a:schemeClr>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ffectLst>
                <a:outerShdw blurRad="38100" dist="38100" dir="2700000" algn="tl">
                  <a:srgbClr val="000000">
                    <a:alpha val="43137"/>
                  </a:srgbClr>
                </a:outerShdw>
              </a:effectLst>
              <a:cs typeface="+mn-ea"/>
              <a:sym typeface="+mn-lt"/>
            </a:endParaRPr>
          </a:p>
        </p:txBody>
      </p:sp>
      <p:sp>
        <p:nvSpPr>
          <p:cNvPr id="10" name="TextBox 45"/>
          <p:cNvSpPr txBox="1"/>
          <p:nvPr/>
        </p:nvSpPr>
        <p:spPr>
          <a:xfrm>
            <a:off x="1402227" y="3151823"/>
            <a:ext cx="1962442" cy="1292662"/>
          </a:xfrm>
          <a:prstGeom prst="rect">
            <a:avLst/>
          </a:prstGeom>
          <a:noFill/>
        </p:spPr>
        <p:txBody>
          <a:bodyPr wrap="square" rtlCol="0">
            <a:spAutoFit/>
          </a:bodyPr>
          <a:lstStyle/>
          <a:p>
            <a:pPr algn="r">
              <a:lnSpc>
                <a:spcPct val="130000"/>
              </a:lnSpc>
            </a:pPr>
            <a:r>
              <a:rPr lang="zh-CN" altLang="en-US" sz="1200" dirty="0">
                <a:solidFill>
                  <a:schemeClr val="tx1">
                    <a:lumMod val="85000"/>
                    <a:lumOff val="15000"/>
                  </a:schemeClr>
                </a:solidFill>
                <a:cs typeface="+mn-ea"/>
                <a:sym typeface="+mn-lt"/>
              </a:rPr>
              <a:t>您的内容打在这里，或者通过复制您的文本后，在此框中选择粘贴，并选择只保留文字。您的内容打在这里。</a:t>
            </a:r>
          </a:p>
        </p:txBody>
      </p:sp>
      <p:sp>
        <p:nvSpPr>
          <p:cNvPr id="11" name="TextBox 46"/>
          <p:cNvSpPr txBox="1"/>
          <p:nvPr/>
        </p:nvSpPr>
        <p:spPr>
          <a:xfrm>
            <a:off x="1417170" y="2748025"/>
            <a:ext cx="2040820" cy="366575"/>
          </a:xfrm>
          <a:prstGeom prst="rect">
            <a:avLst/>
          </a:prstGeom>
          <a:noFill/>
        </p:spPr>
        <p:txBody>
          <a:bodyPr wrap="square" tIns="0" bIns="0" rtlCol="0" anchor="t">
            <a:spAutoFit/>
          </a:bodyPr>
          <a:lstStyle/>
          <a:p>
            <a:pPr algn="r">
              <a:lnSpc>
                <a:spcPct val="150000"/>
              </a:lnSpc>
            </a:pPr>
            <a:r>
              <a:rPr lang="zh-CN" altLang="en-US" b="1" dirty="0">
                <a:solidFill>
                  <a:schemeClr val="tx1">
                    <a:lumMod val="85000"/>
                    <a:lumOff val="15000"/>
                  </a:schemeClr>
                </a:solidFill>
                <a:cs typeface="+mn-ea"/>
                <a:sym typeface="+mn-lt"/>
              </a:rPr>
              <a:t>填写段落标题</a:t>
            </a:r>
          </a:p>
        </p:txBody>
      </p:sp>
      <p:sp>
        <p:nvSpPr>
          <p:cNvPr id="12" name="TextBox 47"/>
          <p:cNvSpPr txBox="1"/>
          <p:nvPr/>
        </p:nvSpPr>
        <p:spPr>
          <a:xfrm>
            <a:off x="8086272" y="2150638"/>
            <a:ext cx="2325054" cy="105259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cs typeface="+mn-ea"/>
                <a:sym typeface="+mn-lt"/>
              </a:rPr>
              <a:t>您的内容打在这里，或者通过复制您的文本后，在此框中选择粘贴，并选择只保留文字。您的内容打在这里。</a:t>
            </a:r>
          </a:p>
        </p:txBody>
      </p:sp>
      <p:sp>
        <p:nvSpPr>
          <p:cNvPr id="13" name="TextBox 48"/>
          <p:cNvSpPr txBox="1"/>
          <p:nvPr/>
        </p:nvSpPr>
        <p:spPr>
          <a:xfrm>
            <a:off x="8105044" y="1718826"/>
            <a:ext cx="2040820" cy="366575"/>
          </a:xfrm>
          <a:prstGeom prst="rect">
            <a:avLst/>
          </a:prstGeom>
          <a:noFill/>
        </p:spPr>
        <p:txBody>
          <a:bodyPr wrap="square" tIns="0" bIns="0" rtlCol="0" anchor="t">
            <a:spAutoFit/>
          </a:bodyPr>
          <a:lstStyle/>
          <a:p>
            <a:pPr>
              <a:lnSpc>
                <a:spcPct val="150000"/>
              </a:lnSpc>
            </a:pPr>
            <a:r>
              <a:rPr lang="zh-CN" altLang="en-US" b="1" dirty="0">
                <a:solidFill>
                  <a:schemeClr val="tx1">
                    <a:lumMod val="85000"/>
                    <a:lumOff val="15000"/>
                  </a:schemeClr>
                </a:solidFill>
                <a:cs typeface="+mn-ea"/>
                <a:sym typeface="+mn-lt"/>
              </a:rPr>
              <a:t>填写段落标题</a:t>
            </a:r>
          </a:p>
        </p:txBody>
      </p:sp>
      <p:sp>
        <p:nvSpPr>
          <p:cNvPr id="15" name="TextBox 51"/>
          <p:cNvSpPr txBox="1"/>
          <p:nvPr/>
        </p:nvSpPr>
        <p:spPr>
          <a:xfrm>
            <a:off x="8072436" y="4629509"/>
            <a:ext cx="2325054" cy="105259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cs typeface="+mn-ea"/>
                <a:sym typeface="+mn-lt"/>
              </a:rPr>
              <a:t>您的内容打在这里，或者通过复制您的文本后，在此框中选择粘贴，并选择只保留文字。您的内容打在这里。</a:t>
            </a:r>
          </a:p>
        </p:txBody>
      </p:sp>
      <p:sp>
        <p:nvSpPr>
          <p:cNvPr id="16" name="TextBox 52"/>
          <p:cNvSpPr txBox="1"/>
          <p:nvPr/>
        </p:nvSpPr>
        <p:spPr>
          <a:xfrm>
            <a:off x="8091208" y="4197697"/>
            <a:ext cx="2040820" cy="366575"/>
          </a:xfrm>
          <a:prstGeom prst="rect">
            <a:avLst/>
          </a:prstGeom>
          <a:noFill/>
        </p:spPr>
        <p:txBody>
          <a:bodyPr wrap="square" tIns="0" bIns="0" rtlCol="0" anchor="t">
            <a:spAutoFit/>
          </a:bodyPr>
          <a:lstStyle/>
          <a:p>
            <a:pPr>
              <a:lnSpc>
                <a:spcPct val="150000"/>
              </a:lnSpc>
            </a:pPr>
            <a:r>
              <a:rPr lang="zh-CN" altLang="en-US" b="1" dirty="0">
                <a:solidFill>
                  <a:schemeClr val="tx1">
                    <a:lumMod val="85000"/>
                    <a:lumOff val="15000"/>
                  </a:schemeClr>
                </a:solidFill>
                <a:cs typeface="+mn-ea"/>
                <a:sym typeface="+mn-lt"/>
              </a:rPr>
              <a:t>填写段落标题</a:t>
            </a:r>
          </a:p>
        </p:txBody>
      </p:sp>
      <p:sp>
        <p:nvSpPr>
          <p:cNvPr id="17" name="椭圆 16"/>
          <p:cNvSpPr/>
          <p:nvPr/>
        </p:nvSpPr>
        <p:spPr>
          <a:xfrm>
            <a:off x="6395523" y="1676234"/>
            <a:ext cx="1440160" cy="1440680"/>
          </a:xfrm>
          <a:prstGeom prst="ellipse">
            <a:avLst/>
          </a:prstGeom>
          <a:solidFill>
            <a:srgbClr val="F3CAD1"/>
          </a:solidFill>
          <a:ln w="12700">
            <a:solidFill>
              <a:schemeClr val="bg1">
                <a:lumMod val="8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a:solidFill>
                  <a:schemeClr val="bg1"/>
                </a:solidFill>
                <a:effectLst>
                  <a:outerShdw blurRad="38100" dist="38100" dir="2700000" algn="tl">
                    <a:srgbClr val="000000">
                      <a:alpha val="43137"/>
                    </a:srgbClr>
                  </a:outerShdw>
                </a:effectLst>
                <a:cs typeface="+mn-ea"/>
                <a:sym typeface="+mn-lt"/>
              </a:rPr>
              <a:t>填写</a:t>
            </a:r>
            <a:endParaRPr lang="en-US" altLang="zh-CN" sz="2400" b="1" dirty="0">
              <a:solidFill>
                <a:schemeClr val="bg1"/>
              </a:solidFill>
              <a:effectLst>
                <a:outerShdw blurRad="38100" dist="38100" dir="2700000" algn="tl">
                  <a:srgbClr val="000000">
                    <a:alpha val="43137"/>
                  </a:srgbClr>
                </a:outerShdw>
              </a:effectLst>
              <a:cs typeface="+mn-ea"/>
              <a:sym typeface="+mn-lt"/>
            </a:endParaRPr>
          </a:p>
          <a:p>
            <a:pPr algn="ctr"/>
            <a:r>
              <a:rPr lang="zh-CN" altLang="en-US" sz="2400" b="1" dirty="0">
                <a:solidFill>
                  <a:schemeClr val="bg1"/>
                </a:solidFill>
                <a:effectLst>
                  <a:outerShdw blurRad="38100" dist="38100" dir="2700000" algn="tl">
                    <a:srgbClr val="000000">
                      <a:alpha val="43137"/>
                    </a:srgbClr>
                  </a:outerShdw>
                </a:effectLst>
                <a:cs typeface="+mn-ea"/>
                <a:sym typeface="+mn-lt"/>
              </a:rPr>
              <a:t>标题</a:t>
            </a:r>
          </a:p>
        </p:txBody>
      </p:sp>
      <p:sp>
        <p:nvSpPr>
          <p:cNvPr id="18" name="椭圆 17"/>
          <p:cNvSpPr/>
          <p:nvPr/>
        </p:nvSpPr>
        <p:spPr>
          <a:xfrm>
            <a:off x="3557797" y="2730091"/>
            <a:ext cx="1440160" cy="1440680"/>
          </a:xfrm>
          <a:prstGeom prst="ellipse">
            <a:avLst/>
          </a:prstGeom>
          <a:solidFill>
            <a:srgbClr val="A1C4F2"/>
          </a:solidFill>
          <a:ln w="12700">
            <a:solidFill>
              <a:schemeClr val="bg1">
                <a:lumMod val="8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a:solidFill>
                  <a:schemeClr val="bg1"/>
                </a:solidFill>
                <a:effectLst>
                  <a:outerShdw blurRad="38100" dist="38100" dir="2700000" algn="tl">
                    <a:srgbClr val="000000">
                      <a:alpha val="43137"/>
                    </a:srgbClr>
                  </a:outerShdw>
                </a:effectLst>
                <a:cs typeface="+mn-ea"/>
                <a:sym typeface="+mn-lt"/>
              </a:rPr>
              <a:t>填写</a:t>
            </a:r>
            <a:endParaRPr lang="en-US" altLang="zh-CN" sz="2400" b="1" dirty="0">
              <a:solidFill>
                <a:schemeClr val="bg1"/>
              </a:solidFill>
              <a:effectLst>
                <a:outerShdw blurRad="38100" dist="38100" dir="2700000" algn="tl">
                  <a:srgbClr val="000000">
                    <a:alpha val="43137"/>
                  </a:srgbClr>
                </a:outerShdw>
              </a:effectLst>
              <a:cs typeface="+mn-ea"/>
              <a:sym typeface="+mn-lt"/>
            </a:endParaRPr>
          </a:p>
          <a:p>
            <a:pPr algn="ctr"/>
            <a:r>
              <a:rPr lang="zh-CN" altLang="en-US" sz="2400" b="1" dirty="0">
                <a:solidFill>
                  <a:schemeClr val="bg1"/>
                </a:solidFill>
                <a:effectLst>
                  <a:outerShdw blurRad="38100" dist="38100" dir="2700000" algn="tl">
                    <a:srgbClr val="000000">
                      <a:alpha val="43137"/>
                    </a:srgbClr>
                  </a:outerShdw>
                </a:effectLst>
                <a:cs typeface="+mn-ea"/>
                <a:sym typeface="+mn-lt"/>
              </a:rPr>
              <a:t>标题</a:t>
            </a:r>
          </a:p>
        </p:txBody>
      </p:sp>
      <p:sp>
        <p:nvSpPr>
          <p:cNvPr id="19" name="椭圆 18"/>
          <p:cNvSpPr/>
          <p:nvPr/>
        </p:nvSpPr>
        <p:spPr>
          <a:xfrm>
            <a:off x="6480128" y="3860696"/>
            <a:ext cx="1440160" cy="1440680"/>
          </a:xfrm>
          <a:prstGeom prst="ellipse">
            <a:avLst/>
          </a:prstGeom>
          <a:solidFill>
            <a:srgbClr val="F3CAD1"/>
          </a:solidFill>
          <a:ln w="12700">
            <a:solidFill>
              <a:schemeClr val="bg1">
                <a:lumMod val="8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a:solidFill>
                  <a:schemeClr val="bg1"/>
                </a:solidFill>
                <a:effectLst>
                  <a:outerShdw blurRad="38100" dist="38100" dir="2700000" algn="tl">
                    <a:srgbClr val="000000">
                      <a:alpha val="43137"/>
                    </a:srgbClr>
                  </a:outerShdw>
                </a:effectLst>
                <a:cs typeface="+mn-ea"/>
                <a:sym typeface="+mn-lt"/>
              </a:rPr>
              <a:t>填写</a:t>
            </a:r>
            <a:endParaRPr lang="en-US" altLang="zh-CN" sz="2400" b="1">
              <a:solidFill>
                <a:schemeClr val="bg1"/>
              </a:solidFill>
              <a:effectLst>
                <a:outerShdw blurRad="38100" dist="38100" dir="2700000" algn="tl">
                  <a:srgbClr val="000000">
                    <a:alpha val="43137"/>
                  </a:srgbClr>
                </a:outerShdw>
              </a:effectLst>
              <a:cs typeface="+mn-ea"/>
              <a:sym typeface="+mn-lt"/>
            </a:endParaRPr>
          </a:p>
          <a:p>
            <a:pPr algn="ctr"/>
            <a:r>
              <a:rPr lang="zh-CN" altLang="en-US" sz="2400" b="1">
                <a:solidFill>
                  <a:schemeClr val="bg1"/>
                </a:solidFill>
                <a:effectLst>
                  <a:outerShdw blurRad="38100" dist="38100" dir="2700000" algn="tl">
                    <a:srgbClr val="000000">
                      <a:alpha val="43137"/>
                    </a:srgbClr>
                  </a:outerShdw>
                </a:effectLst>
                <a:cs typeface="+mn-ea"/>
                <a:sym typeface="+mn-lt"/>
              </a:rPr>
              <a:t>标题</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decel="40000" fill="hold" grpId="1" nodeType="withEffect">
                                  <p:stCondLst>
                                    <p:cond delay="500"/>
                                  </p:stCondLst>
                                  <p:childTnLst>
                                    <p:animMotion origin="layout" path="M 0.08919 2.96296E-6 L -0.0306 2.96296E-6 " pathEditMode="relative" rAng="0" ptsTypes="AA">
                                      <p:cBhvr>
                                        <p:cTn id="9" dur="1000" fill="hold"/>
                                        <p:tgtEl>
                                          <p:spTgt spid="17"/>
                                        </p:tgtEl>
                                        <p:attrNameLst>
                                          <p:attrName>ppt_x</p:attrName>
                                          <p:attrName>ppt_y</p:attrName>
                                        </p:attrNameLst>
                                      </p:cBhvr>
                                      <p:rCtr x="-5990" y="0"/>
                                    </p:animMotion>
                                  </p:childTnLst>
                                </p:cTn>
                              </p:par>
                              <p:par>
                                <p:cTn id="10" presetID="35" presetClass="path" presetSubtype="0" accel="40000" decel="40000" fill="hold" grpId="2" nodeType="withEffect">
                                  <p:stCondLst>
                                    <p:cond delay="1500"/>
                                  </p:stCondLst>
                                  <p:childTnLst>
                                    <p:animMotion origin="layout" path="M -2.08333E-6 2.96296E-6 L -0.03073 2.96296E-6 " pathEditMode="relative" rAng="0" ptsTypes="AA">
                                      <p:cBhvr>
                                        <p:cTn id="11" dur="1000" spd="-100000" fill="hold"/>
                                        <p:tgtEl>
                                          <p:spTgt spid="17"/>
                                        </p:tgtEl>
                                        <p:attrNameLst>
                                          <p:attrName>ppt_x</p:attrName>
                                          <p:attrName>ppt_y</p:attrName>
                                        </p:attrNameLst>
                                      </p:cBhvr>
                                      <p:rCtr x="-1536" y="0"/>
                                    </p:animMotion>
                                  </p:childTnLst>
                                </p:cTn>
                              </p:par>
                              <p:par>
                                <p:cTn id="12" presetID="10" presetClass="entr" presetSubtype="0" fill="hold" grpId="0" nodeType="withEffect">
                                  <p:stCondLst>
                                    <p:cond delay="5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12" presetClass="entr" presetSubtype="2" fill="hold" grpId="0" nodeType="withEffect">
                                  <p:stCondLst>
                                    <p:cond delay="10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ppt_x</p:attrName>
                                        </p:attrNameLst>
                                      </p:cBhvr>
                                      <p:tavLst>
                                        <p:tav tm="0">
                                          <p:val>
                                            <p:strVal val="#ppt_x+#ppt_w*1.125000"/>
                                          </p:val>
                                        </p:tav>
                                        <p:tav tm="100000">
                                          <p:val>
                                            <p:strVal val="#ppt_x"/>
                                          </p:val>
                                        </p:tav>
                                      </p:tavLst>
                                    </p:anim>
                                    <p:animEffect transition="in" filter="wipe(left)">
                                      <p:cBhvr>
                                        <p:cTn id="21" dur="500"/>
                                        <p:tgtEl>
                                          <p:spTgt spid="11"/>
                                        </p:tgtEl>
                                      </p:cBhvr>
                                    </p:animEffect>
                                  </p:childTnLst>
                                </p:cTn>
                              </p:par>
                              <p:par>
                                <p:cTn id="22" presetID="12" presetClass="entr" presetSubtype="2" fill="hold" grpId="0" nodeType="withEffect">
                                  <p:stCondLst>
                                    <p:cond delay="100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ppt_x</p:attrName>
                                        </p:attrNameLst>
                                      </p:cBhvr>
                                      <p:tavLst>
                                        <p:tav tm="0">
                                          <p:val>
                                            <p:strVal val="#ppt_x+#ppt_w*1.125000"/>
                                          </p:val>
                                        </p:tav>
                                        <p:tav tm="100000">
                                          <p:val>
                                            <p:strVal val="#ppt_x"/>
                                          </p:val>
                                        </p:tav>
                                      </p:tavLst>
                                    </p:anim>
                                    <p:animEffect transition="in" filter="wipe(left)">
                                      <p:cBhvr>
                                        <p:cTn id="25" dur="500"/>
                                        <p:tgtEl>
                                          <p:spTgt spid="10"/>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35" presetClass="path" presetSubtype="0" decel="40000" fill="hold" grpId="1" nodeType="withEffect">
                                  <p:stCondLst>
                                    <p:cond delay="1500"/>
                                  </p:stCondLst>
                                  <p:childTnLst>
                                    <p:animMotion origin="layout" path="M 0.03073 1.48148E-6 L -0.08906 1.48148E-6 " pathEditMode="relative" rAng="0" ptsTypes="AA">
                                      <p:cBhvr>
                                        <p:cTn id="30" dur="1000" spd="-100000" fill="hold"/>
                                        <p:tgtEl>
                                          <p:spTgt spid="18"/>
                                        </p:tgtEl>
                                        <p:attrNameLst>
                                          <p:attrName>ppt_x</p:attrName>
                                          <p:attrName>ppt_y</p:attrName>
                                        </p:attrNameLst>
                                      </p:cBhvr>
                                      <p:rCtr x="-5990" y="0"/>
                                    </p:animMotion>
                                  </p:childTnLst>
                                </p:cTn>
                              </p:par>
                              <p:par>
                                <p:cTn id="31" presetID="35" presetClass="path" presetSubtype="0" accel="40000" decel="40000" fill="hold" grpId="2" nodeType="withEffect">
                                  <p:stCondLst>
                                    <p:cond delay="2500"/>
                                  </p:stCondLst>
                                  <p:childTnLst>
                                    <p:animMotion origin="layout" path="M 0.03073 1.48148E-6 L -4.58333E-6 1.48148E-6 " pathEditMode="relative" rAng="0" ptsTypes="AA">
                                      <p:cBhvr>
                                        <p:cTn id="32" dur="1000" fill="hold"/>
                                        <p:tgtEl>
                                          <p:spTgt spid="18"/>
                                        </p:tgtEl>
                                        <p:attrNameLst>
                                          <p:attrName>ppt_x</p:attrName>
                                          <p:attrName>ppt_y</p:attrName>
                                        </p:attrNameLst>
                                      </p:cBhvr>
                                      <p:rCtr x="-1536" y="0"/>
                                    </p:animMotion>
                                  </p:childTnLst>
                                </p:cTn>
                              </p:par>
                              <p:par>
                                <p:cTn id="33" presetID="10" presetClass="entr" presetSubtype="0" fill="hold" grpId="0" nodeType="withEffect">
                                  <p:stCondLst>
                                    <p:cond delay="15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22" presetClass="entr" presetSubtype="8" fill="hold" grpId="0" nodeType="withEffect">
                                  <p:stCondLst>
                                    <p:cond delay="150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par>
                                <p:cTn id="39" presetID="12" presetClass="entr" presetSubtype="8" fill="hold" grpId="0" nodeType="withEffect">
                                  <p:stCondLst>
                                    <p:cond delay="200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p:tgtEl>
                                          <p:spTgt spid="13"/>
                                        </p:tgtEl>
                                        <p:attrNameLst>
                                          <p:attrName>ppt_x</p:attrName>
                                        </p:attrNameLst>
                                      </p:cBhvr>
                                      <p:tavLst>
                                        <p:tav tm="0">
                                          <p:val>
                                            <p:strVal val="#ppt_x-#ppt_w*1.125000"/>
                                          </p:val>
                                        </p:tav>
                                        <p:tav tm="100000">
                                          <p:val>
                                            <p:strVal val="#ppt_x"/>
                                          </p:val>
                                        </p:tav>
                                      </p:tavLst>
                                    </p:anim>
                                    <p:animEffect transition="in" filter="wipe(right)">
                                      <p:cBhvr>
                                        <p:cTn id="42" dur="500"/>
                                        <p:tgtEl>
                                          <p:spTgt spid="13"/>
                                        </p:tgtEl>
                                      </p:cBhvr>
                                    </p:animEffect>
                                  </p:childTnLst>
                                </p:cTn>
                              </p:par>
                              <p:par>
                                <p:cTn id="43" presetID="12" presetClass="entr" presetSubtype="8" fill="hold" grpId="0" nodeType="withEffect">
                                  <p:stCondLst>
                                    <p:cond delay="20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p:tgtEl>
                                          <p:spTgt spid="12"/>
                                        </p:tgtEl>
                                        <p:attrNameLst>
                                          <p:attrName>ppt_x</p:attrName>
                                        </p:attrNameLst>
                                      </p:cBhvr>
                                      <p:tavLst>
                                        <p:tav tm="0">
                                          <p:val>
                                            <p:strVal val="#ppt_x-#ppt_w*1.125000"/>
                                          </p:val>
                                        </p:tav>
                                        <p:tav tm="100000">
                                          <p:val>
                                            <p:strVal val="#ppt_x"/>
                                          </p:val>
                                        </p:tav>
                                      </p:tavLst>
                                    </p:anim>
                                    <p:animEffect transition="in" filter="wipe(right)">
                                      <p:cBhvr>
                                        <p:cTn id="46" dur="500"/>
                                        <p:tgtEl>
                                          <p:spTgt spid="1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35" presetClass="path" presetSubtype="0" decel="40000" fill="hold" grpId="1" nodeType="withEffect">
                                  <p:stCondLst>
                                    <p:cond delay="2500"/>
                                  </p:stCondLst>
                                  <p:childTnLst>
                                    <p:animMotion origin="layout" path="M 0.0892 4.44444E-6 L -0.0306 4.44444E-6 " pathEditMode="relative" rAng="0" ptsTypes="AA">
                                      <p:cBhvr>
                                        <p:cTn id="51" dur="1000" fill="hold"/>
                                        <p:tgtEl>
                                          <p:spTgt spid="19"/>
                                        </p:tgtEl>
                                        <p:attrNameLst>
                                          <p:attrName>ppt_x</p:attrName>
                                          <p:attrName>ppt_y</p:attrName>
                                        </p:attrNameLst>
                                      </p:cBhvr>
                                      <p:rCtr x="-5990" y="0"/>
                                    </p:animMotion>
                                  </p:childTnLst>
                                </p:cTn>
                              </p:par>
                              <p:par>
                                <p:cTn id="52" presetID="35" presetClass="path" presetSubtype="0" accel="40000" decel="40000" fill="hold" grpId="2" nodeType="withEffect">
                                  <p:stCondLst>
                                    <p:cond delay="3500"/>
                                  </p:stCondLst>
                                  <p:childTnLst>
                                    <p:animMotion origin="layout" path="M -3.33333E-6 4.44444E-6 L -0.03073 4.44444E-6 " pathEditMode="relative" rAng="0" ptsTypes="AA">
                                      <p:cBhvr>
                                        <p:cTn id="53" dur="1000" spd="-100000" fill="hold"/>
                                        <p:tgtEl>
                                          <p:spTgt spid="19"/>
                                        </p:tgtEl>
                                        <p:attrNameLst>
                                          <p:attrName>ppt_x</p:attrName>
                                          <p:attrName>ppt_y</p:attrName>
                                        </p:attrNameLst>
                                      </p:cBhvr>
                                      <p:rCtr x="-1536" y="0"/>
                                    </p:animMotion>
                                  </p:childTnLst>
                                </p:cTn>
                              </p:par>
                              <p:par>
                                <p:cTn id="54" presetID="10" presetClass="entr" presetSubtype="0" fill="hold" grpId="0" nodeType="withEffect">
                                  <p:stCondLst>
                                    <p:cond delay="25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22" presetClass="entr" presetSubtype="2" fill="hold" grpId="0" nodeType="withEffect">
                                  <p:stCondLst>
                                    <p:cond delay="2500"/>
                                  </p:stCondLst>
                                  <p:childTnLst>
                                    <p:set>
                                      <p:cBhvr>
                                        <p:cTn id="58" dur="1" fill="hold">
                                          <p:stCondLst>
                                            <p:cond delay="0"/>
                                          </p:stCondLst>
                                        </p:cTn>
                                        <p:tgtEl>
                                          <p:spTgt spid="8"/>
                                        </p:tgtEl>
                                        <p:attrNameLst>
                                          <p:attrName>style.visibility</p:attrName>
                                        </p:attrNameLst>
                                      </p:cBhvr>
                                      <p:to>
                                        <p:strVal val="visible"/>
                                      </p:to>
                                    </p:set>
                                    <p:animEffect transition="in" filter="wipe(right)">
                                      <p:cBhvr>
                                        <p:cTn id="59" dur="500"/>
                                        <p:tgtEl>
                                          <p:spTgt spid="8"/>
                                        </p:tgtEl>
                                      </p:cBhvr>
                                    </p:animEffect>
                                  </p:childTnLst>
                                </p:cTn>
                              </p:par>
                              <p:par>
                                <p:cTn id="60" presetID="12" presetClass="entr" presetSubtype="8" fill="hold" grpId="0" nodeType="withEffect">
                                  <p:stCondLst>
                                    <p:cond delay="400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p:tgtEl>
                                          <p:spTgt spid="16"/>
                                        </p:tgtEl>
                                        <p:attrNameLst>
                                          <p:attrName>ppt_x</p:attrName>
                                        </p:attrNameLst>
                                      </p:cBhvr>
                                      <p:tavLst>
                                        <p:tav tm="0">
                                          <p:val>
                                            <p:strVal val="#ppt_x-#ppt_w*1.125000"/>
                                          </p:val>
                                        </p:tav>
                                        <p:tav tm="100000">
                                          <p:val>
                                            <p:strVal val="#ppt_x"/>
                                          </p:val>
                                        </p:tav>
                                      </p:tavLst>
                                    </p:anim>
                                    <p:animEffect transition="in" filter="wipe(right)">
                                      <p:cBhvr>
                                        <p:cTn id="63" dur="500"/>
                                        <p:tgtEl>
                                          <p:spTgt spid="16"/>
                                        </p:tgtEl>
                                      </p:cBhvr>
                                    </p:animEffect>
                                  </p:childTnLst>
                                </p:cTn>
                              </p:par>
                              <p:par>
                                <p:cTn id="64" presetID="12" presetClass="entr" presetSubtype="8" fill="hold" grpId="0" nodeType="withEffect">
                                  <p:stCondLst>
                                    <p:cond delay="400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p:tgtEl>
                                          <p:spTgt spid="15"/>
                                        </p:tgtEl>
                                        <p:attrNameLst>
                                          <p:attrName>ppt_x</p:attrName>
                                        </p:attrNameLst>
                                      </p:cBhvr>
                                      <p:tavLst>
                                        <p:tav tm="0">
                                          <p:val>
                                            <p:strVal val="#ppt_x-#ppt_w*1.125000"/>
                                          </p:val>
                                        </p:tav>
                                        <p:tav tm="100000">
                                          <p:val>
                                            <p:strVal val="#ppt_x"/>
                                          </p:val>
                                        </p:tav>
                                      </p:tavLst>
                                    </p:anim>
                                    <p:animEffect transition="in" filter="wipe(right)">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10" grpId="0"/>
      <p:bldP spid="11" grpId="0"/>
      <p:bldP spid="12" grpId="0"/>
      <p:bldP spid="13" grpId="0"/>
      <p:bldP spid="15" grpId="0"/>
      <p:bldP spid="16" grpId="0"/>
      <p:bldP spid="17" grpId="0" animBg="1"/>
      <p:bldP spid="17" grpId="1" animBg="1"/>
      <p:bldP spid="17" grpId="2" animBg="1"/>
      <p:bldP spid="18" grpId="0" animBg="1"/>
      <p:bldP spid="18" grpId="1" animBg="1"/>
      <p:bldP spid="18" grpId="2" animBg="1"/>
      <p:bldP spid="19" grpId="0" animBg="1"/>
      <p:bldP spid="19" grpId="1" animBg="1"/>
      <p:bldP spid="19"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34441" y="1742488"/>
            <a:ext cx="1723549" cy="1477328"/>
          </a:xfrm>
          <a:prstGeom prst="rect">
            <a:avLst/>
          </a:prstGeom>
          <a:noFill/>
          <a:effectLst/>
        </p:spPr>
        <p:txBody>
          <a:bodyPr wrap="none" rtlCol="0">
            <a:spAutoFit/>
          </a:bodyPr>
          <a:lstStyle/>
          <a:p>
            <a:pPr defTabSz="914400">
              <a:lnSpc>
                <a:spcPct val="150000"/>
              </a:lnSpc>
            </a:pPr>
            <a:r>
              <a:rPr lang="zh-CN" altLang="en-US" sz="1200" dirty="0">
                <a:solidFill>
                  <a:schemeClr val="tx1">
                    <a:lumMod val="75000"/>
                    <a:lumOff val="25000"/>
                  </a:schemeClr>
                </a:solidFill>
                <a:cs typeface="+mn-ea"/>
                <a:sym typeface="+mn-lt"/>
              </a:rPr>
              <a:t>点击添加文字说明详情</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介绍点击添加文字说明</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详情介绍点击添加文字</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说明详情介绍</a:t>
            </a:r>
          </a:p>
          <a:p>
            <a:pPr defTabSz="0">
              <a:lnSpc>
                <a:spcPct val="150000"/>
              </a:lnSpc>
            </a:pPr>
            <a:endParaRPr lang="en-US" altLang="zh-CN" sz="1200" dirty="0">
              <a:solidFill>
                <a:schemeClr val="tx1">
                  <a:lumMod val="75000"/>
                  <a:lumOff val="25000"/>
                </a:schemeClr>
              </a:solidFill>
              <a:cs typeface="+mn-ea"/>
              <a:sym typeface="+mn-lt"/>
            </a:endParaRPr>
          </a:p>
        </p:txBody>
      </p:sp>
      <p:sp>
        <p:nvSpPr>
          <p:cNvPr id="3" name="文本框 2"/>
          <p:cNvSpPr txBox="1"/>
          <p:nvPr/>
        </p:nvSpPr>
        <p:spPr>
          <a:xfrm>
            <a:off x="8134376" y="4362867"/>
            <a:ext cx="1723549" cy="1477328"/>
          </a:xfrm>
          <a:prstGeom prst="rect">
            <a:avLst/>
          </a:prstGeom>
          <a:noFill/>
          <a:effectLst/>
        </p:spPr>
        <p:txBody>
          <a:bodyPr wrap="none" rtlCol="0">
            <a:spAutoFit/>
          </a:bodyPr>
          <a:lstStyle/>
          <a:p>
            <a:pPr defTabSz="914400">
              <a:lnSpc>
                <a:spcPct val="150000"/>
              </a:lnSpc>
            </a:pPr>
            <a:r>
              <a:rPr lang="zh-CN" altLang="en-US" sz="1200" dirty="0">
                <a:solidFill>
                  <a:schemeClr val="tx1">
                    <a:lumMod val="75000"/>
                    <a:lumOff val="25000"/>
                  </a:schemeClr>
                </a:solidFill>
                <a:cs typeface="+mn-ea"/>
                <a:sym typeface="+mn-lt"/>
              </a:rPr>
              <a:t>点击添加文字说明详情</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介绍点击添加文字说明</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详情介绍点击添加文字</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说明详情介绍</a:t>
            </a:r>
          </a:p>
          <a:p>
            <a:pPr defTabSz="0">
              <a:lnSpc>
                <a:spcPct val="150000"/>
              </a:lnSpc>
            </a:pPr>
            <a:endParaRPr lang="en-US" altLang="zh-CN" sz="1200" dirty="0">
              <a:solidFill>
                <a:schemeClr val="tx1">
                  <a:lumMod val="75000"/>
                  <a:lumOff val="25000"/>
                </a:schemeClr>
              </a:solidFill>
              <a:cs typeface="+mn-ea"/>
              <a:sym typeface="+mn-lt"/>
            </a:endParaRPr>
          </a:p>
        </p:txBody>
      </p:sp>
      <p:sp>
        <p:nvSpPr>
          <p:cNvPr id="4" name="文本框 3"/>
          <p:cNvSpPr txBox="1"/>
          <p:nvPr/>
        </p:nvSpPr>
        <p:spPr>
          <a:xfrm>
            <a:off x="1523661" y="4139479"/>
            <a:ext cx="1723549" cy="1477328"/>
          </a:xfrm>
          <a:prstGeom prst="rect">
            <a:avLst/>
          </a:prstGeom>
          <a:noFill/>
          <a:effectLst/>
        </p:spPr>
        <p:txBody>
          <a:bodyPr wrap="none" rtlCol="0">
            <a:spAutoFit/>
          </a:bodyPr>
          <a:lstStyle/>
          <a:p>
            <a:pPr defTabSz="914400">
              <a:lnSpc>
                <a:spcPct val="150000"/>
              </a:lnSpc>
            </a:pPr>
            <a:r>
              <a:rPr lang="zh-CN" altLang="en-US" sz="1200" dirty="0">
                <a:solidFill>
                  <a:schemeClr val="tx1">
                    <a:lumMod val="75000"/>
                    <a:lumOff val="25000"/>
                  </a:schemeClr>
                </a:solidFill>
                <a:cs typeface="+mn-ea"/>
                <a:sym typeface="+mn-lt"/>
              </a:rPr>
              <a:t>点击添加文字说明详情</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介绍点击添加文字说明</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详情介绍点击添加文字</a:t>
            </a:r>
            <a:endParaRPr lang="en-US" altLang="zh-CN" sz="1200" dirty="0">
              <a:solidFill>
                <a:schemeClr val="tx1">
                  <a:lumMod val="75000"/>
                  <a:lumOff val="25000"/>
                </a:schemeClr>
              </a:solidFill>
              <a:cs typeface="+mn-ea"/>
              <a:sym typeface="+mn-lt"/>
            </a:endParaRPr>
          </a:p>
          <a:p>
            <a:pPr defTabSz="914400">
              <a:lnSpc>
                <a:spcPct val="150000"/>
              </a:lnSpc>
            </a:pPr>
            <a:r>
              <a:rPr lang="zh-CN" altLang="en-US" sz="1200" dirty="0">
                <a:solidFill>
                  <a:schemeClr val="tx1">
                    <a:lumMod val="75000"/>
                    <a:lumOff val="25000"/>
                  </a:schemeClr>
                </a:solidFill>
                <a:cs typeface="+mn-ea"/>
                <a:sym typeface="+mn-lt"/>
              </a:rPr>
              <a:t>说明详情介绍</a:t>
            </a:r>
          </a:p>
          <a:p>
            <a:pPr defTabSz="0">
              <a:lnSpc>
                <a:spcPct val="150000"/>
              </a:lnSpc>
            </a:pPr>
            <a:endParaRPr lang="en-US" altLang="zh-CN" sz="1200" dirty="0">
              <a:solidFill>
                <a:schemeClr val="tx1">
                  <a:lumMod val="75000"/>
                  <a:lumOff val="25000"/>
                </a:schemeClr>
              </a:solidFill>
              <a:cs typeface="+mn-ea"/>
              <a:sym typeface="+mn-lt"/>
            </a:endParaRPr>
          </a:p>
        </p:txBody>
      </p:sp>
      <p:grpSp>
        <p:nvGrpSpPr>
          <p:cNvPr id="5" name="组合 13"/>
          <p:cNvGrpSpPr/>
          <p:nvPr/>
        </p:nvGrpSpPr>
        <p:grpSpPr>
          <a:xfrm>
            <a:off x="1537967" y="1742488"/>
            <a:ext cx="2770260" cy="2244140"/>
            <a:chOff x="1233167" y="1838740"/>
            <a:chExt cx="2770260" cy="2244140"/>
          </a:xfrm>
        </p:grpSpPr>
        <p:sp>
          <p:nvSpPr>
            <p:cNvPr id="6" name="Oval 6"/>
            <p:cNvSpPr/>
            <p:nvPr/>
          </p:nvSpPr>
          <p:spPr bwMode="auto">
            <a:xfrm>
              <a:off x="1233167" y="1981577"/>
              <a:ext cx="2101303" cy="2101303"/>
            </a:xfrm>
            <a:prstGeom prst="ellipse">
              <a:avLst/>
            </a:prstGeom>
            <a:solidFill>
              <a:srgbClr val="A1C4F2"/>
            </a:solidFill>
            <a:ln w="25400" cap="flat">
              <a:solidFill>
                <a:schemeClr val="tx1">
                  <a:alpha val="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7" name="AutoShape 9"/>
            <p:cNvSpPr/>
            <p:nvPr/>
          </p:nvSpPr>
          <p:spPr bwMode="auto">
            <a:xfrm>
              <a:off x="2699635" y="1838740"/>
              <a:ext cx="1303792" cy="1260941"/>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F3CAD1"/>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8" name="矩形 7"/>
            <p:cNvSpPr/>
            <p:nvPr/>
          </p:nvSpPr>
          <p:spPr>
            <a:xfrm flipH="1">
              <a:off x="1304815" y="2675361"/>
              <a:ext cx="1379405" cy="707886"/>
            </a:xfrm>
            <a:prstGeom prst="rect">
              <a:avLst/>
            </a:prstGeom>
            <a:ln>
              <a:noFill/>
            </a:ln>
          </p:spPr>
          <p:txBody>
            <a:bodyPr wrap="square">
              <a:spAutoFit/>
            </a:bodyPr>
            <a:lstStyle/>
            <a:p>
              <a:pPr algn="ctr"/>
              <a:r>
                <a:rPr lang="en-US" altLang="zh-CN" sz="4000" dirty="0">
                  <a:solidFill>
                    <a:schemeClr val="bg1"/>
                  </a:solidFill>
                  <a:cs typeface="+mn-ea"/>
                  <a:sym typeface="+mn-lt"/>
                </a:rPr>
                <a:t>35%</a:t>
              </a:r>
            </a:p>
          </p:txBody>
        </p:sp>
      </p:grpSp>
      <p:grpSp>
        <p:nvGrpSpPr>
          <p:cNvPr id="9" name="组合 19"/>
          <p:cNvGrpSpPr/>
          <p:nvPr/>
        </p:nvGrpSpPr>
        <p:grpSpPr>
          <a:xfrm>
            <a:off x="7600984" y="1742488"/>
            <a:ext cx="2753595" cy="2260064"/>
            <a:chOff x="8098904" y="1822075"/>
            <a:chExt cx="2753595" cy="2260064"/>
          </a:xfrm>
        </p:grpSpPr>
        <p:sp>
          <p:nvSpPr>
            <p:cNvPr id="10" name="Oval 6"/>
            <p:cNvSpPr/>
            <p:nvPr/>
          </p:nvSpPr>
          <p:spPr bwMode="auto">
            <a:xfrm>
              <a:off x="8751196" y="1980836"/>
              <a:ext cx="2101303" cy="2101303"/>
            </a:xfrm>
            <a:prstGeom prst="ellipse">
              <a:avLst/>
            </a:prstGeom>
            <a:solidFill>
              <a:srgbClr val="A1C4F2"/>
            </a:solidFill>
            <a:ln w="25400" cap="flat">
              <a:solidFill>
                <a:schemeClr val="tx1">
                  <a:alpha val="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11" name="AutoShape 15"/>
            <p:cNvSpPr/>
            <p:nvPr/>
          </p:nvSpPr>
          <p:spPr bwMode="auto">
            <a:xfrm>
              <a:off x="8098904" y="182207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F3CAD1"/>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12" name="矩形 11"/>
            <p:cNvSpPr/>
            <p:nvPr/>
          </p:nvSpPr>
          <p:spPr>
            <a:xfrm flipH="1">
              <a:off x="9438291" y="2675361"/>
              <a:ext cx="1379405" cy="707886"/>
            </a:xfrm>
            <a:prstGeom prst="rect">
              <a:avLst/>
            </a:prstGeom>
            <a:ln>
              <a:noFill/>
            </a:ln>
          </p:spPr>
          <p:txBody>
            <a:bodyPr wrap="square">
              <a:spAutoFit/>
            </a:bodyPr>
            <a:lstStyle/>
            <a:p>
              <a:pPr algn="ctr"/>
              <a:r>
                <a:rPr lang="en-US" altLang="zh-CN" sz="4000" dirty="0">
                  <a:solidFill>
                    <a:schemeClr val="bg1"/>
                  </a:solidFill>
                  <a:cs typeface="+mn-ea"/>
                  <a:sym typeface="+mn-lt"/>
                </a:rPr>
                <a:t>56%</a:t>
              </a:r>
            </a:p>
          </p:txBody>
        </p:sp>
      </p:grpSp>
      <p:grpSp>
        <p:nvGrpSpPr>
          <p:cNvPr id="13" name="组合 23"/>
          <p:cNvGrpSpPr/>
          <p:nvPr/>
        </p:nvGrpSpPr>
        <p:grpSpPr>
          <a:xfrm>
            <a:off x="4410755" y="2870188"/>
            <a:ext cx="2741692" cy="2808350"/>
            <a:chOff x="4531317" y="3526062"/>
            <a:chExt cx="2741692" cy="2808350"/>
          </a:xfrm>
        </p:grpSpPr>
        <p:sp>
          <p:nvSpPr>
            <p:cNvPr id="14" name="Oval 10"/>
            <p:cNvSpPr/>
            <p:nvPr/>
          </p:nvSpPr>
          <p:spPr bwMode="auto">
            <a:xfrm>
              <a:off x="4924121" y="3526062"/>
              <a:ext cx="2348888" cy="2348888"/>
            </a:xfrm>
            <a:prstGeom prst="ellipse">
              <a:avLst/>
            </a:prstGeom>
            <a:solidFill>
              <a:srgbClr val="A1C4F2"/>
            </a:solidFill>
            <a:ln w="25400">
              <a:solidFill>
                <a:schemeClr val="tx1">
                  <a:alpha val="0"/>
                </a:schemeClr>
              </a:solidFill>
              <a:miter lim="800000"/>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15" name="AutoShape 13"/>
            <p:cNvSpPr/>
            <p:nvPr/>
          </p:nvSpPr>
          <p:spPr bwMode="auto">
            <a:xfrm>
              <a:off x="4531317" y="507426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F3CAD1"/>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16" name="AutoShape 14"/>
            <p:cNvSpPr/>
            <p:nvPr/>
          </p:nvSpPr>
          <p:spPr bwMode="auto">
            <a:xfrm>
              <a:off x="5547846" y="5378192"/>
              <a:ext cx="989549" cy="956220"/>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2"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F3CAD1"/>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cs typeface="+mn-ea"/>
                <a:sym typeface="+mn-lt"/>
              </a:endParaRPr>
            </a:p>
          </p:txBody>
        </p:sp>
        <p:sp>
          <p:nvSpPr>
            <p:cNvPr id="17" name="矩形 16"/>
            <p:cNvSpPr/>
            <p:nvPr/>
          </p:nvSpPr>
          <p:spPr>
            <a:xfrm flipH="1">
              <a:off x="5177271" y="4048750"/>
              <a:ext cx="1841188" cy="923330"/>
            </a:xfrm>
            <a:prstGeom prst="rect">
              <a:avLst/>
            </a:prstGeom>
            <a:ln>
              <a:noFill/>
            </a:ln>
          </p:spPr>
          <p:txBody>
            <a:bodyPr wrap="square">
              <a:spAutoFit/>
            </a:bodyPr>
            <a:lstStyle/>
            <a:p>
              <a:pPr algn="ctr"/>
              <a:r>
                <a:rPr lang="en-US" altLang="zh-CN" sz="5400" dirty="0">
                  <a:solidFill>
                    <a:schemeClr val="bg1"/>
                  </a:solidFill>
                  <a:cs typeface="+mn-ea"/>
                  <a:sym typeface="+mn-lt"/>
                </a:rPr>
                <a:t>87%</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52" presetClass="entr" presetSubtype="0" fill="hold" nodeType="withEffect">
                                  <p:stCondLst>
                                    <p:cond delay="250"/>
                                  </p:stCondLst>
                                  <p:childTnLst>
                                    <p:set>
                                      <p:cBhvr>
                                        <p:cTn id="11" dur="1" fill="hold">
                                          <p:stCondLst>
                                            <p:cond delay="0"/>
                                          </p:stCondLst>
                                        </p:cTn>
                                        <p:tgtEl>
                                          <p:spTgt spid="13"/>
                                        </p:tgtEl>
                                        <p:attrNameLst>
                                          <p:attrName>style.visibility</p:attrName>
                                        </p:attrNameLst>
                                      </p:cBhvr>
                                      <p:to>
                                        <p:strVal val="visible"/>
                                      </p:to>
                                    </p:set>
                                    <p:animScale>
                                      <p:cBhvr>
                                        <p:cTn id="12"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3"/>
                                        </p:tgtEl>
                                        <p:attrNameLst>
                                          <p:attrName>ppt_x</p:attrName>
                                          <p:attrName>ppt_y</p:attrName>
                                        </p:attrNameLst>
                                      </p:cBhvr>
                                    </p:animMotion>
                                    <p:animEffect transition="in" filter="fade">
                                      <p:cBhvr>
                                        <p:cTn id="14" dur="1000"/>
                                        <p:tgtEl>
                                          <p:spTgt spid="13"/>
                                        </p:tgtEl>
                                      </p:cBhvr>
                                    </p:animEffect>
                                  </p:childTnLst>
                                </p:cTn>
                              </p:par>
                              <p:par>
                                <p:cTn id="15" presetID="52" presetClass="entr" presetSubtype="0" fill="hold" nodeType="withEffect">
                                  <p:stCondLst>
                                    <p:cond delay="50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stretch>
            <a:fillRect/>
          </a:stretch>
        </p:blipFill>
        <p:spPr>
          <a:xfrm>
            <a:off x="1707087" y="2315493"/>
            <a:ext cx="2162185" cy="2152357"/>
          </a:xfrm>
          <a:prstGeom prst="rect">
            <a:avLst/>
          </a:prstGeom>
        </p:spPr>
      </p:pic>
      <p:pic>
        <p:nvPicPr>
          <p:cNvPr id="3" name="图片 2"/>
          <p:cNvPicPr>
            <a:picLocks noChangeAspect="1"/>
          </p:cNvPicPr>
          <p:nvPr/>
        </p:nvPicPr>
        <p:blipFill rotWithShape="1">
          <a:blip r:embed="rId3" cstate="screen"/>
          <a:srcRect/>
          <a:stretch>
            <a:fillRect/>
          </a:stretch>
        </p:blipFill>
        <p:spPr>
          <a:xfrm>
            <a:off x="8135352" y="2315493"/>
            <a:ext cx="2118385" cy="2152357"/>
          </a:xfrm>
          <a:prstGeom prst="rect">
            <a:avLst/>
          </a:prstGeom>
        </p:spPr>
      </p:pic>
      <p:pic>
        <p:nvPicPr>
          <p:cNvPr id="4" name="图片 3"/>
          <p:cNvPicPr>
            <a:picLocks noChangeAspect="1"/>
          </p:cNvPicPr>
          <p:nvPr/>
        </p:nvPicPr>
        <p:blipFill rotWithShape="1">
          <a:blip r:embed="rId4" cstate="screen"/>
          <a:srcRect/>
          <a:stretch>
            <a:fillRect/>
          </a:stretch>
        </p:blipFill>
        <p:spPr>
          <a:xfrm>
            <a:off x="4950793" y="2315493"/>
            <a:ext cx="2103038" cy="2152358"/>
          </a:xfrm>
          <a:prstGeom prst="rect">
            <a:avLst/>
          </a:prstGeom>
        </p:spPr>
      </p:pic>
      <p:grpSp>
        <p:nvGrpSpPr>
          <p:cNvPr id="5" name="组合 13"/>
          <p:cNvGrpSpPr/>
          <p:nvPr/>
        </p:nvGrpSpPr>
        <p:grpSpPr>
          <a:xfrm>
            <a:off x="2305652" y="1836297"/>
            <a:ext cx="965053" cy="965053"/>
            <a:chOff x="1888557" y="1996718"/>
            <a:chExt cx="965053" cy="965053"/>
          </a:xfrm>
        </p:grpSpPr>
        <p:sp>
          <p:nvSpPr>
            <p:cNvPr id="6" name="椭圆 5"/>
            <p:cNvSpPr/>
            <p:nvPr/>
          </p:nvSpPr>
          <p:spPr>
            <a:xfrm>
              <a:off x="1888557" y="1996718"/>
              <a:ext cx="965053" cy="965053"/>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矩形 6"/>
            <p:cNvSpPr/>
            <p:nvPr/>
          </p:nvSpPr>
          <p:spPr>
            <a:xfrm>
              <a:off x="2008633" y="2186855"/>
              <a:ext cx="724900" cy="584775"/>
            </a:xfrm>
            <a:prstGeom prst="rect">
              <a:avLst/>
            </a:prstGeom>
          </p:spPr>
          <p:txBody>
            <a:bodyPr wrap="square">
              <a:spAutoFit/>
            </a:bodyPr>
            <a:lstStyle/>
            <a:p>
              <a:pPr algn="ctr"/>
              <a:r>
                <a:rPr lang="en-US" altLang="zh-CN" sz="3200" b="1" dirty="0">
                  <a:solidFill>
                    <a:prstClr val="white"/>
                  </a:solidFill>
                  <a:cs typeface="+mn-ea"/>
                  <a:sym typeface="+mn-lt"/>
                </a:rPr>
                <a:t>01</a:t>
              </a:r>
              <a:endParaRPr lang="zh-CN" altLang="en-US" sz="3200" b="1" dirty="0">
                <a:solidFill>
                  <a:prstClr val="white"/>
                </a:solidFill>
                <a:cs typeface="+mn-ea"/>
                <a:sym typeface="+mn-lt"/>
              </a:endParaRPr>
            </a:p>
          </p:txBody>
        </p:sp>
      </p:grpSp>
      <p:grpSp>
        <p:nvGrpSpPr>
          <p:cNvPr id="8" name="组合 18"/>
          <p:cNvGrpSpPr/>
          <p:nvPr/>
        </p:nvGrpSpPr>
        <p:grpSpPr>
          <a:xfrm>
            <a:off x="5520772" y="1836296"/>
            <a:ext cx="965053" cy="965053"/>
            <a:chOff x="5627121" y="1996717"/>
            <a:chExt cx="965053" cy="965053"/>
          </a:xfrm>
        </p:grpSpPr>
        <p:sp>
          <p:nvSpPr>
            <p:cNvPr id="9" name="椭圆 8"/>
            <p:cNvSpPr/>
            <p:nvPr/>
          </p:nvSpPr>
          <p:spPr>
            <a:xfrm>
              <a:off x="5627121" y="1996717"/>
              <a:ext cx="965053" cy="965053"/>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0" name="矩形 9"/>
            <p:cNvSpPr/>
            <p:nvPr/>
          </p:nvSpPr>
          <p:spPr>
            <a:xfrm>
              <a:off x="5747197" y="2186855"/>
              <a:ext cx="724900" cy="584775"/>
            </a:xfrm>
            <a:prstGeom prst="rect">
              <a:avLst/>
            </a:prstGeom>
          </p:spPr>
          <p:txBody>
            <a:bodyPr wrap="square">
              <a:spAutoFit/>
            </a:bodyPr>
            <a:lstStyle/>
            <a:p>
              <a:pPr algn="ctr"/>
              <a:r>
                <a:rPr lang="en-US" altLang="zh-CN" sz="3200" b="1" dirty="0">
                  <a:solidFill>
                    <a:prstClr val="white"/>
                  </a:solidFill>
                  <a:cs typeface="+mn-ea"/>
                  <a:sym typeface="+mn-lt"/>
                </a:rPr>
                <a:t>02</a:t>
              </a:r>
              <a:endParaRPr lang="zh-CN" altLang="en-US" sz="3200" b="1" dirty="0">
                <a:solidFill>
                  <a:prstClr val="white"/>
                </a:solidFill>
                <a:cs typeface="+mn-ea"/>
                <a:sym typeface="+mn-lt"/>
              </a:endParaRPr>
            </a:p>
          </p:txBody>
        </p:sp>
      </p:grpSp>
      <p:grpSp>
        <p:nvGrpSpPr>
          <p:cNvPr id="11" name="组合 21"/>
          <p:cNvGrpSpPr/>
          <p:nvPr/>
        </p:nvGrpSpPr>
        <p:grpSpPr>
          <a:xfrm>
            <a:off x="8704410" y="1836296"/>
            <a:ext cx="965053" cy="965053"/>
            <a:chOff x="9367672" y="1996717"/>
            <a:chExt cx="965053" cy="965053"/>
          </a:xfrm>
        </p:grpSpPr>
        <p:sp>
          <p:nvSpPr>
            <p:cNvPr id="12" name="椭圆 11"/>
            <p:cNvSpPr/>
            <p:nvPr/>
          </p:nvSpPr>
          <p:spPr>
            <a:xfrm>
              <a:off x="9367672" y="1996717"/>
              <a:ext cx="965053" cy="965053"/>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3" name="矩形 12"/>
            <p:cNvSpPr/>
            <p:nvPr/>
          </p:nvSpPr>
          <p:spPr>
            <a:xfrm>
              <a:off x="9489974" y="2186854"/>
              <a:ext cx="724900" cy="584775"/>
            </a:xfrm>
            <a:prstGeom prst="rect">
              <a:avLst/>
            </a:prstGeom>
          </p:spPr>
          <p:txBody>
            <a:bodyPr wrap="square">
              <a:spAutoFit/>
            </a:bodyPr>
            <a:lstStyle/>
            <a:p>
              <a:pPr algn="ctr"/>
              <a:r>
                <a:rPr lang="en-US" altLang="zh-CN" sz="3200" b="1" dirty="0">
                  <a:solidFill>
                    <a:prstClr val="white"/>
                  </a:solidFill>
                  <a:cs typeface="+mn-ea"/>
                  <a:sym typeface="+mn-lt"/>
                </a:rPr>
                <a:t>03</a:t>
              </a:r>
              <a:endParaRPr lang="zh-CN" altLang="en-US" sz="3200" b="1" dirty="0">
                <a:solidFill>
                  <a:prstClr val="white"/>
                </a:solidFill>
                <a:cs typeface="+mn-ea"/>
                <a:sym typeface="+mn-lt"/>
              </a:endParaRPr>
            </a:p>
          </p:txBody>
        </p:sp>
      </p:grpSp>
      <p:grpSp>
        <p:nvGrpSpPr>
          <p:cNvPr id="14" name="组合 24"/>
          <p:cNvGrpSpPr/>
          <p:nvPr/>
        </p:nvGrpSpPr>
        <p:grpSpPr>
          <a:xfrm>
            <a:off x="1721379" y="4206264"/>
            <a:ext cx="2133600" cy="513371"/>
            <a:chOff x="1304284" y="4366685"/>
            <a:chExt cx="2133600" cy="513371"/>
          </a:xfrm>
        </p:grpSpPr>
        <p:sp>
          <p:nvSpPr>
            <p:cNvPr id="15" name="矩形 14"/>
            <p:cNvSpPr/>
            <p:nvPr/>
          </p:nvSpPr>
          <p:spPr>
            <a:xfrm>
              <a:off x="1304284" y="4394281"/>
              <a:ext cx="2133600" cy="485775"/>
            </a:xfrm>
            <a:prstGeom prst="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6" name="文本框 15"/>
            <p:cNvSpPr txBox="1"/>
            <p:nvPr/>
          </p:nvSpPr>
          <p:spPr>
            <a:xfrm>
              <a:off x="1656791" y="4366685"/>
              <a:ext cx="1422184" cy="461665"/>
            </a:xfrm>
            <a:prstGeom prst="rect">
              <a:avLst/>
            </a:prstGeom>
            <a:noFill/>
            <a:effectLst/>
          </p:spPr>
          <p:txBody>
            <a:bodyPr wrap="none" rtlCol="0">
              <a:spAutoFit/>
            </a:bodyPr>
            <a:lstStyle/>
            <a:p>
              <a:r>
                <a:rPr lang="zh-CN" altLang="en-US" sz="2400" b="1" dirty="0">
                  <a:solidFill>
                    <a:srgbClr val="FFFFFF"/>
                  </a:solidFill>
                  <a:cs typeface="+mn-ea"/>
                  <a:sym typeface="+mn-lt"/>
                </a:rPr>
                <a:t>输入标题</a:t>
              </a:r>
            </a:p>
          </p:txBody>
        </p:sp>
      </p:grpSp>
      <p:grpSp>
        <p:nvGrpSpPr>
          <p:cNvPr id="17" name="组合 27"/>
          <p:cNvGrpSpPr/>
          <p:nvPr/>
        </p:nvGrpSpPr>
        <p:grpSpPr>
          <a:xfrm>
            <a:off x="4936499" y="4217239"/>
            <a:ext cx="2133600" cy="502396"/>
            <a:chOff x="5042848" y="4377660"/>
            <a:chExt cx="2133600" cy="502396"/>
          </a:xfrm>
        </p:grpSpPr>
        <p:sp>
          <p:nvSpPr>
            <p:cNvPr id="18" name="矩形 17"/>
            <p:cNvSpPr/>
            <p:nvPr/>
          </p:nvSpPr>
          <p:spPr>
            <a:xfrm>
              <a:off x="5042848" y="4394281"/>
              <a:ext cx="2133600" cy="485775"/>
            </a:xfrm>
            <a:prstGeom prst="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9" name="文本框 18"/>
            <p:cNvSpPr txBox="1"/>
            <p:nvPr/>
          </p:nvSpPr>
          <p:spPr>
            <a:xfrm>
              <a:off x="5398555" y="4377660"/>
              <a:ext cx="1422184" cy="461665"/>
            </a:xfrm>
            <a:prstGeom prst="rect">
              <a:avLst/>
            </a:prstGeom>
            <a:noFill/>
            <a:effectLst/>
          </p:spPr>
          <p:txBody>
            <a:bodyPr wrap="none" rtlCol="0">
              <a:spAutoFit/>
            </a:bodyPr>
            <a:lstStyle/>
            <a:p>
              <a:r>
                <a:rPr lang="zh-CN" altLang="en-US" sz="2400" b="1" dirty="0">
                  <a:solidFill>
                    <a:srgbClr val="FFFFFF"/>
                  </a:solidFill>
                  <a:cs typeface="+mn-ea"/>
                  <a:sym typeface="+mn-lt"/>
                </a:rPr>
                <a:t>输入标题</a:t>
              </a:r>
            </a:p>
          </p:txBody>
        </p:sp>
      </p:grpSp>
      <p:grpSp>
        <p:nvGrpSpPr>
          <p:cNvPr id="20" name="组合 30"/>
          <p:cNvGrpSpPr/>
          <p:nvPr/>
        </p:nvGrpSpPr>
        <p:grpSpPr>
          <a:xfrm>
            <a:off x="8120137" y="4233859"/>
            <a:ext cx="2133600" cy="485775"/>
            <a:chOff x="8783399" y="4394280"/>
            <a:chExt cx="2133600" cy="485775"/>
          </a:xfrm>
        </p:grpSpPr>
        <p:sp>
          <p:nvSpPr>
            <p:cNvPr id="21" name="矩形 20"/>
            <p:cNvSpPr/>
            <p:nvPr/>
          </p:nvSpPr>
          <p:spPr>
            <a:xfrm>
              <a:off x="8783399" y="4394280"/>
              <a:ext cx="2133600" cy="485775"/>
            </a:xfrm>
            <a:prstGeom prst="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2" name="文本框 21"/>
            <p:cNvSpPr txBox="1"/>
            <p:nvPr/>
          </p:nvSpPr>
          <p:spPr>
            <a:xfrm>
              <a:off x="9151014" y="4406334"/>
              <a:ext cx="1422184" cy="461665"/>
            </a:xfrm>
            <a:prstGeom prst="rect">
              <a:avLst/>
            </a:prstGeom>
            <a:noFill/>
            <a:effectLst/>
          </p:spPr>
          <p:txBody>
            <a:bodyPr wrap="none" rtlCol="0">
              <a:spAutoFit/>
            </a:bodyPr>
            <a:lstStyle/>
            <a:p>
              <a:r>
                <a:rPr lang="zh-CN" altLang="en-US" sz="2400" b="1" dirty="0">
                  <a:solidFill>
                    <a:srgbClr val="FFFFFF"/>
                  </a:solidFill>
                  <a:cs typeface="+mn-ea"/>
                  <a:sym typeface="+mn-lt"/>
                </a:rPr>
                <a:t>输入标题</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14" presetClass="entr" presetSubtype="1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par>
                          <p:cTn id="28" fill="hold">
                            <p:stCondLst>
                              <p:cond delay="2500"/>
                            </p:stCondLst>
                            <p:childTnLst>
                              <p:par>
                                <p:cTn id="29" presetID="16" presetClass="entr" presetSubtype="37"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500"/>
                                        <p:tgtEl>
                                          <p:spTgt spid="1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3500"/>
                            </p:stCondLst>
                            <p:childTnLst>
                              <p:par>
                                <p:cTn id="39" presetID="14" presetClass="entr" presetSubtype="1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randombar(horizontal)">
                                      <p:cBhvr>
                                        <p:cTn id="41" dur="500"/>
                                        <p:tgtEl>
                                          <p:spTgt spid="3"/>
                                        </p:tgtEl>
                                      </p:cBhvr>
                                    </p:animEffect>
                                  </p:childTnLst>
                                </p:cTn>
                              </p:par>
                            </p:childTnLst>
                          </p:cTn>
                        </p:par>
                        <p:par>
                          <p:cTn id="42" fill="hold">
                            <p:stCondLst>
                              <p:cond delay="4000"/>
                            </p:stCondLst>
                            <p:childTnLst>
                              <p:par>
                                <p:cTn id="43" presetID="16" presetClass="entr" presetSubtype="37"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outVertic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0"/>
          <p:cNvSpPr/>
          <p:nvPr/>
        </p:nvSpPr>
        <p:spPr>
          <a:xfrm rot="5400000">
            <a:off x="5962783" y="3197277"/>
            <a:ext cx="498763" cy="429968"/>
          </a:xfrm>
          <a:prstGeom prst="triangl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6553419" y="2950596"/>
            <a:ext cx="2954656" cy="923330"/>
          </a:xfrm>
          <a:prstGeom prst="rect">
            <a:avLst/>
          </a:prstGeom>
        </p:spPr>
        <p:txBody>
          <a:bodyPr wrap="none">
            <a:spAutoFit/>
          </a:bodyPr>
          <a:lstStyle/>
          <a:p>
            <a:pPr algn="ctr"/>
            <a:r>
              <a:rPr lang="zh-CN" altLang="en-US" sz="5400" dirty="0" smtClean="0">
                <a:solidFill>
                  <a:schemeClr val="tx1">
                    <a:lumMod val="75000"/>
                    <a:lumOff val="25000"/>
                  </a:schemeClr>
                </a:solidFill>
                <a:cs typeface="+mn-ea"/>
                <a:sym typeface="+mn-lt"/>
              </a:rPr>
              <a:t>个人能力</a:t>
            </a:r>
            <a:endParaRPr lang="en-US" altLang="zh-CN" sz="5400" dirty="0">
              <a:solidFill>
                <a:schemeClr val="tx1">
                  <a:lumMod val="75000"/>
                  <a:lumOff val="25000"/>
                </a:schemeClr>
              </a:solidFill>
              <a:cs typeface="+mn-ea"/>
              <a:sym typeface="+mn-lt"/>
            </a:endParaRPr>
          </a:p>
        </p:txBody>
      </p:sp>
      <p:sp>
        <p:nvSpPr>
          <p:cNvPr id="4" name="矩形 3"/>
          <p:cNvSpPr/>
          <p:nvPr/>
        </p:nvSpPr>
        <p:spPr>
          <a:xfrm>
            <a:off x="3544253" y="2688987"/>
            <a:ext cx="1441420" cy="1446550"/>
          </a:xfrm>
          <a:prstGeom prst="rect">
            <a:avLst/>
          </a:prstGeom>
        </p:spPr>
        <p:txBody>
          <a:bodyPr wrap="none">
            <a:spAutoFit/>
          </a:bodyPr>
          <a:lstStyle/>
          <a:p>
            <a:pPr algn="ctr"/>
            <a:r>
              <a:rPr lang="en-US" altLang="zh-CN" sz="8800" dirty="0">
                <a:solidFill>
                  <a:srgbClr val="1E1C1D"/>
                </a:solidFill>
                <a:cs typeface="+mn-ea"/>
                <a:sym typeface="+mn-lt"/>
              </a:rPr>
              <a:t>03</a:t>
            </a:r>
          </a:p>
        </p:txBody>
      </p:sp>
      <p:sp>
        <p:nvSpPr>
          <p:cNvPr id="5" name="矩形 4"/>
          <p:cNvSpPr/>
          <p:nvPr/>
        </p:nvSpPr>
        <p:spPr>
          <a:xfrm>
            <a:off x="2058843" y="2300649"/>
            <a:ext cx="8181473" cy="2271352"/>
          </a:xfrm>
          <a:prstGeom prst="rect">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8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80000">
                                          <p:cBhvr additive="base">
                                            <p:cTn id="12" dur="750" fill="hold"/>
                                            <p:tgtEl>
                                              <p:spTgt spid="4"/>
                                            </p:tgtEl>
                                            <p:attrNameLst>
                                              <p:attrName>ppt_x</p:attrName>
                                            </p:attrNameLst>
                                          </p:cBhvr>
                                          <p:tavLst>
                                            <p:tav tm="0">
                                              <p:val>
                                                <p:strVal val="0-#ppt_w/2"/>
                                              </p:val>
                                            </p:tav>
                                            <p:tav tm="100000">
                                              <p:val>
                                                <p:strVal val="#ppt_x"/>
                                              </p:val>
                                            </p:tav>
                                          </p:tavLst>
                                        </p:anim>
                                        <p:anim calcmode="lin" valueType="num" p14:bounceEnd="80000">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80000">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14:bounceEnd="80000">
                                          <p:cBhvr additive="base">
                                            <p:cTn id="16" dur="750" fill="hold"/>
                                            <p:tgtEl>
                                              <p:spTgt spid="3"/>
                                            </p:tgtEl>
                                            <p:attrNameLst>
                                              <p:attrName>ppt_x</p:attrName>
                                            </p:attrNameLst>
                                          </p:cBhvr>
                                          <p:tavLst>
                                            <p:tav tm="0">
                                              <p:val>
                                                <p:strVal val="1+#ppt_w/2"/>
                                              </p:val>
                                            </p:tav>
                                            <p:tav tm="100000">
                                              <p:val>
                                                <p:strVal val="#ppt_x"/>
                                              </p:val>
                                            </p:tav>
                                          </p:tavLst>
                                        </p:anim>
                                        <p:anim calcmode="lin" valueType="num" p14:bounceEnd="80000">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1+#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a:xfrm>
            <a:off x="5659354" y="2377518"/>
            <a:ext cx="5149915" cy="2460227"/>
          </a:xfrm>
          <a:prstGeom prst="rect">
            <a:avLst/>
          </a:prstGeom>
          <a:blipFill>
            <a:blip r:embed="rId2" cstate="screen"/>
            <a:srcRect/>
            <a:stretch>
              <a:fillRect/>
            </a:stretch>
          </a:bli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3" name="Rectangle 3"/>
          <p:cNvSpPr/>
          <p:nvPr/>
        </p:nvSpPr>
        <p:spPr>
          <a:xfrm>
            <a:off x="1187116" y="2377518"/>
            <a:ext cx="4472238" cy="2464459"/>
          </a:xfrm>
          <a:prstGeom prst="rect">
            <a:avLst/>
          </a:prstGeom>
          <a:solidFill>
            <a:srgbClr val="F3CA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3200">
              <a:solidFill>
                <a:schemeClr val="tx2">
                  <a:lumMod val="75000"/>
                </a:schemeClr>
              </a:solidFill>
              <a:cs typeface="+mn-ea"/>
              <a:sym typeface="+mn-lt"/>
            </a:endParaRPr>
          </a:p>
        </p:txBody>
      </p:sp>
      <p:sp>
        <p:nvSpPr>
          <p:cNvPr id="4" name="TextBox 23"/>
          <p:cNvSpPr txBox="1"/>
          <p:nvPr/>
        </p:nvSpPr>
        <p:spPr>
          <a:xfrm>
            <a:off x="1556083" y="3197291"/>
            <a:ext cx="3755381" cy="854080"/>
          </a:xfrm>
          <a:prstGeom prst="rect">
            <a:avLst/>
          </a:prstGeom>
          <a:noFill/>
        </p:spPr>
        <p:txBody>
          <a:bodyPr wrap="square" rtlCol="0">
            <a:spAutoFit/>
          </a:bodyPr>
          <a:lstStyle/>
          <a:p>
            <a:pPr algn="just">
              <a:lnSpc>
                <a:spcPct val="150000"/>
              </a:lnSpc>
            </a:pPr>
            <a:r>
              <a:rPr lang="zh-CN" altLang="en-US" sz="1100" dirty="0">
                <a:solidFill>
                  <a:schemeClr val="bg1"/>
                </a:solidFill>
                <a:cs typeface="+mn-ea"/>
                <a:sym typeface="+mn-lt"/>
              </a:rPr>
              <a:t>点击添加相关标题文字，点击添加相关标题文字，点击添加相关标题</a:t>
            </a:r>
            <a:r>
              <a:rPr lang="zh-CN" altLang="en-US" sz="1100">
                <a:solidFill>
                  <a:schemeClr val="bg1"/>
                </a:solidFill>
                <a:cs typeface="+mn-ea"/>
                <a:sym typeface="+mn-lt"/>
              </a:rPr>
              <a:t>文字，请替换文字内容，点击添加相关标题文字，修改文字内容，也可以直接复制你的内容到此。</a:t>
            </a:r>
            <a:endParaRPr lang="en-GB" altLang="zh-CN" sz="1100" dirty="0">
              <a:solidFill>
                <a:schemeClr val="bg1"/>
              </a:solidFill>
              <a:cs typeface="+mn-ea"/>
              <a:sym typeface="+mn-lt"/>
            </a:endParaRPr>
          </a:p>
        </p:txBody>
      </p:sp>
      <p:sp>
        <p:nvSpPr>
          <p:cNvPr id="5" name="TextBox 24"/>
          <p:cNvSpPr txBox="1"/>
          <p:nvPr/>
        </p:nvSpPr>
        <p:spPr>
          <a:xfrm>
            <a:off x="2097731" y="2698362"/>
            <a:ext cx="1980029"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bg1"/>
                </a:solidFill>
                <a:cs typeface="+mn-ea"/>
                <a:sym typeface="+mn-lt"/>
              </a:rPr>
              <a:t>请替换文字内容</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ppt_y</p:attrName>
                                        </p:attrNameLst>
                                      </p:cBhvr>
                                      <p:tavLst>
                                        <p:tav tm="0">
                                          <p:val>
                                            <p:strVal val="#ppt_y-#ppt_h*1.125000"/>
                                          </p:val>
                                        </p:tav>
                                        <p:tav tm="100000">
                                          <p:val>
                                            <p:strVal val="#ppt_y"/>
                                          </p:val>
                                        </p:tav>
                                      </p:tavLst>
                                    </p:anim>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2281289" y="3254547"/>
            <a:ext cx="1685593" cy="1453097"/>
          </a:xfrm>
          <a:prstGeom prst="hexagon">
            <a:avLst/>
          </a:prstGeom>
          <a:blipFill>
            <a:blip r:embed="rId2" cstate="screen"/>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六边形 2"/>
          <p:cNvSpPr/>
          <p:nvPr/>
        </p:nvSpPr>
        <p:spPr>
          <a:xfrm>
            <a:off x="5129105" y="1678025"/>
            <a:ext cx="1685593" cy="1453097"/>
          </a:xfrm>
          <a:prstGeom prst="hexagon">
            <a:avLst/>
          </a:prstGeom>
          <a:blipFill>
            <a:blip r:embed="rId3" cstate="screen"/>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六边形 3"/>
          <p:cNvSpPr/>
          <p:nvPr/>
        </p:nvSpPr>
        <p:spPr>
          <a:xfrm>
            <a:off x="3705197" y="2463373"/>
            <a:ext cx="1685593" cy="1453097"/>
          </a:xfrm>
          <a:prstGeom prst="hexagon">
            <a:avLst/>
          </a:prstGeom>
          <a:solidFill>
            <a:srgbClr val="A1C4F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cs typeface="+mn-ea"/>
                <a:sym typeface="+mn-lt"/>
              </a:rPr>
              <a:t>沉稳</a:t>
            </a:r>
          </a:p>
        </p:txBody>
      </p:sp>
      <p:sp>
        <p:nvSpPr>
          <p:cNvPr id="5" name="六边形 4"/>
          <p:cNvSpPr/>
          <p:nvPr/>
        </p:nvSpPr>
        <p:spPr>
          <a:xfrm>
            <a:off x="3705197" y="4045722"/>
            <a:ext cx="1685593" cy="1453097"/>
          </a:xfrm>
          <a:prstGeom prst="hexagon">
            <a:avLst/>
          </a:prstGeom>
          <a:blipFill>
            <a:blip r:embed="rId4" cstate="screen"/>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p:cNvSpPr/>
          <p:nvPr/>
        </p:nvSpPr>
        <p:spPr>
          <a:xfrm>
            <a:off x="6553014" y="4045722"/>
            <a:ext cx="1685593" cy="1453097"/>
          </a:xfrm>
          <a:prstGeom prst="hexagon">
            <a:avLst/>
          </a:prstGeom>
          <a:blipFill>
            <a:blip r:embed="rId5" cstate="screen"/>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六边形 6"/>
          <p:cNvSpPr/>
          <p:nvPr/>
        </p:nvSpPr>
        <p:spPr>
          <a:xfrm>
            <a:off x="5129105" y="3248720"/>
            <a:ext cx="1685593" cy="1453097"/>
          </a:xfrm>
          <a:prstGeom prst="hexagon">
            <a:avLst/>
          </a:prstGeom>
          <a:solidFill>
            <a:srgbClr val="F3CAD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cs typeface="+mn-ea"/>
                <a:sym typeface="+mn-lt"/>
              </a:rPr>
              <a:t>专业</a:t>
            </a:r>
          </a:p>
        </p:txBody>
      </p:sp>
      <p:sp>
        <p:nvSpPr>
          <p:cNvPr id="8" name="六边形 7"/>
          <p:cNvSpPr/>
          <p:nvPr/>
        </p:nvSpPr>
        <p:spPr>
          <a:xfrm>
            <a:off x="6553014" y="2463373"/>
            <a:ext cx="1685593" cy="1453097"/>
          </a:xfrm>
          <a:prstGeom prst="hexagon">
            <a:avLst/>
          </a:prstGeom>
          <a:solidFill>
            <a:srgbClr val="F3CAD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cs typeface="+mn-ea"/>
                <a:sym typeface="+mn-lt"/>
              </a:rPr>
              <a:t>效率</a:t>
            </a:r>
          </a:p>
        </p:txBody>
      </p:sp>
      <p:sp>
        <p:nvSpPr>
          <p:cNvPr id="9" name="六边形 8"/>
          <p:cNvSpPr/>
          <p:nvPr/>
        </p:nvSpPr>
        <p:spPr>
          <a:xfrm>
            <a:off x="7976923" y="3254547"/>
            <a:ext cx="1685593" cy="1453097"/>
          </a:xfrm>
          <a:prstGeom prst="hexagon">
            <a:avLst/>
          </a:prstGeom>
          <a:solidFill>
            <a:srgbClr val="A1C4F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chemeClr val="bg1"/>
                </a:solidFill>
                <a:cs typeface="+mn-ea"/>
                <a:sym typeface="+mn-lt"/>
              </a:rPr>
              <a:t>业绩</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ppt_x</p:attrName>
                                        </p:attrNameLst>
                                      </p:cBhvr>
                                      <p:tavLst>
                                        <p:tav tm="0">
                                          <p:val>
                                            <p:fltVal val="0.5"/>
                                          </p:val>
                                        </p:tav>
                                        <p:tav tm="100000">
                                          <p:val>
                                            <p:strVal val="#ppt_x"/>
                                          </p:val>
                                        </p:tav>
                                      </p:tavLst>
                                    </p:anim>
                                    <p:anim calcmode="lin" valueType="num">
                                      <p:cBhvr>
                                        <p:cTn id="10" dur="300" fill="hold"/>
                                        <p:tgtEl>
                                          <p:spTgt spid="2"/>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300"/>
                                  </p:stCondLst>
                                  <p:childTnLst>
                                    <p:animEffect transition="out" filter="fade">
                                      <p:cBhvr>
                                        <p:cTn id="12" dur="300" tmFilter="0, 0; .2, .5; .8, .5; 1, 0"/>
                                        <p:tgtEl>
                                          <p:spTgt spid="2"/>
                                        </p:tgtEl>
                                      </p:cBhvr>
                                    </p:animEffect>
                                    <p:animScale>
                                      <p:cBhvr>
                                        <p:cTn id="13" dur="150" autoRev="1" fill="hold"/>
                                        <p:tgtEl>
                                          <p:spTgt spid="2"/>
                                        </p:tgtEl>
                                      </p:cBhvr>
                                      <p:by x="105000" y="105000"/>
                                    </p:animScale>
                                  </p:childTnLst>
                                </p:cTn>
                              </p:par>
                              <p:par>
                                <p:cTn id="14" presetID="23" presetClass="entr" presetSubtype="528" fill="hold" grpId="0" nodeType="withEffect">
                                  <p:stCondLst>
                                    <p:cond delay="100"/>
                                  </p:stCondLst>
                                  <p:childTnLst>
                                    <p:set>
                                      <p:cBhvr>
                                        <p:cTn id="15" dur="1" fill="hold">
                                          <p:stCondLst>
                                            <p:cond delay="0"/>
                                          </p:stCondLst>
                                        </p:cTn>
                                        <p:tgtEl>
                                          <p:spTgt spid="4"/>
                                        </p:tgtEl>
                                        <p:attrNameLst>
                                          <p:attrName>style.visibility</p:attrName>
                                        </p:attrNameLst>
                                      </p:cBhvr>
                                      <p:to>
                                        <p:strVal val="visible"/>
                                      </p:to>
                                    </p:set>
                                    <p:anim calcmode="lin" valueType="num">
                                      <p:cBhvr>
                                        <p:cTn id="16" dur="300" fill="hold"/>
                                        <p:tgtEl>
                                          <p:spTgt spid="4"/>
                                        </p:tgtEl>
                                        <p:attrNameLst>
                                          <p:attrName>ppt_w</p:attrName>
                                        </p:attrNameLst>
                                      </p:cBhvr>
                                      <p:tavLst>
                                        <p:tav tm="0">
                                          <p:val>
                                            <p:fltVal val="0"/>
                                          </p:val>
                                        </p:tav>
                                        <p:tav tm="100000">
                                          <p:val>
                                            <p:strVal val="#ppt_w"/>
                                          </p:val>
                                        </p:tav>
                                      </p:tavLst>
                                    </p:anim>
                                    <p:anim calcmode="lin" valueType="num">
                                      <p:cBhvr>
                                        <p:cTn id="17" dur="300" fill="hold"/>
                                        <p:tgtEl>
                                          <p:spTgt spid="4"/>
                                        </p:tgtEl>
                                        <p:attrNameLst>
                                          <p:attrName>ppt_h</p:attrName>
                                        </p:attrNameLst>
                                      </p:cBhvr>
                                      <p:tavLst>
                                        <p:tav tm="0">
                                          <p:val>
                                            <p:fltVal val="0"/>
                                          </p:val>
                                        </p:tav>
                                        <p:tav tm="100000">
                                          <p:val>
                                            <p:strVal val="#ppt_h"/>
                                          </p:val>
                                        </p:tav>
                                      </p:tavLst>
                                    </p:anim>
                                    <p:anim calcmode="lin" valueType="num">
                                      <p:cBhvr>
                                        <p:cTn id="18" dur="300" fill="hold"/>
                                        <p:tgtEl>
                                          <p:spTgt spid="4"/>
                                        </p:tgtEl>
                                        <p:attrNameLst>
                                          <p:attrName>ppt_x</p:attrName>
                                        </p:attrNameLst>
                                      </p:cBhvr>
                                      <p:tavLst>
                                        <p:tav tm="0">
                                          <p:val>
                                            <p:fltVal val="0.5"/>
                                          </p:val>
                                        </p:tav>
                                        <p:tav tm="100000">
                                          <p:val>
                                            <p:strVal val="#ppt_x"/>
                                          </p:val>
                                        </p:tav>
                                      </p:tavLst>
                                    </p:anim>
                                    <p:anim calcmode="lin" valueType="num">
                                      <p:cBhvr>
                                        <p:cTn id="19" dur="300" fill="hold"/>
                                        <p:tgtEl>
                                          <p:spTgt spid="4"/>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400"/>
                                  </p:stCondLst>
                                  <p:childTnLst>
                                    <p:animEffect transition="out" filter="fade">
                                      <p:cBhvr>
                                        <p:cTn id="21" dur="300" tmFilter="0, 0; .2, .5; .8, .5; 1, 0"/>
                                        <p:tgtEl>
                                          <p:spTgt spid="4"/>
                                        </p:tgtEl>
                                      </p:cBhvr>
                                    </p:animEffect>
                                    <p:animScale>
                                      <p:cBhvr>
                                        <p:cTn id="22" dur="150" autoRev="1" fill="hold"/>
                                        <p:tgtEl>
                                          <p:spTgt spid="4"/>
                                        </p:tgtEl>
                                      </p:cBhvr>
                                      <p:by x="105000" y="105000"/>
                                    </p:animScale>
                                  </p:childTnLst>
                                </p:cTn>
                              </p:par>
                              <p:par>
                                <p:cTn id="23" presetID="23" presetClass="entr" presetSubtype="528" fill="hold" grpId="0" nodeType="withEffect">
                                  <p:stCondLst>
                                    <p:cond delay="200"/>
                                  </p:stCondLst>
                                  <p:childTnLst>
                                    <p:set>
                                      <p:cBhvr>
                                        <p:cTn id="24" dur="1" fill="hold">
                                          <p:stCondLst>
                                            <p:cond delay="0"/>
                                          </p:stCondLst>
                                        </p:cTn>
                                        <p:tgtEl>
                                          <p:spTgt spid="3"/>
                                        </p:tgtEl>
                                        <p:attrNameLst>
                                          <p:attrName>style.visibility</p:attrName>
                                        </p:attrNameLst>
                                      </p:cBhvr>
                                      <p:to>
                                        <p:strVal val="visible"/>
                                      </p:to>
                                    </p:set>
                                    <p:anim calcmode="lin" valueType="num">
                                      <p:cBhvr>
                                        <p:cTn id="25" dur="300" fill="hold"/>
                                        <p:tgtEl>
                                          <p:spTgt spid="3"/>
                                        </p:tgtEl>
                                        <p:attrNameLst>
                                          <p:attrName>ppt_w</p:attrName>
                                        </p:attrNameLst>
                                      </p:cBhvr>
                                      <p:tavLst>
                                        <p:tav tm="0">
                                          <p:val>
                                            <p:fltVal val="0"/>
                                          </p:val>
                                        </p:tav>
                                        <p:tav tm="100000">
                                          <p:val>
                                            <p:strVal val="#ppt_w"/>
                                          </p:val>
                                        </p:tav>
                                      </p:tavLst>
                                    </p:anim>
                                    <p:anim calcmode="lin" valueType="num">
                                      <p:cBhvr>
                                        <p:cTn id="26" dur="300" fill="hold"/>
                                        <p:tgtEl>
                                          <p:spTgt spid="3"/>
                                        </p:tgtEl>
                                        <p:attrNameLst>
                                          <p:attrName>ppt_h</p:attrName>
                                        </p:attrNameLst>
                                      </p:cBhvr>
                                      <p:tavLst>
                                        <p:tav tm="0">
                                          <p:val>
                                            <p:fltVal val="0"/>
                                          </p:val>
                                        </p:tav>
                                        <p:tav tm="100000">
                                          <p:val>
                                            <p:strVal val="#ppt_h"/>
                                          </p:val>
                                        </p:tav>
                                      </p:tavLst>
                                    </p:anim>
                                    <p:anim calcmode="lin" valueType="num">
                                      <p:cBhvr>
                                        <p:cTn id="27" dur="300" fill="hold"/>
                                        <p:tgtEl>
                                          <p:spTgt spid="3"/>
                                        </p:tgtEl>
                                        <p:attrNameLst>
                                          <p:attrName>ppt_x</p:attrName>
                                        </p:attrNameLst>
                                      </p:cBhvr>
                                      <p:tavLst>
                                        <p:tav tm="0">
                                          <p:val>
                                            <p:fltVal val="0.5"/>
                                          </p:val>
                                        </p:tav>
                                        <p:tav tm="100000">
                                          <p:val>
                                            <p:strVal val="#ppt_x"/>
                                          </p:val>
                                        </p:tav>
                                      </p:tavLst>
                                    </p:anim>
                                    <p:anim calcmode="lin" valueType="num">
                                      <p:cBhvr>
                                        <p:cTn id="28" dur="300" fill="hold"/>
                                        <p:tgtEl>
                                          <p:spTgt spid="3"/>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500"/>
                                  </p:stCondLst>
                                  <p:childTnLst>
                                    <p:animEffect transition="out" filter="fade">
                                      <p:cBhvr>
                                        <p:cTn id="30" dur="300" tmFilter="0, 0; .2, .5; .8, .5; 1, 0"/>
                                        <p:tgtEl>
                                          <p:spTgt spid="3"/>
                                        </p:tgtEl>
                                      </p:cBhvr>
                                    </p:animEffect>
                                    <p:animScale>
                                      <p:cBhvr>
                                        <p:cTn id="31" dur="150" autoRev="1" fill="hold"/>
                                        <p:tgtEl>
                                          <p:spTgt spid="3"/>
                                        </p:tgtEl>
                                      </p:cBhvr>
                                      <p:by x="105000" y="105000"/>
                                    </p:animScale>
                                  </p:childTnLst>
                                </p:cTn>
                              </p:par>
                              <p:par>
                                <p:cTn id="32" presetID="23" presetClass="entr" presetSubtype="528" fill="hold" grpId="0" nodeType="withEffect">
                                  <p:stCondLst>
                                    <p:cond delay="300"/>
                                  </p:stCondLst>
                                  <p:childTnLst>
                                    <p:set>
                                      <p:cBhvr>
                                        <p:cTn id="33" dur="1" fill="hold">
                                          <p:stCondLst>
                                            <p:cond delay="0"/>
                                          </p:stCondLst>
                                        </p:cTn>
                                        <p:tgtEl>
                                          <p:spTgt spid="8"/>
                                        </p:tgtEl>
                                        <p:attrNameLst>
                                          <p:attrName>style.visibility</p:attrName>
                                        </p:attrNameLst>
                                      </p:cBhvr>
                                      <p:to>
                                        <p:strVal val="visible"/>
                                      </p:to>
                                    </p:set>
                                    <p:anim calcmode="lin" valueType="num">
                                      <p:cBhvr>
                                        <p:cTn id="34" dur="300" fill="hold"/>
                                        <p:tgtEl>
                                          <p:spTgt spid="8"/>
                                        </p:tgtEl>
                                        <p:attrNameLst>
                                          <p:attrName>ppt_w</p:attrName>
                                        </p:attrNameLst>
                                      </p:cBhvr>
                                      <p:tavLst>
                                        <p:tav tm="0">
                                          <p:val>
                                            <p:fltVal val="0"/>
                                          </p:val>
                                        </p:tav>
                                        <p:tav tm="100000">
                                          <p:val>
                                            <p:strVal val="#ppt_w"/>
                                          </p:val>
                                        </p:tav>
                                      </p:tavLst>
                                    </p:anim>
                                    <p:anim calcmode="lin" valueType="num">
                                      <p:cBhvr>
                                        <p:cTn id="35" dur="300" fill="hold"/>
                                        <p:tgtEl>
                                          <p:spTgt spid="8"/>
                                        </p:tgtEl>
                                        <p:attrNameLst>
                                          <p:attrName>ppt_h</p:attrName>
                                        </p:attrNameLst>
                                      </p:cBhvr>
                                      <p:tavLst>
                                        <p:tav tm="0">
                                          <p:val>
                                            <p:fltVal val="0"/>
                                          </p:val>
                                        </p:tav>
                                        <p:tav tm="100000">
                                          <p:val>
                                            <p:strVal val="#ppt_h"/>
                                          </p:val>
                                        </p:tav>
                                      </p:tavLst>
                                    </p:anim>
                                    <p:anim calcmode="lin" valueType="num">
                                      <p:cBhvr>
                                        <p:cTn id="36" dur="300" fill="hold"/>
                                        <p:tgtEl>
                                          <p:spTgt spid="8"/>
                                        </p:tgtEl>
                                        <p:attrNameLst>
                                          <p:attrName>ppt_x</p:attrName>
                                        </p:attrNameLst>
                                      </p:cBhvr>
                                      <p:tavLst>
                                        <p:tav tm="0">
                                          <p:val>
                                            <p:fltVal val="0.5"/>
                                          </p:val>
                                        </p:tav>
                                        <p:tav tm="100000">
                                          <p:val>
                                            <p:strVal val="#ppt_x"/>
                                          </p:val>
                                        </p:tav>
                                      </p:tavLst>
                                    </p:anim>
                                    <p:anim calcmode="lin" valueType="num">
                                      <p:cBhvr>
                                        <p:cTn id="37" dur="300" fill="hold"/>
                                        <p:tgtEl>
                                          <p:spTgt spid="8"/>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600"/>
                                  </p:stCondLst>
                                  <p:childTnLst>
                                    <p:animEffect transition="out" filter="fade">
                                      <p:cBhvr>
                                        <p:cTn id="39" dur="300" tmFilter="0, 0; .2, .5; .8, .5; 1, 0"/>
                                        <p:tgtEl>
                                          <p:spTgt spid="8"/>
                                        </p:tgtEl>
                                      </p:cBhvr>
                                    </p:animEffect>
                                    <p:animScale>
                                      <p:cBhvr>
                                        <p:cTn id="40" dur="150" autoRev="1" fill="hold"/>
                                        <p:tgtEl>
                                          <p:spTgt spid="8"/>
                                        </p:tgtEl>
                                      </p:cBhvr>
                                      <p:by x="105000" y="105000"/>
                                    </p:animScale>
                                  </p:childTnLst>
                                </p:cTn>
                              </p:par>
                              <p:par>
                                <p:cTn id="41" presetID="23" presetClass="entr" presetSubtype="528" fill="hold" grpId="0" nodeType="withEffect">
                                  <p:stCondLst>
                                    <p:cond delay="400"/>
                                  </p:stCondLst>
                                  <p:childTnLst>
                                    <p:set>
                                      <p:cBhvr>
                                        <p:cTn id="42" dur="1" fill="hold">
                                          <p:stCondLst>
                                            <p:cond delay="0"/>
                                          </p:stCondLst>
                                        </p:cTn>
                                        <p:tgtEl>
                                          <p:spTgt spid="9"/>
                                        </p:tgtEl>
                                        <p:attrNameLst>
                                          <p:attrName>style.visibility</p:attrName>
                                        </p:attrNameLst>
                                      </p:cBhvr>
                                      <p:to>
                                        <p:strVal val="visible"/>
                                      </p:to>
                                    </p:set>
                                    <p:anim calcmode="lin" valueType="num">
                                      <p:cBhvr>
                                        <p:cTn id="43" dur="300" fill="hold"/>
                                        <p:tgtEl>
                                          <p:spTgt spid="9"/>
                                        </p:tgtEl>
                                        <p:attrNameLst>
                                          <p:attrName>ppt_w</p:attrName>
                                        </p:attrNameLst>
                                      </p:cBhvr>
                                      <p:tavLst>
                                        <p:tav tm="0">
                                          <p:val>
                                            <p:fltVal val="0"/>
                                          </p:val>
                                        </p:tav>
                                        <p:tav tm="100000">
                                          <p:val>
                                            <p:strVal val="#ppt_w"/>
                                          </p:val>
                                        </p:tav>
                                      </p:tavLst>
                                    </p:anim>
                                    <p:anim calcmode="lin" valueType="num">
                                      <p:cBhvr>
                                        <p:cTn id="44" dur="300" fill="hold"/>
                                        <p:tgtEl>
                                          <p:spTgt spid="9"/>
                                        </p:tgtEl>
                                        <p:attrNameLst>
                                          <p:attrName>ppt_h</p:attrName>
                                        </p:attrNameLst>
                                      </p:cBhvr>
                                      <p:tavLst>
                                        <p:tav tm="0">
                                          <p:val>
                                            <p:fltVal val="0"/>
                                          </p:val>
                                        </p:tav>
                                        <p:tav tm="100000">
                                          <p:val>
                                            <p:strVal val="#ppt_h"/>
                                          </p:val>
                                        </p:tav>
                                      </p:tavLst>
                                    </p:anim>
                                    <p:anim calcmode="lin" valueType="num">
                                      <p:cBhvr>
                                        <p:cTn id="45" dur="300" fill="hold"/>
                                        <p:tgtEl>
                                          <p:spTgt spid="9"/>
                                        </p:tgtEl>
                                        <p:attrNameLst>
                                          <p:attrName>ppt_x</p:attrName>
                                        </p:attrNameLst>
                                      </p:cBhvr>
                                      <p:tavLst>
                                        <p:tav tm="0">
                                          <p:val>
                                            <p:fltVal val="0.5"/>
                                          </p:val>
                                        </p:tav>
                                        <p:tav tm="100000">
                                          <p:val>
                                            <p:strVal val="#ppt_x"/>
                                          </p:val>
                                        </p:tav>
                                      </p:tavLst>
                                    </p:anim>
                                    <p:anim calcmode="lin" valueType="num">
                                      <p:cBhvr>
                                        <p:cTn id="46" dur="300" fill="hold"/>
                                        <p:tgtEl>
                                          <p:spTgt spid="9"/>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700"/>
                                  </p:stCondLst>
                                  <p:childTnLst>
                                    <p:animEffect transition="out" filter="fade">
                                      <p:cBhvr>
                                        <p:cTn id="48" dur="300" tmFilter="0, 0; .2, .5; .8, .5; 1, 0"/>
                                        <p:tgtEl>
                                          <p:spTgt spid="9"/>
                                        </p:tgtEl>
                                      </p:cBhvr>
                                    </p:animEffect>
                                    <p:animScale>
                                      <p:cBhvr>
                                        <p:cTn id="49" dur="150" autoRev="1" fill="hold"/>
                                        <p:tgtEl>
                                          <p:spTgt spid="9"/>
                                        </p:tgtEl>
                                      </p:cBhvr>
                                      <p:by x="105000" y="105000"/>
                                    </p:animScale>
                                  </p:childTnLst>
                                </p:cTn>
                              </p:par>
                              <p:par>
                                <p:cTn id="50" presetID="23" presetClass="entr" presetSubtype="528" fill="hold" grpId="0" nodeType="withEffect">
                                  <p:stCondLst>
                                    <p:cond delay="500"/>
                                  </p:stCondLst>
                                  <p:childTnLst>
                                    <p:set>
                                      <p:cBhvr>
                                        <p:cTn id="51" dur="1" fill="hold">
                                          <p:stCondLst>
                                            <p:cond delay="0"/>
                                          </p:stCondLst>
                                        </p:cTn>
                                        <p:tgtEl>
                                          <p:spTgt spid="5"/>
                                        </p:tgtEl>
                                        <p:attrNameLst>
                                          <p:attrName>style.visibility</p:attrName>
                                        </p:attrNameLst>
                                      </p:cBhvr>
                                      <p:to>
                                        <p:strVal val="visible"/>
                                      </p:to>
                                    </p:set>
                                    <p:anim calcmode="lin" valueType="num">
                                      <p:cBhvr>
                                        <p:cTn id="52" dur="300" fill="hold"/>
                                        <p:tgtEl>
                                          <p:spTgt spid="5"/>
                                        </p:tgtEl>
                                        <p:attrNameLst>
                                          <p:attrName>ppt_w</p:attrName>
                                        </p:attrNameLst>
                                      </p:cBhvr>
                                      <p:tavLst>
                                        <p:tav tm="0">
                                          <p:val>
                                            <p:fltVal val="0"/>
                                          </p:val>
                                        </p:tav>
                                        <p:tav tm="100000">
                                          <p:val>
                                            <p:strVal val="#ppt_w"/>
                                          </p:val>
                                        </p:tav>
                                      </p:tavLst>
                                    </p:anim>
                                    <p:anim calcmode="lin" valueType="num">
                                      <p:cBhvr>
                                        <p:cTn id="53" dur="300" fill="hold"/>
                                        <p:tgtEl>
                                          <p:spTgt spid="5"/>
                                        </p:tgtEl>
                                        <p:attrNameLst>
                                          <p:attrName>ppt_h</p:attrName>
                                        </p:attrNameLst>
                                      </p:cBhvr>
                                      <p:tavLst>
                                        <p:tav tm="0">
                                          <p:val>
                                            <p:fltVal val="0"/>
                                          </p:val>
                                        </p:tav>
                                        <p:tav tm="100000">
                                          <p:val>
                                            <p:strVal val="#ppt_h"/>
                                          </p:val>
                                        </p:tav>
                                      </p:tavLst>
                                    </p:anim>
                                    <p:anim calcmode="lin" valueType="num">
                                      <p:cBhvr>
                                        <p:cTn id="54" dur="300" fill="hold"/>
                                        <p:tgtEl>
                                          <p:spTgt spid="5"/>
                                        </p:tgtEl>
                                        <p:attrNameLst>
                                          <p:attrName>ppt_x</p:attrName>
                                        </p:attrNameLst>
                                      </p:cBhvr>
                                      <p:tavLst>
                                        <p:tav tm="0">
                                          <p:val>
                                            <p:fltVal val="0.5"/>
                                          </p:val>
                                        </p:tav>
                                        <p:tav tm="100000">
                                          <p:val>
                                            <p:strVal val="#ppt_x"/>
                                          </p:val>
                                        </p:tav>
                                      </p:tavLst>
                                    </p:anim>
                                    <p:anim calcmode="lin" valueType="num">
                                      <p:cBhvr>
                                        <p:cTn id="55" dur="300" fill="hold"/>
                                        <p:tgtEl>
                                          <p:spTgt spid="5"/>
                                        </p:tgtEl>
                                        <p:attrNameLst>
                                          <p:attrName>ppt_y</p:attrName>
                                        </p:attrNameLst>
                                      </p:cBhvr>
                                      <p:tavLst>
                                        <p:tav tm="0">
                                          <p:val>
                                            <p:fltVal val="0.5"/>
                                          </p:val>
                                        </p:tav>
                                        <p:tav tm="100000">
                                          <p:val>
                                            <p:strVal val="#ppt_y"/>
                                          </p:val>
                                        </p:tav>
                                      </p:tavLst>
                                    </p:anim>
                                  </p:childTnLst>
                                </p:cTn>
                              </p:par>
                              <p:par>
                                <p:cTn id="56" presetID="26" presetClass="emph" presetSubtype="0" fill="hold" grpId="1" nodeType="withEffect">
                                  <p:stCondLst>
                                    <p:cond delay="800"/>
                                  </p:stCondLst>
                                  <p:childTnLst>
                                    <p:animEffect transition="out" filter="fade">
                                      <p:cBhvr>
                                        <p:cTn id="57" dur="300" tmFilter="0, 0; .2, .5; .8, .5; 1, 0"/>
                                        <p:tgtEl>
                                          <p:spTgt spid="5"/>
                                        </p:tgtEl>
                                      </p:cBhvr>
                                    </p:animEffect>
                                    <p:animScale>
                                      <p:cBhvr>
                                        <p:cTn id="58" dur="150" autoRev="1" fill="hold"/>
                                        <p:tgtEl>
                                          <p:spTgt spid="5"/>
                                        </p:tgtEl>
                                      </p:cBhvr>
                                      <p:by x="105000" y="105000"/>
                                    </p:animScale>
                                  </p:childTnLst>
                                </p:cTn>
                              </p:par>
                              <p:par>
                                <p:cTn id="59" presetID="23" presetClass="entr" presetSubtype="528" fill="hold" grpId="0" nodeType="withEffect">
                                  <p:stCondLst>
                                    <p:cond delay="600"/>
                                  </p:stCondLst>
                                  <p:childTnLst>
                                    <p:set>
                                      <p:cBhvr>
                                        <p:cTn id="60" dur="1" fill="hold">
                                          <p:stCondLst>
                                            <p:cond delay="0"/>
                                          </p:stCondLst>
                                        </p:cTn>
                                        <p:tgtEl>
                                          <p:spTgt spid="7"/>
                                        </p:tgtEl>
                                        <p:attrNameLst>
                                          <p:attrName>style.visibility</p:attrName>
                                        </p:attrNameLst>
                                      </p:cBhvr>
                                      <p:to>
                                        <p:strVal val="visible"/>
                                      </p:to>
                                    </p:set>
                                    <p:anim calcmode="lin" valueType="num">
                                      <p:cBhvr>
                                        <p:cTn id="61" dur="300" fill="hold"/>
                                        <p:tgtEl>
                                          <p:spTgt spid="7"/>
                                        </p:tgtEl>
                                        <p:attrNameLst>
                                          <p:attrName>ppt_w</p:attrName>
                                        </p:attrNameLst>
                                      </p:cBhvr>
                                      <p:tavLst>
                                        <p:tav tm="0">
                                          <p:val>
                                            <p:fltVal val="0"/>
                                          </p:val>
                                        </p:tav>
                                        <p:tav tm="100000">
                                          <p:val>
                                            <p:strVal val="#ppt_w"/>
                                          </p:val>
                                        </p:tav>
                                      </p:tavLst>
                                    </p:anim>
                                    <p:anim calcmode="lin" valueType="num">
                                      <p:cBhvr>
                                        <p:cTn id="62" dur="300" fill="hold"/>
                                        <p:tgtEl>
                                          <p:spTgt spid="7"/>
                                        </p:tgtEl>
                                        <p:attrNameLst>
                                          <p:attrName>ppt_h</p:attrName>
                                        </p:attrNameLst>
                                      </p:cBhvr>
                                      <p:tavLst>
                                        <p:tav tm="0">
                                          <p:val>
                                            <p:fltVal val="0"/>
                                          </p:val>
                                        </p:tav>
                                        <p:tav tm="100000">
                                          <p:val>
                                            <p:strVal val="#ppt_h"/>
                                          </p:val>
                                        </p:tav>
                                      </p:tavLst>
                                    </p:anim>
                                    <p:anim calcmode="lin" valueType="num">
                                      <p:cBhvr>
                                        <p:cTn id="63" dur="300" fill="hold"/>
                                        <p:tgtEl>
                                          <p:spTgt spid="7"/>
                                        </p:tgtEl>
                                        <p:attrNameLst>
                                          <p:attrName>ppt_x</p:attrName>
                                        </p:attrNameLst>
                                      </p:cBhvr>
                                      <p:tavLst>
                                        <p:tav tm="0">
                                          <p:val>
                                            <p:fltVal val="0.5"/>
                                          </p:val>
                                        </p:tav>
                                        <p:tav tm="100000">
                                          <p:val>
                                            <p:strVal val="#ppt_x"/>
                                          </p:val>
                                        </p:tav>
                                      </p:tavLst>
                                    </p:anim>
                                    <p:anim calcmode="lin" valueType="num">
                                      <p:cBhvr>
                                        <p:cTn id="64" dur="300" fill="hold"/>
                                        <p:tgtEl>
                                          <p:spTgt spid="7"/>
                                        </p:tgtEl>
                                        <p:attrNameLst>
                                          <p:attrName>ppt_y</p:attrName>
                                        </p:attrNameLst>
                                      </p:cBhvr>
                                      <p:tavLst>
                                        <p:tav tm="0">
                                          <p:val>
                                            <p:fltVal val="0.5"/>
                                          </p:val>
                                        </p:tav>
                                        <p:tav tm="100000">
                                          <p:val>
                                            <p:strVal val="#ppt_y"/>
                                          </p:val>
                                        </p:tav>
                                      </p:tavLst>
                                    </p:anim>
                                  </p:childTnLst>
                                </p:cTn>
                              </p:par>
                              <p:par>
                                <p:cTn id="65" presetID="26" presetClass="emph" presetSubtype="0" fill="hold" grpId="1" nodeType="withEffect">
                                  <p:stCondLst>
                                    <p:cond delay="900"/>
                                  </p:stCondLst>
                                  <p:childTnLst>
                                    <p:animEffect transition="out" filter="fade">
                                      <p:cBhvr>
                                        <p:cTn id="66" dur="300" tmFilter="0, 0; .2, .5; .8, .5; 1, 0"/>
                                        <p:tgtEl>
                                          <p:spTgt spid="7"/>
                                        </p:tgtEl>
                                      </p:cBhvr>
                                    </p:animEffect>
                                    <p:animScale>
                                      <p:cBhvr>
                                        <p:cTn id="67" dur="150" autoRev="1" fill="hold"/>
                                        <p:tgtEl>
                                          <p:spTgt spid="7"/>
                                        </p:tgtEl>
                                      </p:cBhvr>
                                      <p:by x="105000" y="105000"/>
                                    </p:animScale>
                                  </p:childTnLst>
                                </p:cTn>
                              </p:par>
                              <p:par>
                                <p:cTn id="68" presetID="23" presetClass="entr" presetSubtype="528" fill="hold" grpId="0" nodeType="withEffect">
                                  <p:stCondLst>
                                    <p:cond delay="700"/>
                                  </p:stCondLst>
                                  <p:childTnLst>
                                    <p:set>
                                      <p:cBhvr>
                                        <p:cTn id="69" dur="1" fill="hold">
                                          <p:stCondLst>
                                            <p:cond delay="0"/>
                                          </p:stCondLst>
                                        </p:cTn>
                                        <p:tgtEl>
                                          <p:spTgt spid="6"/>
                                        </p:tgtEl>
                                        <p:attrNameLst>
                                          <p:attrName>style.visibility</p:attrName>
                                        </p:attrNameLst>
                                      </p:cBhvr>
                                      <p:to>
                                        <p:strVal val="visible"/>
                                      </p:to>
                                    </p:set>
                                    <p:anim calcmode="lin" valueType="num">
                                      <p:cBhvr>
                                        <p:cTn id="70" dur="300" fill="hold"/>
                                        <p:tgtEl>
                                          <p:spTgt spid="6"/>
                                        </p:tgtEl>
                                        <p:attrNameLst>
                                          <p:attrName>ppt_w</p:attrName>
                                        </p:attrNameLst>
                                      </p:cBhvr>
                                      <p:tavLst>
                                        <p:tav tm="0">
                                          <p:val>
                                            <p:fltVal val="0"/>
                                          </p:val>
                                        </p:tav>
                                        <p:tav tm="100000">
                                          <p:val>
                                            <p:strVal val="#ppt_w"/>
                                          </p:val>
                                        </p:tav>
                                      </p:tavLst>
                                    </p:anim>
                                    <p:anim calcmode="lin" valueType="num">
                                      <p:cBhvr>
                                        <p:cTn id="71" dur="300" fill="hold"/>
                                        <p:tgtEl>
                                          <p:spTgt spid="6"/>
                                        </p:tgtEl>
                                        <p:attrNameLst>
                                          <p:attrName>ppt_h</p:attrName>
                                        </p:attrNameLst>
                                      </p:cBhvr>
                                      <p:tavLst>
                                        <p:tav tm="0">
                                          <p:val>
                                            <p:fltVal val="0"/>
                                          </p:val>
                                        </p:tav>
                                        <p:tav tm="100000">
                                          <p:val>
                                            <p:strVal val="#ppt_h"/>
                                          </p:val>
                                        </p:tav>
                                      </p:tavLst>
                                    </p:anim>
                                    <p:anim calcmode="lin" valueType="num">
                                      <p:cBhvr>
                                        <p:cTn id="72" dur="300" fill="hold"/>
                                        <p:tgtEl>
                                          <p:spTgt spid="6"/>
                                        </p:tgtEl>
                                        <p:attrNameLst>
                                          <p:attrName>ppt_x</p:attrName>
                                        </p:attrNameLst>
                                      </p:cBhvr>
                                      <p:tavLst>
                                        <p:tav tm="0">
                                          <p:val>
                                            <p:fltVal val="0.5"/>
                                          </p:val>
                                        </p:tav>
                                        <p:tav tm="100000">
                                          <p:val>
                                            <p:strVal val="#ppt_x"/>
                                          </p:val>
                                        </p:tav>
                                      </p:tavLst>
                                    </p:anim>
                                    <p:anim calcmode="lin" valueType="num">
                                      <p:cBhvr>
                                        <p:cTn id="73" dur="300" fill="hold"/>
                                        <p:tgtEl>
                                          <p:spTgt spid="6"/>
                                        </p:tgtEl>
                                        <p:attrNameLst>
                                          <p:attrName>ppt_y</p:attrName>
                                        </p:attrNameLst>
                                      </p:cBhvr>
                                      <p:tavLst>
                                        <p:tav tm="0">
                                          <p:val>
                                            <p:fltVal val="0.5"/>
                                          </p:val>
                                        </p:tav>
                                        <p:tav tm="100000">
                                          <p:val>
                                            <p:strVal val="#ppt_y"/>
                                          </p:val>
                                        </p:tav>
                                      </p:tavLst>
                                    </p:anim>
                                  </p:childTnLst>
                                </p:cTn>
                              </p:par>
                              <p:par>
                                <p:cTn id="74" presetID="26" presetClass="emph" presetSubtype="0" fill="hold" grpId="1" nodeType="withEffect">
                                  <p:stCondLst>
                                    <p:cond delay="1000"/>
                                  </p:stCondLst>
                                  <p:childTnLst>
                                    <p:animEffect transition="out" filter="fade">
                                      <p:cBhvr>
                                        <p:cTn id="75" dur="300" tmFilter="0, 0; .2, .5; .8, .5; 1, 0"/>
                                        <p:tgtEl>
                                          <p:spTgt spid="6"/>
                                        </p:tgtEl>
                                      </p:cBhvr>
                                    </p:animEffect>
                                    <p:animScale>
                                      <p:cBhvr>
                                        <p:cTn id="76" dur="1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936044" y="2314310"/>
            <a:ext cx="1393735"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grpSp>
        <p:nvGrpSpPr>
          <p:cNvPr id="3" name="组合 46"/>
          <p:cNvGrpSpPr/>
          <p:nvPr/>
        </p:nvGrpSpPr>
        <p:grpSpPr>
          <a:xfrm>
            <a:off x="7781198" y="2114470"/>
            <a:ext cx="1178573" cy="1178573"/>
            <a:chOff x="7924800" y="1789490"/>
            <a:chExt cx="1117600" cy="1117600"/>
          </a:xfrm>
        </p:grpSpPr>
        <p:sp>
          <p:nvSpPr>
            <p:cNvPr id="4" name="Rounded Rectangle 13"/>
            <p:cNvSpPr/>
            <p:nvPr/>
          </p:nvSpPr>
          <p:spPr>
            <a:xfrm>
              <a:off x="7924800" y="1789490"/>
              <a:ext cx="1117600" cy="1117600"/>
            </a:xfrm>
            <a:prstGeom prst="roundRect">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sp>
          <p:nvSpPr>
            <p:cNvPr id="5" name="Freeform 44"/>
            <p:cNvSpPr>
              <a:spLocks noEditPoints="1"/>
            </p:cNvSpPr>
            <p:nvPr/>
          </p:nvSpPr>
          <p:spPr bwMode="auto">
            <a:xfrm>
              <a:off x="8214785" y="2083708"/>
              <a:ext cx="537633" cy="529167"/>
            </a:xfrm>
            <a:custGeom>
              <a:avLst/>
              <a:gdLst>
                <a:gd name="T0" fmla="*/ 378576 w 121"/>
                <a:gd name="T1" fmla="*/ 296789 h 119"/>
                <a:gd name="T2" fmla="*/ 292234 w 121"/>
                <a:gd name="T3" fmla="*/ 206752 h 119"/>
                <a:gd name="T4" fmla="*/ 235780 w 121"/>
                <a:gd name="T5" fmla="*/ 193413 h 119"/>
                <a:gd name="T6" fmla="*/ 202571 w 121"/>
                <a:gd name="T7" fmla="*/ 160066 h 119"/>
                <a:gd name="T8" fmla="*/ 185967 w 121"/>
                <a:gd name="T9" fmla="*/ 110045 h 119"/>
                <a:gd name="T10" fmla="*/ 99625 w 121"/>
                <a:gd name="T11" fmla="*/ 20008 h 119"/>
                <a:gd name="T12" fmla="*/ 23246 w 121"/>
                <a:gd name="T13" fmla="*/ 20008 h 119"/>
                <a:gd name="T14" fmla="*/ 23246 w 121"/>
                <a:gd name="T15" fmla="*/ 96706 h 119"/>
                <a:gd name="T16" fmla="*/ 109588 w 121"/>
                <a:gd name="T17" fmla="*/ 186744 h 119"/>
                <a:gd name="T18" fmla="*/ 169363 w 121"/>
                <a:gd name="T19" fmla="*/ 200082 h 119"/>
                <a:gd name="T20" fmla="*/ 199251 w 121"/>
                <a:gd name="T21" fmla="*/ 233429 h 119"/>
                <a:gd name="T22" fmla="*/ 215855 w 121"/>
                <a:gd name="T23" fmla="*/ 283450 h 119"/>
                <a:gd name="T24" fmla="*/ 302197 w 121"/>
                <a:gd name="T25" fmla="*/ 373487 h 119"/>
                <a:gd name="T26" fmla="*/ 378576 w 121"/>
                <a:gd name="T27" fmla="*/ 373487 h 119"/>
                <a:gd name="T28" fmla="*/ 378576 w 121"/>
                <a:gd name="T29" fmla="*/ 296789 h 119"/>
                <a:gd name="T30" fmla="*/ 119550 w 121"/>
                <a:gd name="T31" fmla="*/ 170070 h 119"/>
                <a:gd name="T32" fmla="*/ 39850 w 121"/>
                <a:gd name="T33" fmla="*/ 90037 h 119"/>
                <a:gd name="T34" fmla="*/ 36529 w 121"/>
                <a:gd name="T35" fmla="*/ 36682 h 119"/>
                <a:gd name="T36" fmla="*/ 89663 w 121"/>
                <a:gd name="T37" fmla="*/ 40016 h 119"/>
                <a:gd name="T38" fmla="*/ 169363 w 121"/>
                <a:gd name="T39" fmla="*/ 120049 h 119"/>
                <a:gd name="T40" fmla="*/ 179326 w 121"/>
                <a:gd name="T41" fmla="*/ 140058 h 119"/>
                <a:gd name="T42" fmla="*/ 142796 w 121"/>
                <a:gd name="T43" fmla="*/ 140058 h 119"/>
                <a:gd name="T44" fmla="*/ 142796 w 121"/>
                <a:gd name="T45" fmla="*/ 176739 h 119"/>
                <a:gd name="T46" fmla="*/ 149438 w 121"/>
                <a:gd name="T47" fmla="*/ 180074 h 119"/>
                <a:gd name="T48" fmla="*/ 119550 w 121"/>
                <a:gd name="T49" fmla="*/ 170070 h 119"/>
                <a:gd name="T50" fmla="*/ 365293 w 121"/>
                <a:gd name="T51" fmla="*/ 356814 h 119"/>
                <a:gd name="T52" fmla="*/ 312159 w 121"/>
                <a:gd name="T53" fmla="*/ 356814 h 119"/>
                <a:gd name="T54" fmla="*/ 232459 w 121"/>
                <a:gd name="T55" fmla="*/ 276781 h 119"/>
                <a:gd name="T56" fmla="*/ 222496 w 121"/>
                <a:gd name="T57" fmla="*/ 253438 h 119"/>
                <a:gd name="T58" fmla="*/ 235780 w 121"/>
                <a:gd name="T59" fmla="*/ 266776 h 119"/>
                <a:gd name="T60" fmla="*/ 272309 w 121"/>
                <a:gd name="T61" fmla="*/ 266776 h 119"/>
                <a:gd name="T62" fmla="*/ 272309 w 121"/>
                <a:gd name="T63" fmla="*/ 230095 h 119"/>
                <a:gd name="T64" fmla="*/ 255705 w 121"/>
                <a:gd name="T65" fmla="*/ 213421 h 119"/>
                <a:gd name="T66" fmla="*/ 282272 w 121"/>
                <a:gd name="T67" fmla="*/ 226760 h 119"/>
                <a:gd name="T68" fmla="*/ 361972 w 121"/>
                <a:gd name="T69" fmla="*/ 306793 h 119"/>
                <a:gd name="T70" fmla="*/ 365293 w 121"/>
                <a:gd name="T71" fmla="*/ 356814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30">
                <a:cs typeface="+mn-ea"/>
                <a:sym typeface="+mn-lt"/>
              </a:endParaRPr>
            </a:p>
          </p:txBody>
        </p:sp>
      </p:grpSp>
      <p:grpSp>
        <p:nvGrpSpPr>
          <p:cNvPr id="6" name="组合 45"/>
          <p:cNvGrpSpPr/>
          <p:nvPr/>
        </p:nvGrpSpPr>
        <p:grpSpPr>
          <a:xfrm>
            <a:off x="4567063" y="2114470"/>
            <a:ext cx="1178573" cy="1178573"/>
            <a:chOff x="4493684" y="1789490"/>
            <a:chExt cx="1117600" cy="1117600"/>
          </a:xfrm>
        </p:grpSpPr>
        <p:sp>
          <p:nvSpPr>
            <p:cNvPr id="7" name="Rounded Rectangle 11"/>
            <p:cNvSpPr/>
            <p:nvPr/>
          </p:nvSpPr>
          <p:spPr>
            <a:xfrm>
              <a:off x="4493684" y="1789490"/>
              <a:ext cx="1117600" cy="1117600"/>
            </a:xfrm>
            <a:prstGeom prst="round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grpSp>
          <p:nvGrpSpPr>
            <p:cNvPr id="8" name="Group 24"/>
            <p:cNvGrpSpPr/>
            <p:nvPr/>
          </p:nvGrpSpPr>
          <p:grpSpPr>
            <a:xfrm>
              <a:off x="4778370" y="2097786"/>
              <a:ext cx="549073" cy="502484"/>
              <a:chOff x="6726389" y="1486674"/>
              <a:chExt cx="411805" cy="376863"/>
            </a:xfrm>
            <a:solidFill>
              <a:schemeClr val="bg1"/>
            </a:solidFill>
          </p:grpSpPr>
          <p:sp>
            <p:nvSpPr>
              <p:cNvPr id="9"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10"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11"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grpSp>
      </p:grpSp>
      <p:grpSp>
        <p:nvGrpSpPr>
          <p:cNvPr id="12" name="组合 47"/>
          <p:cNvGrpSpPr/>
          <p:nvPr/>
        </p:nvGrpSpPr>
        <p:grpSpPr>
          <a:xfrm>
            <a:off x="1581184" y="4012114"/>
            <a:ext cx="1178573" cy="1178573"/>
            <a:chOff x="1117600" y="3588657"/>
            <a:chExt cx="1117600" cy="1117600"/>
          </a:xfrm>
        </p:grpSpPr>
        <p:sp>
          <p:nvSpPr>
            <p:cNvPr id="13" name="Rounded Rectangle 15"/>
            <p:cNvSpPr/>
            <p:nvPr/>
          </p:nvSpPr>
          <p:spPr>
            <a:xfrm>
              <a:off x="1117600" y="3588657"/>
              <a:ext cx="1117600" cy="1117600"/>
            </a:xfrm>
            <a:prstGeom prst="round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sp>
          <p:nvSpPr>
            <p:cNvPr id="14" name="Freeform 55"/>
            <p:cNvSpPr>
              <a:spLocks noEditPoints="1"/>
            </p:cNvSpPr>
            <p:nvPr/>
          </p:nvSpPr>
          <p:spPr bwMode="auto">
            <a:xfrm>
              <a:off x="1390651" y="3849008"/>
              <a:ext cx="571500" cy="596900"/>
            </a:xfrm>
            <a:custGeom>
              <a:avLst/>
              <a:gdLst>
                <a:gd name="T0" fmla="*/ 276200 w 129"/>
                <a:gd name="T1" fmla="*/ 306149 h 135"/>
                <a:gd name="T2" fmla="*/ 422619 w 129"/>
                <a:gd name="T3" fmla="*/ 86520 h 135"/>
                <a:gd name="T4" fmla="*/ 422619 w 129"/>
                <a:gd name="T5" fmla="*/ 69882 h 135"/>
                <a:gd name="T6" fmla="*/ 389342 w 129"/>
                <a:gd name="T7" fmla="*/ 33277 h 135"/>
                <a:gd name="T8" fmla="*/ 372703 w 129"/>
                <a:gd name="T9" fmla="*/ 33277 h 135"/>
                <a:gd name="T10" fmla="*/ 356064 w 129"/>
                <a:gd name="T11" fmla="*/ 53243 h 135"/>
                <a:gd name="T12" fmla="*/ 336098 w 129"/>
                <a:gd name="T13" fmla="*/ 53243 h 135"/>
                <a:gd name="T14" fmla="*/ 336098 w 129"/>
                <a:gd name="T15" fmla="*/ 0 h 135"/>
                <a:gd name="T16" fmla="*/ 89848 w 129"/>
                <a:gd name="T17" fmla="*/ 0 h 135"/>
                <a:gd name="T18" fmla="*/ 89848 w 129"/>
                <a:gd name="T19" fmla="*/ 53243 h 135"/>
                <a:gd name="T20" fmla="*/ 73210 w 129"/>
                <a:gd name="T21" fmla="*/ 53243 h 135"/>
                <a:gd name="T22" fmla="*/ 56571 w 129"/>
                <a:gd name="T23" fmla="*/ 33277 h 135"/>
                <a:gd name="T24" fmla="*/ 39932 w 129"/>
                <a:gd name="T25" fmla="*/ 33277 h 135"/>
                <a:gd name="T26" fmla="*/ 3328 w 129"/>
                <a:gd name="T27" fmla="*/ 69882 h 135"/>
                <a:gd name="T28" fmla="*/ 3328 w 129"/>
                <a:gd name="T29" fmla="*/ 86520 h 135"/>
                <a:gd name="T30" fmla="*/ 153074 w 129"/>
                <a:gd name="T31" fmla="*/ 306149 h 135"/>
                <a:gd name="T32" fmla="*/ 196335 w 129"/>
                <a:gd name="T33" fmla="*/ 326116 h 135"/>
                <a:gd name="T34" fmla="*/ 196335 w 129"/>
                <a:gd name="T35" fmla="*/ 342754 h 135"/>
                <a:gd name="T36" fmla="*/ 179696 w 129"/>
                <a:gd name="T37" fmla="*/ 352737 h 135"/>
                <a:gd name="T38" fmla="*/ 196335 w 129"/>
                <a:gd name="T39" fmla="*/ 359393 h 135"/>
                <a:gd name="T40" fmla="*/ 196335 w 129"/>
                <a:gd name="T41" fmla="*/ 379359 h 135"/>
                <a:gd name="T42" fmla="*/ 179696 w 129"/>
                <a:gd name="T43" fmla="*/ 395998 h 135"/>
                <a:gd name="T44" fmla="*/ 159730 w 129"/>
                <a:gd name="T45" fmla="*/ 412636 h 135"/>
                <a:gd name="T46" fmla="*/ 143091 w 129"/>
                <a:gd name="T47" fmla="*/ 429275 h 135"/>
                <a:gd name="T48" fmla="*/ 163058 w 129"/>
                <a:gd name="T49" fmla="*/ 449241 h 135"/>
                <a:gd name="T50" fmla="*/ 266216 w 129"/>
                <a:gd name="T51" fmla="*/ 449241 h 135"/>
                <a:gd name="T52" fmla="*/ 282855 w 129"/>
                <a:gd name="T53" fmla="*/ 429275 h 135"/>
                <a:gd name="T54" fmla="*/ 266216 w 129"/>
                <a:gd name="T55" fmla="*/ 412636 h 135"/>
                <a:gd name="T56" fmla="*/ 246250 w 129"/>
                <a:gd name="T57" fmla="*/ 395998 h 135"/>
                <a:gd name="T58" fmla="*/ 229612 w 129"/>
                <a:gd name="T59" fmla="*/ 379359 h 135"/>
                <a:gd name="T60" fmla="*/ 229612 w 129"/>
                <a:gd name="T61" fmla="*/ 359393 h 135"/>
                <a:gd name="T62" fmla="*/ 249578 w 129"/>
                <a:gd name="T63" fmla="*/ 352737 h 135"/>
                <a:gd name="T64" fmla="*/ 229612 w 129"/>
                <a:gd name="T65" fmla="*/ 342754 h 135"/>
                <a:gd name="T66" fmla="*/ 229612 w 129"/>
                <a:gd name="T67" fmla="*/ 326116 h 135"/>
                <a:gd name="T68" fmla="*/ 276200 w 129"/>
                <a:gd name="T69" fmla="*/ 306149 h 135"/>
                <a:gd name="T70" fmla="*/ 336098 w 129"/>
                <a:gd name="T71" fmla="*/ 69882 h 135"/>
                <a:gd name="T72" fmla="*/ 356064 w 129"/>
                <a:gd name="T73" fmla="*/ 69882 h 135"/>
                <a:gd name="T74" fmla="*/ 372703 w 129"/>
                <a:gd name="T75" fmla="*/ 53243 h 135"/>
                <a:gd name="T76" fmla="*/ 389342 w 129"/>
                <a:gd name="T77" fmla="*/ 69882 h 135"/>
                <a:gd name="T78" fmla="*/ 389342 w 129"/>
                <a:gd name="T79" fmla="*/ 86520 h 135"/>
                <a:gd name="T80" fmla="*/ 302821 w 129"/>
                <a:gd name="T81" fmla="*/ 236267 h 135"/>
                <a:gd name="T82" fmla="*/ 336098 w 129"/>
                <a:gd name="T83" fmla="*/ 69882 h 135"/>
                <a:gd name="T84" fmla="*/ 119797 w 129"/>
                <a:gd name="T85" fmla="*/ 239595 h 135"/>
                <a:gd name="T86" fmla="*/ 33277 w 129"/>
                <a:gd name="T87" fmla="*/ 89848 h 135"/>
                <a:gd name="T88" fmla="*/ 33277 w 129"/>
                <a:gd name="T89" fmla="*/ 73210 h 135"/>
                <a:gd name="T90" fmla="*/ 49916 w 129"/>
                <a:gd name="T91" fmla="*/ 56571 h 135"/>
                <a:gd name="T92" fmla="*/ 66554 w 129"/>
                <a:gd name="T93" fmla="*/ 73210 h 135"/>
                <a:gd name="T94" fmla="*/ 86520 w 129"/>
                <a:gd name="T95" fmla="*/ 73210 h 135"/>
                <a:gd name="T96" fmla="*/ 119797 w 129"/>
                <a:gd name="T97" fmla="*/ 239595 h 1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30">
                <a:cs typeface="+mn-ea"/>
                <a:sym typeface="+mn-lt"/>
              </a:endParaRPr>
            </a:p>
          </p:txBody>
        </p:sp>
      </p:grpSp>
      <p:grpSp>
        <p:nvGrpSpPr>
          <p:cNvPr id="15" name="组合 48"/>
          <p:cNvGrpSpPr/>
          <p:nvPr/>
        </p:nvGrpSpPr>
        <p:grpSpPr>
          <a:xfrm>
            <a:off x="4567063" y="4012114"/>
            <a:ext cx="1178573" cy="1178573"/>
            <a:chOff x="4493684" y="3588657"/>
            <a:chExt cx="1117600" cy="1117600"/>
          </a:xfrm>
        </p:grpSpPr>
        <p:sp>
          <p:nvSpPr>
            <p:cNvPr id="16" name="Rounded Rectangle 17"/>
            <p:cNvSpPr/>
            <p:nvPr/>
          </p:nvSpPr>
          <p:spPr>
            <a:xfrm>
              <a:off x="4493684" y="3588657"/>
              <a:ext cx="1117600" cy="1117600"/>
            </a:xfrm>
            <a:prstGeom prst="roundRect">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grpSp>
          <p:nvGrpSpPr>
            <p:cNvPr id="17" name="Group 29"/>
            <p:cNvGrpSpPr/>
            <p:nvPr/>
          </p:nvGrpSpPr>
          <p:grpSpPr>
            <a:xfrm>
              <a:off x="4836605" y="3885818"/>
              <a:ext cx="432603" cy="542417"/>
              <a:chOff x="5106627" y="2260366"/>
              <a:chExt cx="324452" cy="406813"/>
            </a:xfrm>
            <a:solidFill>
              <a:schemeClr val="bg1"/>
            </a:solidFill>
          </p:grpSpPr>
          <p:sp>
            <p:nvSpPr>
              <p:cNvPr id="18"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19"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20"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21"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grpSp>
      </p:grpSp>
      <p:grpSp>
        <p:nvGrpSpPr>
          <p:cNvPr id="22" name="组合 49"/>
          <p:cNvGrpSpPr/>
          <p:nvPr/>
        </p:nvGrpSpPr>
        <p:grpSpPr>
          <a:xfrm>
            <a:off x="7781198" y="4012114"/>
            <a:ext cx="1178573" cy="1178573"/>
            <a:chOff x="7924800" y="3588657"/>
            <a:chExt cx="1117600" cy="1117600"/>
          </a:xfrm>
        </p:grpSpPr>
        <p:sp>
          <p:nvSpPr>
            <p:cNvPr id="23" name="Rounded Rectangle 19"/>
            <p:cNvSpPr/>
            <p:nvPr/>
          </p:nvSpPr>
          <p:spPr>
            <a:xfrm>
              <a:off x="7924800" y="3588657"/>
              <a:ext cx="1117600" cy="1117600"/>
            </a:xfrm>
            <a:prstGeom prst="roundRect">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grpSp>
          <p:nvGrpSpPr>
            <p:cNvPr id="24" name="Group 34"/>
            <p:cNvGrpSpPr/>
            <p:nvPr/>
          </p:nvGrpSpPr>
          <p:grpSpPr>
            <a:xfrm>
              <a:off x="8217384" y="4002701"/>
              <a:ext cx="532432" cy="289512"/>
              <a:chOff x="7682273" y="3211260"/>
              <a:chExt cx="399324" cy="217134"/>
            </a:xfrm>
            <a:solidFill>
              <a:schemeClr val="bg1"/>
            </a:solidFill>
          </p:grpSpPr>
          <p:sp>
            <p:nvSpPr>
              <p:cNvPr id="25"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a:lstStyle/>
              <a:p>
                <a:pPr>
                  <a:defRPr/>
                </a:pPr>
                <a:endParaRPr lang="en-US" sz="2530">
                  <a:cs typeface="+mn-ea"/>
                  <a:sym typeface="+mn-lt"/>
                </a:endParaRPr>
              </a:p>
            </p:txBody>
          </p:sp>
          <p:sp>
            <p:nvSpPr>
              <p:cNvPr id="26"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a:lstStyle/>
              <a:p>
                <a:pPr>
                  <a:defRPr/>
                </a:pPr>
                <a:endParaRPr lang="en-US" sz="2530">
                  <a:cs typeface="+mn-ea"/>
                  <a:sym typeface="+mn-lt"/>
                </a:endParaRPr>
              </a:p>
            </p:txBody>
          </p:sp>
          <p:sp>
            <p:nvSpPr>
              <p:cNvPr id="27"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a:lstStyle/>
              <a:p>
                <a:pPr>
                  <a:defRPr/>
                </a:pPr>
                <a:endParaRPr lang="en-US" sz="2530">
                  <a:cs typeface="+mn-ea"/>
                  <a:sym typeface="+mn-lt"/>
                </a:endParaRPr>
              </a:p>
            </p:txBody>
          </p:sp>
        </p:grpSp>
      </p:grpSp>
      <p:grpSp>
        <p:nvGrpSpPr>
          <p:cNvPr id="28" name="组合 44"/>
          <p:cNvGrpSpPr/>
          <p:nvPr/>
        </p:nvGrpSpPr>
        <p:grpSpPr>
          <a:xfrm>
            <a:off x="1581184" y="2114470"/>
            <a:ext cx="1178573" cy="1178573"/>
            <a:chOff x="1117600" y="1789490"/>
            <a:chExt cx="1117600" cy="1117600"/>
          </a:xfrm>
        </p:grpSpPr>
        <p:sp>
          <p:nvSpPr>
            <p:cNvPr id="29" name="Rounded Rectangle 5"/>
            <p:cNvSpPr/>
            <p:nvPr/>
          </p:nvSpPr>
          <p:spPr>
            <a:xfrm>
              <a:off x="1117600" y="1789490"/>
              <a:ext cx="1117600" cy="1117600"/>
            </a:xfrm>
            <a:prstGeom prst="roundRect">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18" charset="0"/>
                </a:defRPr>
              </a:lvl1pPr>
              <a:lvl2pPr marL="742950" indent="-285750">
                <a:defRPr>
                  <a:solidFill>
                    <a:schemeClr val="tx1"/>
                  </a:solidFill>
                  <a:latin typeface="Calibri" panose="020F0502020204030204" pitchFamily="18" charset="0"/>
                </a:defRPr>
              </a:lvl2pPr>
              <a:lvl3pPr marL="1143000" indent="-228600">
                <a:defRPr>
                  <a:solidFill>
                    <a:schemeClr val="tx1"/>
                  </a:solidFill>
                  <a:latin typeface="Calibri" panose="020F0502020204030204" pitchFamily="18" charset="0"/>
                </a:defRPr>
              </a:lvl3pPr>
              <a:lvl4pPr marL="1600200" indent="-228600">
                <a:defRPr>
                  <a:solidFill>
                    <a:schemeClr val="tx1"/>
                  </a:solidFill>
                  <a:latin typeface="Calibri" panose="020F0502020204030204" pitchFamily="18" charset="0"/>
                </a:defRPr>
              </a:lvl4pPr>
              <a:lvl5pPr marL="2057400" indent="-228600">
                <a:defRPr>
                  <a:solidFill>
                    <a:schemeClr val="tx1"/>
                  </a:solidFill>
                  <a:latin typeface="Calibri" panose="020F0502020204030204" pitchFamily="18" charset="0"/>
                </a:defRPr>
              </a:lvl5pPr>
              <a:lvl6pPr marL="2514600" indent="-228600" fontAlgn="base">
                <a:spcBef>
                  <a:spcPct val="0"/>
                </a:spcBef>
                <a:spcAft>
                  <a:spcPct val="0"/>
                </a:spcAft>
                <a:defRPr>
                  <a:solidFill>
                    <a:schemeClr val="tx1"/>
                  </a:solidFill>
                  <a:latin typeface="Calibri" panose="020F0502020204030204" pitchFamily="18" charset="0"/>
                </a:defRPr>
              </a:lvl6pPr>
              <a:lvl7pPr marL="2971800" indent="-228600" fontAlgn="base">
                <a:spcBef>
                  <a:spcPct val="0"/>
                </a:spcBef>
                <a:spcAft>
                  <a:spcPct val="0"/>
                </a:spcAft>
                <a:defRPr>
                  <a:solidFill>
                    <a:schemeClr val="tx1"/>
                  </a:solidFill>
                  <a:latin typeface="Calibri" panose="020F0502020204030204" pitchFamily="18" charset="0"/>
                </a:defRPr>
              </a:lvl7pPr>
              <a:lvl8pPr marL="3429000" indent="-228600" fontAlgn="base">
                <a:spcBef>
                  <a:spcPct val="0"/>
                </a:spcBef>
                <a:spcAft>
                  <a:spcPct val="0"/>
                </a:spcAft>
                <a:defRPr>
                  <a:solidFill>
                    <a:schemeClr val="tx1"/>
                  </a:solidFill>
                  <a:latin typeface="Calibri" panose="020F0502020204030204" pitchFamily="18" charset="0"/>
                </a:defRPr>
              </a:lvl8pPr>
              <a:lvl9pPr marL="3886200" indent="-228600" fontAlgn="base">
                <a:spcBef>
                  <a:spcPct val="0"/>
                </a:spcBef>
                <a:spcAft>
                  <a:spcPct val="0"/>
                </a:spcAft>
                <a:defRPr>
                  <a:solidFill>
                    <a:schemeClr val="tx1"/>
                  </a:solidFill>
                  <a:latin typeface="Calibri" panose="020F0502020204030204" pitchFamily="18" charset="0"/>
                </a:defRPr>
              </a:lvl9pPr>
            </a:lstStyle>
            <a:p>
              <a:pPr algn="ctr"/>
              <a:endParaRPr lang="zh-CN" altLang="zh-CN" sz="2530">
                <a:latin typeface="+mn-lt"/>
                <a:cs typeface="+mn-ea"/>
                <a:sym typeface="+mn-lt"/>
              </a:endParaRPr>
            </a:p>
          </p:txBody>
        </p:sp>
        <p:grpSp>
          <p:nvGrpSpPr>
            <p:cNvPr id="30" name="Group 38"/>
            <p:cNvGrpSpPr/>
            <p:nvPr/>
          </p:nvGrpSpPr>
          <p:grpSpPr>
            <a:xfrm>
              <a:off x="1390218" y="2026241"/>
              <a:ext cx="572365" cy="645577"/>
              <a:chOff x="5513440" y="1766202"/>
              <a:chExt cx="429274" cy="484183"/>
            </a:xfrm>
            <a:solidFill>
              <a:schemeClr val="bg1"/>
            </a:solidFill>
          </p:grpSpPr>
          <p:sp>
            <p:nvSpPr>
              <p:cNvPr id="31"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32"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sp>
            <p:nvSpPr>
              <p:cNvPr id="33"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530">
                  <a:cs typeface="+mn-ea"/>
                  <a:sym typeface="+mn-lt"/>
                </a:endParaRPr>
              </a:p>
            </p:txBody>
          </p:sp>
        </p:grpSp>
      </p:grpSp>
      <p:sp>
        <p:nvSpPr>
          <p:cNvPr id="34" name="Text Box 10"/>
          <p:cNvSpPr txBox="1">
            <a:spLocks noChangeArrowheads="1"/>
          </p:cNvSpPr>
          <p:nvPr/>
        </p:nvSpPr>
        <p:spPr bwMode="auto">
          <a:xfrm>
            <a:off x="5868404" y="2152055"/>
            <a:ext cx="1270747"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sp>
        <p:nvSpPr>
          <p:cNvPr id="35" name="Text Box 10"/>
          <p:cNvSpPr txBox="1">
            <a:spLocks noChangeArrowheads="1"/>
          </p:cNvSpPr>
          <p:nvPr/>
        </p:nvSpPr>
        <p:spPr bwMode="auto">
          <a:xfrm>
            <a:off x="9085851" y="2314310"/>
            <a:ext cx="1270747"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sp>
        <p:nvSpPr>
          <p:cNvPr id="36" name="Text Box 10"/>
          <p:cNvSpPr txBox="1">
            <a:spLocks noChangeArrowheads="1"/>
          </p:cNvSpPr>
          <p:nvPr/>
        </p:nvSpPr>
        <p:spPr bwMode="auto">
          <a:xfrm>
            <a:off x="2936043" y="4049699"/>
            <a:ext cx="1270747"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sp>
        <p:nvSpPr>
          <p:cNvPr id="37" name="Text Box 10"/>
          <p:cNvSpPr txBox="1">
            <a:spLocks noChangeArrowheads="1"/>
          </p:cNvSpPr>
          <p:nvPr/>
        </p:nvSpPr>
        <p:spPr bwMode="auto">
          <a:xfrm>
            <a:off x="5868404" y="4049699"/>
            <a:ext cx="1270747"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sp>
        <p:nvSpPr>
          <p:cNvPr id="38" name="Text Box 10"/>
          <p:cNvSpPr txBox="1">
            <a:spLocks noChangeArrowheads="1"/>
          </p:cNvSpPr>
          <p:nvPr/>
        </p:nvSpPr>
        <p:spPr bwMode="auto">
          <a:xfrm>
            <a:off x="9085851" y="4211954"/>
            <a:ext cx="1270747" cy="895911"/>
          </a:xfrm>
          <a:prstGeom prst="rect">
            <a:avLst/>
          </a:prstGeom>
          <a:noFill/>
          <a:ln w="9525">
            <a:noFill/>
            <a:miter lim="800000"/>
          </a:ln>
        </p:spPr>
        <p:txBody>
          <a:bodyPr wrap="square" lIns="64286" tIns="32143" rIns="64286" bIns="32143">
            <a:spAutoFit/>
          </a:bodyPr>
          <a:lstStyle>
            <a:lvl1pPr defTabSz="1087755">
              <a:defRPr>
                <a:solidFill>
                  <a:schemeClr val="tx1"/>
                </a:solidFill>
                <a:latin typeface="Calibri" panose="020F0502020204030204" pitchFamily="18" charset="0"/>
              </a:defRPr>
            </a:lvl1pPr>
            <a:lvl2pPr marL="742950" indent="-285750" defTabSz="1087755">
              <a:defRPr>
                <a:solidFill>
                  <a:schemeClr val="tx1"/>
                </a:solidFill>
                <a:latin typeface="Calibri" panose="020F0502020204030204" pitchFamily="18" charset="0"/>
              </a:defRPr>
            </a:lvl2pPr>
            <a:lvl3pPr marL="1143000" indent="-228600" defTabSz="1087755">
              <a:defRPr>
                <a:solidFill>
                  <a:schemeClr val="tx1"/>
                </a:solidFill>
                <a:latin typeface="Calibri" panose="020F0502020204030204" pitchFamily="18" charset="0"/>
              </a:defRPr>
            </a:lvl3pPr>
            <a:lvl4pPr marL="1600200" indent="-228600" defTabSz="1087755">
              <a:defRPr>
                <a:solidFill>
                  <a:schemeClr val="tx1"/>
                </a:solidFill>
                <a:latin typeface="Calibri" panose="020F0502020204030204" pitchFamily="18" charset="0"/>
              </a:defRPr>
            </a:lvl4pPr>
            <a:lvl5pPr marL="2057400" indent="-228600" defTabSz="1087755">
              <a:defRPr>
                <a:solidFill>
                  <a:schemeClr val="tx1"/>
                </a:solidFill>
                <a:latin typeface="Calibri" panose="020F0502020204030204" pitchFamily="18" charset="0"/>
              </a:defRPr>
            </a:lvl5pPr>
            <a:lvl6pPr marL="2514600" indent="-228600" defTabSz="1087755" fontAlgn="base">
              <a:spcBef>
                <a:spcPct val="0"/>
              </a:spcBef>
              <a:spcAft>
                <a:spcPct val="0"/>
              </a:spcAft>
              <a:defRPr>
                <a:solidFill>
                  <a:schemeClr val="tx1"/>
                </a:solidFill>
                <a:latin typeface="Calibri" panose="020F0502020204030204" pitchFamily="18" charset="0"/>
              </a:defRPr>
            </a:lvl6pPr>
            <a:lvl7pPr marL="2971800" indent="-228600" defTabSz="1087755" fontAlgn="base">
              <a:spcBef>
                <a:spcPct val="0"/>
              </a:spcBef>
              <a:spcAft>
                <a:spcPct val="0"/>
              </a:spcAft>
              <a:defRPr>
                <a:solidFill>
                  <a:schemeClr val="tx1"/>
                </a:solidFill>
                <a:latin typeface="Calibri" panose="020F0502020204030204" pitchFamily="18" charset="0"/>
              </a:defRPr>
            </a:lvl7pPr>
            <a:lvl8pPr marL="3429000" indent="-228600" defTabSz="1087755" fontAlgn="base">
              <a:spcBef>
                <a:spcPct val="0"/>
              </a:spcBef>
              <a:spcAft>
                <a:spcPct val="0"/>
              </a:spcAft>
              <a:defRPr>
                <a:solidFill>
                  <a:schemeClr val="tx1"/>
                </a:solidFill>
                <a:latin typeface="Calibri" panose="020F0502020204030204" pitchFamily="18" charset="0"/>
              </a:defRPr>
            </a:lvl8pPr>
            <a:lvl9pPr marL="3886200" indent="-228600" defTabSz="1087755" fontAlgn="base">
              <a:spcBef>
                <a:spcPct val="0"/>
              </a:spcBef>
              <a:spcAft>
                <a:spcPct val="0"/>
              </a:spcAft>
              <a:defRPr>
                <a:solidFill>
                  <a:schemeClr val="tx1"/>
                </a:solidFill>
                <a:latin typeface="Calibri" panose="020F0502020204030204" pitchFamily="18" charset="0"/>
              </a:defRPr>
            </a:lvl9pPr>
          </a:lstStyle>
          <a:p>
            <a:pPr defTabSz="914400">
              <a:lnSpc>
                <a:spcPct val="150000"/>
              </a:lnSpc>
            </a:pPr>
            <a:r>
              <a:rPr lang="zh-CN" altLang="en-US" sz="1200" dirty="0">
                <a:solidFill>
                  <a:schemeClr val="tx1">
                    <a:lumMod val="75000"/>
                    <a:lumOff val="25000"/>
                  </a:schemeClr>
                </a:solidFill>
                <a:latin typeface="+mn-lt"/>
                <a:cs typeface="+mn-ea"/>
                <a:sym typeface="+mn-lt"/>
              </a:rPr>
              <a:t>点击添加文字说明详情</a:t>
            </a:r>
            <a:endParaRPr lang="en-US" altLang="zh-CN" sz="1200" dirty="0">
              <a:solidFill>
                <a:schemeClr val="tx1">
                  <a:lumMod val="75000"/>
                  <a:lumOff val="25000"/>
                </a:schemeClr>
              </a:solidFill>
              <a:latin typeface="+mn-lt"/>
              <a:cs typeface="+mn-ea"/>
              <a:sym typeface="+mn-lt"/>
            </a:endParaRPr>
          </a:p>
          <a:p>
            <a:pPr defTabSz="914400">
              <a:lnSpc>
                <a:spcPct val="150000"/>
              </a:lnSpc>
            </a:pPr>
            <a:r>
              <a:rPr lang="zh-CN" altLang="en-US" sz="1200" dirty="0">
                <a:solidFill>
                  <a:schemeClr val="tx1">
                    <a:lumMod val="75000"/>
                    <a:lumOff val="25000"/>
                  </a:schemeClr>
                </a:solidFill>
                <a:latin typeface="+mn-lt"/>
                <a:cs typeface="+mn-ea"/>
                <a:sym typeface="+mn-lt"/>
              </a:rPr>
              <a:t>介绍点击添加文</a:t>
            </a:r>
            <a:endParaRPr lang="en-US" altLang="zh-CN" sz="1200" dirty="0">
              <a:solidFill>
                <a:schemeClr val="tx1">
                  <a:lumMod val="75000"/>
                  <a:lumOff val="25000"/>
                </a:schemeClr>
              </a:solidFill>
              <a:latin typeface="+mn-l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1" presetID="14" presetClass="entr" presetSubtype="10" fill="hold" grpId="0" nodeType="withEffect">
                                  <p:stCondLst>
                                    <p:cond delay="10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37" presetClass="entr" presetSubtype="0" fill="hold" nodeType="withEffect">
                                  <p:stCondLst>
                                    <p:cond delay="1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900" decel="100000" fill="hold"/>
                                        <p:tgtEl>
                                          <p:spTgt spid="6"/>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0" presetID="14" presetClass="entr" presetSubtype="10" fill="hold" grpId="0" nodeType="withEffect">
                                  <p:stCondLst>
                                    <p:cond delay="200"/>
                                  </p:stCondLst>
                                  <p:childTnLst>
                                    <p:set>
                                      <p:cBhvr>
                                        <p:cTn id="21" dur="1" fill="hold">
                                          <p:stCondLst>
                                            <p:cond delay="0"/>
                                          </p:stCondLst>
                                        </p:cTn>
                                        <p:tgtEl>
                                          <p:spTgt spid="34"/>
                                        </p:tgtEl>
                                        <p:attrNameLst>
                                          <p:attrName>style.visibility</p:attrName>
                                        </p:attrNameLst>
                                      </p:cBhvr>
                                      <p:to>
                                        <p:strVal val="visible"/>
                                      </p:to>
                                    </p:set>
                                    <p:animEffect transition="in" filter="randombar(horizontal)">
                                      <p:cBhvr>
                                        <p:cTn id="22" dur="500"/>
                                        <p:tgtEl>
                                          <p:spTgt spid="34"/>
                                        </p:tgtEl>
                                      </p:cBhvr>
                                    </p:animEffect>
                                  </p:childTnLst>
                                </p:cTn>
                              </p:par>
                              <p:par>
                                <p:cTn id="23" presetID="37" presetClass="entr" presetSubtype="0" fill="hold" nodeType="withEffect">
                                  <p:stCondLst>
                                    <p:cond delay="2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900" decel="100000" fill="hold"/>
                                        <p:tgtEl>
                                          <p:spTgt spid="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9" presetID="14" presetClass="entr" presetSubtype="10" fill="hold" grpId="0" nodeType="withEffect">
                                  <p:stCondLst>
                                    <p:cond delay="300"/>
                                  </p:stCondLst>
                                  <p:childTnLst>
                                    <p:set>
                                      <p:cBhvr>
                                        <p:cTn id="30" dur="1" fill="hold">
                                          <p:stCondLst>
                                            <p:cond delay="0"/>
                                          </p:stCondLst>
                                        </p:cTn>
                                        <p:tgtEl>
                                          <p:spTgt spid="35"/>
                                        </p:tgtEl>
                                        <p:attrNameLst>
                                          <p:attrName>style.visibility</p:attrName>
                                        </p:attrNameLst>
                                      </p:cBhvr>
                                      <p:to>
                                        <p:strVal val="visible"/>
                                      </p:to>
                                    </p:set>
                                    <p:animEffect transition="in" filter="randombar(horizontal)">
                                      <p:cBhvr>
                                        <p:cTn id="31" dur="500"/>
                                        <p:tgtEl>
                                          <p:spTgt spid="35"/>
                                        </p:tgtEl>
                                      </p:cBhvr>
                                    </p:animEffect>
                                  </p:childTnLst>
                                </p:cTn>
                              </p:par>
                              <p:par>
                                <p:cTn id="32" presetID="37" presetClass="entr" presetSubtype="0" fill="hold" nodeType="withEffect">
                                  <p:stCondLst>
                                    <p:cond delay="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900" decel="100000" fill="hold"/>
                                        <p:tgtEl>
                                          <p:spTgt spid="12"/>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38" presetID="14" presetClass="entr" presetSubtype="10" fill="hold" grpId="0" nodeType="withEffect">
                                  <p:stCondLst>
                                    <p:cond delay="400"/>
                                  </p:stCondLst>
                                  <p:childTnLst>
                                    <p:set>
                                      <p:cBhvr>
                                        <p:cTn id="39" dur="1" fill="hold">
                                          <p:stCondLst>
                                            <p:cond delay="0"/>
                                          </p:stCondLst>
                                        </p:cTn>
                                        <p:tgtEl>
                                          <p:spTgt spid="36"/>
                                        </p:tgtEl>
                                        <p:attrNameLst>
                                          <p:attrName>style.visibility</p:attrName>
                                        </p:attrNameLst>
                                      </p:cBhvr>
                                      <p:to>
                                        <p:strVal val="visible"/>
                                      </p:to>
                                    </p:set>
                                    <p:animEffect transition="in" filter="randombar(horizontal)">
                                      <p:cBhvr>
                                        <p:cTn id="40" dur="500"/>
                                        <p:tgtEl>
                                          <p:spTgt spid="36"/>
                                        </p:tgtEl>
                                      </p:cBhvr>
                                    </p:animEffect>
                                  </p:childTnLst>
                                </p:cTn>
                              </p:par>
                              <p:par>
                                <p:cTn id="41" presetID="37" presetClass="entr" presetSubtype="0" fill="hold" nodeType="withEffect">
                                  <p:stCondLst>
                                    <p:cond delay="4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900" decel="100000" fill="hold"/>
                                        <p:tgtEl>
                                          <p:spTgt spid="15"/>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47" presetID="14" presetClass="entr" presetSubtype="10" fill="hold" grpId="0" nodeType="withEffect">
                                  <p:stCondLst>
                                    <p:cond delay="50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par>
                                <p:cTn id="50" presetID="37" presetClass="entr" presetSubtype="0" fill="hold" nodeType="withEffect">
                                  <p:stCondLst>
                                    <p:cond delay="50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900" decel="100000" fill="hold"/>
                                        <p:tgtEl>
                                          <p:spTgt spid="22"/>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56" presetID="14" presetClass="entr" presetSubtype="10" fill="hold" grpId="0" nodeType="withEffect">
                                  <p:stCondLst>
                                    <p:cond delay="600"/>
                                  </p:stCondLst>
                                  <p:childTnLst>
                                    <p:set>
                                      <p:cBhvr>
                                        <p:cTn id="57" dur="1" fill="hold">
                                          <p:stCondLst>
                                            <p:cond delay="0"/>
                                          </p:stCondLst>
                                        </p:cTn>
                                        <p:tgtEl>
                                          <p:spTgt spid="38"/>
                                        </p:tgtEl>
                                        <p:attrNameLst>
                                          <p:attrName>style.visibility</p:attrName>
                                        </p:attrNameLst>
                                      </p:cBhvr>
                                      <p:to>
                                        <p:strVal val="visible"/>
                                      </p:to>
                                    </p:set>
                                    <p:animEffect transition="in" filter="randombar(horizontal)">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35" grpId="0"/>
      <p:bldP spid="36" grpId="0"/>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437" y="1705768"/>
            <a:ext cx="1980803" cy="1935510"/>
            <a:chOff x="2220616" y="2251200"/>
            <a:chExt cx="1980803" cy="1935510"/>
          </a:xfrm>
        </p:grpSpPr>
        <p:sp>
          <p:nvSpPr>
            <p:cNvPr id="3" name="Rectangle 6" descr="001e90bc453a118d6b4237"/>
            <p:cNvSpPr>
              <a:spLocks noChangeArrowheads="1"/>
            </p:cNvSpPr>
            <p:nvPr/>
          </p:nvSpPr>
          <p:spPr bwMode="auto">
            <a:xfrm>
              <a:off x="2225726" y="2251200"/>
              <a:ext cx="1975693" cy="1935510"/>
            </a:xfrm>
            <a:prstGeom prst="rect">
              <a:avLst/>
            </a:prstGeom>
            <a:blipFill dpi="0" rotWithShape="1">
              <a:blip r:embed="rId2"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sp>
          <p:nvSpPr>
            <p:cNvPr id="4" name="Rectangle 11"/>
            <p:cNvSpPr>
              <a:spLocks noChangeArrowheads="1"/>
            </p:cNvSpPr>
            <p:nvPr/>
          </p:nvSpPr>
          <p:spPr bwMode="auto">
            <a:xfrm>
              <a:off x="2225726" y="3668788"/>
              <a:ext cx="370582" cy="383977"/>
            </a:xfrm>
            <a:prstGeom prst="rect">
              <a:avLst/>
            </a:prstGeom>
            <a:solidFill>
              <a:schemeClr val="accent1">
                <a:alpha val="80000"/>
              </a:schemeClr>
            </a:solidFill>
            <a:ln>
              <a:noFill/>
            </a:ln>
          </p:spPr>
          <p:txBody>
            <a:bodyPr/>
            <a:lstStyle/>
            <a:p>
              <a:endParaRPr lang="zh-CN" altLang="en-US">
                <a:cs typeface="+mn-ea"/>
                <a:sym typeface="+mn-lt"/>
              </a:endParaRPr>
            </a:p>
          </p:txBody>
        </p:sp>
        <p:sp>
          <p:nvSpPr>
            <p:cNvPr id="5" name="Text Box 15"/>
            <p:cNvSpPr txBox="1">
              <a:spLocks noChangeArrowheads="1"/>
            </p:cNvSpPr>
            <p:nvPr/>
          </p:nvSpPr>
          <p:spPr bwMode="auto">
            <a:xfrm>
              <a:off x="2220616" y="3695577"/>
              <a:ext cx="367408" cy="30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1405" dirty="0">
                  <a:solidFill>
                    <a:schemeClr val="bg1"/>
                  </a:solidFill>
                  <a:cs typeface="+mn-ea"/>
                  <a:sym typeface="+mn-lt"/>
                </a:rPr>
                <a:t>01</a:t>
              </a:r>
            </a:p>
          </p:txBody>
        </p:sp>
      </p:grpSp>
      <p:grpSp>
        <p:nvGrpSpPr>
          <p:cNvPr id="6" name="组合 4"/>
          <p:cNvGrpSpPr/>
          <p:nvPr/>
        </p:nvGrpSpPr>
        <p:grpSpPr>
          <a:xfrm>
            <a:off x="6269078" y="1705768"/>
            <a:ext cx="1988189" cy="1935510"/>
            <a:chOff x="6718257" y="2251200"/>
            <a:chExt cx="1988189" cy="1935510"/>
          </a:xfrm>
        </p:grpSpPr>
        <p:sp>
          <p:nvSpPr>
            <p:cNvPr id="7" name="Rectangle 8" descr="160621-20121008052951-1"/>
            <p:cNvSpPr>
              <a:spLocks noChangeArrowheads="1"/>
            </p:cNvSpPr>
            <p:nvPr/>
          </p:nvSpPr>
          <p:spPr bwMode="auto">
            <a:xfrm>
              <a:off x="6726288" y="2251200"/>
              <a:ext cx="1980158" cy="1935510"/>
            </a:xfrm>
            <a:prstGeom prst="rect">
              <a:avLst/>
            </a:prstGeom>
            <a:blipFill dpi="0" rotWithShape="1">
              <a:blip r:embed="rId3" cstate="screen"/>
              <a:srcRect/>
              <a:stretch>
                <a:fillRect/>
              </a:stretch>
            </a:blipFill>
            <a:ln>
              <a:noFill/>
            </a:ln>
          </p:spPr>
          <p:txBody>
            <a:bodyPr/>
            <a:lstStyle/>
            <a:p>
              <a:endParaRPr lang="zh-CN" altLang="en-US">
                <a:cs typeface="+mn-ea"/>
                <a:sym typeface="+mn-lt"/>
              </a:endParaRPr>
            </a:p>
          </p:txBody>
        </p:sp>
        <p:sp>
          <p:nvSpPr>
            <p:cNvPr id="8" name="Rectangle 12"/>
            <p:cNvSpPr>
              <a:spLocks noChangeArrowheads="1"/>
            </p:cNvSpPr>
            <p:nvPr/>
          </p:nvSpPr>
          <p:spPr bwMode="auto">
            <a:xfrm>
              <a:off x="6726289" y="3668788"/>
              <a:ext cx="370582" cy="383977"/>
            </a:xfrm>
            <a:prstGeom prst="rect">
              <a:avLst/>
            </a:prstGeom>
            <a:solidFill>
              <a:schemeClr val="accent3">
                <a:alpha val="80000"/>
              </a:schemeClr>
            </a:solidFill>
            <a:ln>
              <a:noFill/>
            </a:ln>
          </p:spPr>
          <p:txBody>
            <a:bodyPr/>
            <a:lstStyle/>
            <a:p>
              <a:endParaRPr lang="zh-CN" altLang="en-US">
                <a:cs typeface="+mn-ea"/>
                <a:sym typeface="+mn-lt"/>
              </a:endParaRPr>
            </a:p>
          </p:txBody>
        </p:sp>
        <p:sp>
          <p:nvSpPr>
            <p:cNvPr id="9" name="Text Box 16"/>
            <p:cNvSpPr txBox="1">
              <a:spLocks noChangeArrowheads="1"/>
            </p:cNvSpPr>
            <p:nvPr/>
          </p:nvSpPr>
          <p:spPr bwMode="auto">
            <a:xfrm>
              <a:off x="6718257" y="3695577"/>
              <a:ext cx="386645" cy="30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1405" dirty="0">
                  <a:solidFill>
                    <a:schemeClr val="bg1"/>
                  </a:solidFill>
                  <a:cs typeface="+mn-ea"/>
                  <a:sym typeface="+mn-lt"/>
                </a:rPr>
                <a:t>03</a:t>
              </a:r>
            </a:p>
          </p:txBody>
        </p:sp>
      </p:grpSp>
      <p:grpSp>
        <p:nvGrpSpPr>
          <p:cNvPr id="10" name="组合 3"/>
          <p:cNvGrpSpPr/>
          <p:nvPr/>
        </p:nvGrpSpPr>
        <p:grpSpPr>
          <a:xfrm>
            <a:off x="4006736" y="3641278"/>
            <a:ext cx="1980159" cy="1935509"/>
            <a:chOff x="4455915" y="4186710"/>
            <a:chExt cx="1980159" cy="1935509"/>
          </a:xfrm>
        </p:grpSpPr>
        <p:sp>
          <p:nvSpPr>
            <p:cNvPr id="11" name="Rectangle 7" descr="160621-20121008053042-5"/>
            <p:cNvSpPr>
              <a:spLocks noChangeArrowheads="1"/>
            </p:cNvSpPr>
            <p:nvPr/>
          </p:nvSpPr>
          <p:spPr bwMode="auto">
            <a:xfrm>
              <a:off x="4455915" y="4186710"/>
              <a:ext cx="1980159" cy="1935509"/>
            </a:xfrm>
            <a:prstGeom prst="rect">
              <a:avLst/>
            </a:prstGeom>
            <a:blipFill dpi="0" rotWithShape="1">
              <a:blip r:embed="rId4" cstate="screen"/>
              <a:srcRect/>
              <a:stretch>
                <a:fillRect/>
              </a:stretch>
            </a:blipFill>
            <a:ln>
              <a:noFill/>
            </a:ln>
          </p:spPr>
          <p:txBody>
            <a:bodyPr/>
            <a:lstStyle/>
            <a:p>
              <a:endParaRPr lang="zh-CN" altLang="en-US">
                <a:cs typeface="+mn-ea"/>
                <a:sym typeface="+mn-lt"/>
              </a:endParaRPr>
            </a:p>
          </p:txBody>
        </p:sp>
        <p:sp>
          <p:nvSpPr>
            <p:cNvPr id="12" name="Rectangle 13"/>
            <p:cNvSpPr>
              <a:spLocks noChangeArrowheads="1"/>
            </p:cNvSpPr>
            <p:nvPr/>
          </p:nvSpPr>
          <p:spPr bwMode="auto">
            <a:xfrm>
              <a:off x="4455915" y="4193406"/>
              <a:ext cx="372815" cy="383977"/>
            </a:xfrm>
            <a:prstGeom prst="rect">
              <a:avLst/>
            </a:prstGeom>
            <a:solidFill>
              <a:schemeClr val="accent2">
                <a:alpha val="80000"/>
              </a:schemeClr>
            </a:solidFill>
            <a:ln>
              <a:noFill/>
            </a:ln>
          </p:spPr>
          <p:txBody>
            <a:bodyPr/>
            <a:lstStyle/>
            <a:p>
              <a:endParaRPr lang="zh-CN" altLang="en-US">
                <a:cs typeface="+mn-ea"/>
                <a:sym typeface="+mn-lt"/>
              </a:endParaRPr>
            </a:p>
          </p:txBody>
        </p:sp>
        <p:sp>
          <p:nvSpPr>
            <p:cNvPr id="13" name="Text Box 17"/>
            <p:cNvSpPr txBox="1">
              <a:spLocks noChangeArrowheads="1"/>
            </p:cNvSpPr>
            <p:nvPr/>
          </p:nvSpPr>
          <p:spPr bwMode="auto">
            <a:xfrm>
              <a:off x="4456814" y="4191175"/>
              <a:ext cx="386645" cy="30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1405">
                  <a:solidFill>
                    <a:schemeClr val="bg1"/>
                  </a:solidFill>
                  <a:cs typeface="+mn-ea"/>
                  <a:sym typeface="+mn-lt"/>
                </a:rPr>
                <a:t>02</a:t>
              </a:r>
            </a:p>
          </p:txBody>
        </p:sp>
      </p:grpSp>
      <p:grpSp>
        <p:nvGrpSpPr>
          <p:cNvPr id="14" name="组合 2"/>
          <p:cNvGrpSpPr/>
          <p:nvPr/>
        </p:nvGrpSpPr>
        <p:grpSpPr>
          <a:xfrm>
            <a:off x="8560876" y="3641278"/>
            <a:ext cx="1975694" cy="1935509"/>
            <a:chOff x="9010055" y="4186710"/>
            <a:chExt cx="1975694" cy="1935509"/>
          </a:xfrm>
        </p:grpSpPr>
        <p:sp>
          <p:nvSpPr>
            <p:cNvPr id="15" name="Rectangle 9" descr="160621-20121008053041-4"/>
            <p:cNvSpPr>
              <a:spLocks noChangeArrowheads="1"/>
            </p:cNvSpPr>
            <p:nvPr/>
          </p:nvSpPr>
          <p:spPr bwMode="auto">
            <a:xfrm>
              <a:off x="9010055" y="4186710"/>
              <a:ext cx="1975694" cy="1935509"/>
            </a:xfrm>
            <a:prstGeom prst="rect">
              <a:avLst/>
            </a:prstGeom>
            <a:blipFill dpi="0" rotWithShape="1">
              <a:blip r:embed="rId5" cstate="screen"/>
              <a:srcRect/>
              <a:stretch>
                <a:fillRect/>
              </a:stretch>
            </a:blipFill>
            <a:ln>
              <a:noFill/>
            </a:ln>
          </p:spPr>
          <p:txBody>
            <a:bodyPr/>
            <a:lstStyle/>
            <a:p>
              <a:endParaRPr lang="zh-CN" altLang="en-US">
                <a:cs typeface="+mn-ea"/>
                <a:sym typeface="+mn-lt"/>
              </a:endParaRPr>
            </a:p>
          </p:txBody>
        </p:sp>
        <p:sp>
          <p:nvSpPr>
            <p:cNvPr id="16" name="Rectangle 14"/>
            <p:cNvSpPr>
              <a:spLocks noChangeArrowheads="1"/>
            </p:cNvSpPr>
            <p:nvPr/>
          </p:nvSpPr>
          <p:spPr bwMode="auto">
            <a:xfrm>
              <a:off x="9010055" y="4193406"/>
              <a:ext cx="370582" cy="383977"/>
            </a:xfrm>
            <a:prstGeom prst="rect">
              <a:avLst/>
            </a:prstGeom>
            <a:solidFill>
              <a:schemeClr val="accent4">
                <a:alpha val="80000"/>
              </a:schemeClr>
            </a:solidFill>
            <a:ln>
              <a:noFill/>
            </a:ln>
          </p:spPr>
          <p:txBody>
            <a:bodyPr/>
            <a:lstStyle/>
            <a:p>
              <a:endParaRPr lang="zh-CN" altLang="en-US">
                <a:cs typeface="+mn-ea"/>
                <a:sym typeface="+mn-lt"/>
              </a:endParaRPr>
            </a:p>
          </p:txBody>
        </p:sp>
        <p:sp>
          <p:nvSpPr>
            <p:cNvPr id="17" name="Text Box 18"/>
            <p:cNvSpPr txBox="1">
              <a:spLocks noChangeArrowheads="1"/>
            </p:cNvSpPr>
            <p:nvPr/>
          </p:nvSpPr>
          <p:spPr bwMode="auto">
            <a:xfrm>
              <a:off x="9012385" y="4191175"/>
              <a:ext cx="388248" cy="30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1405" dirty="0">
                  <a:solidFill>
                    <a:schemeClr val="bg1"/>
                  </a:solidFill>
                  <a:cs typeface="+mn-ea"/>
                  <a:sym typeface="+mn-lt"/>
                </a:rPr>
                <a:t>04</a:t>
              </a:r>
            </a:p>
          </p:txBody>
        </p:sp>
      </p:grpSp>
      <p:sp>
        <p:nvSpPr>
          <p:cNvPr id="18" name="Rectangle 10"/>
          <p:cNvSpPr>
            <a:spLocks noChangeArrowheads="1"/>
          </p:cNvSpPr>
          <p:nvPr/>
        </p:nvSpPr>
        <p:spPr bwMode="auto">
          <a:xfrm>
            <a:off x="1171074" y="3521847"/>
            <a:ext cx="9769642" cy="174978"/>
          </a:xfrm>
          <a:prstGeom prst="rect">
            <a:avLst/>
          </a:prstGeom>
          <a:solidFill>
            <a:schemeClr val="tx1">
              <a:lumMod val="50000"/>
              <a:lumOff val="50000"/>
            </a:schemeClr>
          </a:solidFill>
          <a:ln>
            <a:noFill/>
          </a:ln>
        </p:spPr>
        <p:txBody>
          <a:bodyPr/>
          <a:lstStyle/>
          <a:p>
            <a:endParaRPr lang="zh-CN" altLang="en-US">
              <a:cs typeface="+mn-ea"/>
              <a:sym typeface="+mn-lt"/>
            </a:endParaRPr>
          </a:p>
        </p:txBody>
      </p:sp>
      <p:sp>
        <p:nvSpPr>
          <p:cNvPr id="19" name="TextBox 23"/>
          <p:cNvSpPr txBox="1"/>
          <p:nvPr/>
        </p:nvSpPr>
        <p:spPr>
          <a:xfrm>
            <a:off x="1659716" y="4456281"/>
            <a:ext cx="2232248" cy="715581"/>
          </a:xfrm>
          <a:prstGeom prst="rect">
            <a:avLst/>
          </a:prstGeom>
          <a:noFill/>
        </p:spPr>
        <p:txBody>
          <a:bodyPr wrap="square" rtlCol="0">
            <a:spAutoFit/>
          </a:bodyPr>
          <a:lstStyle/>
          <a:p>
            <a:pPr>
              <a:lnSpc>
                <a:spcPct val="150000"/>
              </a:lnSpc>
            </a:pPr>
            <a:r>
              <a:rPr lang="zh-CN" altLang="en-US" sz="900">
                <a:solidFill>
                  <a:schemeClr val="tx1">
                    <a:lumMod val="75000"/>
                    <a:lumOff val="25000"/>
                  </a:schemeClr>
                </a:solidFill>
                <a:cs typeface="+mn-ea"/>
                <a:sym typeface="+mn-lt"/>
              </a:rPr>
              <a:t>请替换文字内容，点击添加相关标题文字，修改文字内容，也可以直接复制你的内容到此。</a:t>
            </a:r>
            <a:endParaRPr lang="en-GB" altLang="zh-CN" sz="900" dirty="0">
              <a:solidFill>
                <a:schemeClr val="tx1">
                  <a:lumMod val="75000"/>
                  <a:lumOff val="25000"/>
                </a:schemeClr>
              </a:solidFill>
              <a:cs typeface="+mn-ea"/>
              <a:sym typeface="+mn-lt"/>
            </a:endParaRPr>
          </a:p>
        </p:txBody>
      </p:sp>
      <p:sp>
        <p:nvSpPr>
          <p:cNvPr id="20" name="TextBox 24"/>
          <p:cNvSpPr txBox="1"/>
          <p:nvPr/>
        </p:nvSpPr>
        <p:spPr>
          <a:xfrm>
            <a:off x="1659716" y="4165896"/>
            <a:ext cx="1620957"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请替换文字内容</a:t>
            </a:r>
          </a:p>
        </p:txBody>
      </p:sp>
      <p:sp>
        <p:nvSpPr>
          <p:cNvPr id="21" name="TextBox 23"/>
          <p:cNvSpPr txBox="1"/>
          <p:nvPr/>
        </p:nvSpPr>
        <p:spPr>
          <a:xfrm>
            <a:off x="3894916" y="2411581"/>
            <a:ext cx="2232248" cy="715581"/>
          </a:xfrm>
          <a:prstGeom prst="rect">
            <a:avLst/>
          </a:prstGeom>
          <a:noFill/>
        </p:spPr>
        <p:txBody>
          <a:bodyPr wrap="square" rtlCol="0">
            <a:spAutoFit/>
          </a:bodyPr>
          <a:lstStyle/>
          <a:p>
            <a:pPr>
              <a:lnSpc>
                <a:spcPct val="150000"/>
              </a:lnSpc>
            </a:pPr>
            <a:r>
              <a:rPr lang="zh-CN" altLang="en-US" sz="900">
                <a:solidFill>
                  <a:schemeClr val="tx1">
                    <a:lumMod val="75000"/>
                    <a:lumOff val="25000"/>
                  </a:schemeClr>
                </a:solidFill>
                <a:cs typeface="+mn-ea"/>
                <a:sym typeface="+mn-lt"/>
              </a:rPr>
              <a:t>请替换文字内容，点击添加相关标题文字，修改文字内容，也可以直接复制你的内容到此。</a:t>
            </a:r>
            <a:endParaRPr lang="en-GB" altLang="zh-CN" sz="900" dirty="0">
              <a:solidFill>
                <a:schemeClr val="tx1">
                  <a:lumMod val="75000"/>
                  <a:lumOff val="25000"/>
                </a:schemeClr>
              </a:solidFill>
              <a:cs typeface="+mn-ea"/>
              <a:sym typeface="+mn-lt"/>
            </a:endParaRPr>
          </a:p>
        </p:txBody>
      </p:sp>
      <p:sp>
        <p:nvSpPr>
          <p:cNvPr id="22" name="TextBox 24"/>
          <p:cNvSpPr txBox="1"/>
          <p:nvPr/>
        </p:nvSpPr>
        <p:spPr>
          <a:xfrm>
            <a:off x="3894916" y="2121196"/>
            <a:ext cx="1620957"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请替换文字内容</a:t>
            </a:r>
          </a:p>
        </p:txBody>
      </p:sp>
      <p:sp>
        <p:nvSpPr>
          <p:cNvPr id="23" name="TextBox 23"/>
          <p:cNvSpPr txBox="1"/>
          <p:nvPr/>
        </p:nvSpPr>
        <p:spPr>
          <a:xfrm>
            <a:off x="6193616" y="4367381"/>
            <a:ext cx="2232248" cy="715581"/>
          </a:xfrm>
          <a:prstGeom prst="rect">
            <a:avLst/>
          </a:prstGeom>
          <a:noFill/>
        </p:spPr>
        <p:txBody>
          <a:bodyPr wrap="square" rtlCol="0">
            <a:spAutoFit/>
          </a:bodyPr>
          <a:lstStyle/>
          <a:p>
            <a:pPr>
              <a:lnSpc>
                <a:spcPct val="150000"/>
              </a:lnSpc>
            </a:pPr>
            <a:r>
              <a:rPr lang="zh-CN" altLang="en-US" sz="900">
                <a:solidFill>
                  <a:schemeClr val="tx1">
                    <a:lumMod val="75000"/>
                    <a:lumOff val="25000"/>
                  </a:schemeClr>
                </a:solidFill>
                <a:cs typeface="+mn-ea"/>
                <a:sym typeface="+mn-lt"/>
              </a:rPr>
              <a:t>请替换文字内容，点击添加相关标题文字，修改文字内容，也可以直接复制你的内容到此。</a:t>
            </a:r>
            <a:endParaRPr lang="en-GB" altLang="zh-CN" sz="900" dirty="0">
              <a:solidFill>
                <a:schemeClr val="tx1">
                  <a:lumMod val="75000"/>
                  <a:lumOff val="25000"/>
                </a:schemeClr>
              </a:solidFill>
              <a:cs typeface="+mn-ea"/>
              <a:sym typeface="+mn-lt"/>
            </a:endParaRPr>
          </a:p>
        </p:txBody>
      </p:sp>
      <p:sp>
        <p:nvSpPr>
          <p:cNvPr id="24" name="TextBox 24"/>
          <p:cNvSpPr txBox="1"/>
          <p:nvPr/>
        </p:nvSpPr>
        <p:spPr>
          <a:xfrm>
            <a:off x="6193616" y="4076996"/>
            <a:ext cx="1620957"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请替换文字内容</a:t>
            </a:r>
          </a:p>
        </p:txBody>
      </p:sp>
      <p:sp>
        <p:nvSpPr>
          <p:cNvPr id="25" name="TextBox 23"/>
          <p:cNvSpPr txBox="1"/>
          <p:nvPr/>
        </p:nvSpPr>
        <p:spPr>
          <a:xfrm>
            <a:off x="8543116" y="2398881"/>
            <a:ext cx="2232248" cy="715581"/>
          </a:xfrm>
          <a:prstGeom prst="rect">
            <a:avLst/>
          </a:prstGeom>
          <a:noFill/>
        </p:spPr>
        <p:txBody>
          <a:bodyPr wrap="square" rtlCol="0">
            <a:spAutoFit/>
          </a:bodyPr>
          <a:lstStyle/>
          <a:p>
            <a:pPr>
              <a:lnSpc>
                <a:spcPct val="150000"/>
              </a:lnSpc>
            </a:pPr>
            <a:r>
              <a:rPr lang="zh-CN" altLang="en-US" sz="900">
                <a:solidFill>
                  <a:schemeClr val="tx1">
                    <a:lumMod val="75000"/>
                    <a:lumOff val="25000"/>
                  </a:schemeClr>
                </a:solidFill>
                <a:cs typeface="+mn-ea"/>
                <a:sym typeface="+mn-lt"/>
              </a:rPr>
              <a:t>请替换文字内容，点击添加相关标题文字，修改文字内容，也可以直接复制你的内容到此。</a:t>
            </a:r>
            <a:endParaRPr lang="en-GB" altLang="zh-CN" sz="900" dirty="0">
              <a:solidFill>
                <a:schemeClr val="tx1">
                  <a:lumMod val="75000"/>
                  <a:lumOff val="25000"/>
                </a:schemeClr>
              </a:solidFill>
              <a:cs typeface="+mn-ea"/>
              <a:sym typeface="+mn-lt"/>
            </a:endParaRPr>
          </a:p>
        </p:txBody>
      </p:sp>
      <p:sp>
        <p:nvSpPr>
          <p:cNvPr id="26" name="TextBox 24"/>
          <p:cNvSpPr txBox="1"/>
          <p:nvPr/>
        </p:nvSpPr>
        <p:spPr>
          <a:xfrm>
            <a:off x="8543116" y="2108496"/>
            <a:ext cx="1620957"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请替换文字内容</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1500"/>
                            </p:stCondLst>
                            <p:childTnLst>
                              <p:par>
                                <p:cTn id="13" presetID="22" presetClass="entr" presetSubtype="1" fill="hold" nodeType="afterEffect">
                                  <p:stCondLst>
                                    <p:cond delay="25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1000"/>
                                        <p:tgtEl>
                                          <p:spTgt spid="10"/>
                                        </p:tgtEl>
                                      </p:cBhvr>
                                    </p:animEffect>
                                  </p:childTnLst>
                                </p:cTn>
                              </p:par>
                            </p:childTnLst>
                          </p:cTn>
                        </p:par>
                        <p:par>
                          <p:cTn id="16" fill="hold">
                            <p:stCondLst>
                              <p:cond delay="2750"/>
                            </p:stCondLst>
                            <p:childTnLst>
                              <p:par>
                                <p:cTn id="17" presetID="22" presetClass="entr" presetSubtype="4"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1000"/>
                                        <p:tgtEl>
                                          <p:spTgt spid="6"/>
                                        </p:tgtEl>
                                      </p:cBhvr>
                                    </p:animEffect>
                                  </p:childTnLst>
                                </p:cTn>
                              </p:par>
                            </p:childTnLst>
                          </p:cTn>
                        </p:par>
                        <p:par>
                          <p:cTn id="20" fill="hold">
                            <p:stCondLst>
                              <p:cond delay="4250"/>
                            </p:stCondLst>
                            <p:childTnLst>
                              <p:par>
                                <p:cTn id="21" presetID="22" presetClass="entr" presetSubtype="1" fill="hold" nodeType="afterEffect">
                                  <p:stCondLst>
                                    <p:cond delay="75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1000"/>
                                        <p:tgtEl>
                                          <p:spTgt spid="14"/>
                                        </p:tgtEl>
                                      </p:cBhvr>
                                    </p:animEffect>
                                  </p:childTnLst>
                                </p:cTn>
                              </p:par>
                            </p:childTnLst>
                          </p:cTn>
                        </p:par>
                        <p:par>
                          <p:cTn id="24" fill="hold">
                            <p:stCondLst>
                              <p:cond delay="6000"/>
                            </p:stCondLst>
                            <p:childTnLst>
                              <p:par>
                                <p:cTn id="25" presetID="1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up)">
                                      <p:cBhvr>
                                        <p:cTn id="28" dur="500"/>
                                        <p:tgtEl>
                                          <p:spTgt spid="19"/>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p:tgtEl>
                                          <p:spTgt spid="20"/>
                                        </p:tgtEl>
                                        <p:attrNameLst>
                                          <p:attrName>ppt_y</p:attrName>
                                        </p:attrNameLst>
                                      </p:cBhvr>
                                      <p:tavLst>
                                        <p:tav tm="0">
                                          <p:val>
                                            <p:strVal val="#ppt_y-#ppt_h*1.125000"/>
                                          </p:val>
                                        </p:tav>
                                        <p:tav tm="100000">
                                          <p:val>
                                            <p:strVal val="#ppt_y"/>
                                          </p:val>
                                        </p:tav>
                                      </p:tavLst>
                                    </p:anim>
                                    <p:animEffect transition="in" filter="wipe(down)">
                                      <p:cBhvr>
                                        <p:cTn id="32" dur="500"/>
                                        <p:tgtEl>
                                          <p:spTgt spid="20"/>
                                        </p:tgtEl>
                                      </p:cBhvr>
                                    </p:animEffect>
                                  </p:childTnLst>
                                </p:cTn>
                              </p:par>
                            </p:childTnLst>
                          </p:cTn>
                        </p:par>
                        <p:par>
                          <p:cTn id="33" fill="hold">
                            <p:stCondLst>
                              <p:cond delay="6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p:tgtEl>
                                          <p:spTgt spid="22"/>
                                        </p:tgtEl>
                                        <p:attrNameLst>
                                          <p:attrName>ppt_y</p:attrName>
                                        </p:attrNameLst>
                                      </p:cBhvr>
                                      <p:tavLst>
                                        <p:tav tm="0">
                                          <p:val>
                                            <p:strVal val="#ppt_y-#ppt_h*1.125000"/>
                                          </p:val>
                                        </p:tav>
                                        <p:tav tm="100000">
                                          <p:val>
                                            <p:strVal val="#ppt_y"/>
                                          </p:val>
                                        </p:tav>
                                      </p:tavLst>
                                    </p:anim>
                                    <p:animEffect transition="in" filter="wipe(down)">
                                      <p:cBhvr>
                                        <p:cTn id="41" dur="500"/>
                                        <p:tgtEl>
                                          <p:spTgt spid="22"/>
                                        </p:tgtEl>
                                      </p:cBhvr>
                                    </p:animEffect>
                                  </p:childTnLst>
                                </p:cTn>
                              </p:par>
                            </p:childTnLst>
                          </p:cTn>
                        </p:par>
                        <p:par>
                          <p:cTn id="42" fill="hold">
                            <p:stCondLst>
                              <p:cond delay="7000"/>
                            </p:stCondLst>
                            <p:childTnLst>
                              <p:par>
                                <p:cTn id="43" presetID="12" presetClass="entr" presetSubtype="4"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p:tgtEl>
                                          <p:spTgt spid="23"/>
                                        </p:tgtEl>
                                        <p:attrNameLst>
                                          <p:attrName>ppt_y</p:attrName>
                                        </p:attrNameLst>
                                      </p:cBhvr>
                                      <p:tavLst>
                                        <p:tav tm="0">
                                          <p:val>
                                            <p:strVal val="#ppt_y+#ppt_h*1.125000"/>
                                          </p:val>
                                        </p:tav>
                                        <p:tav tm="100000">
                                          <p:val>
                                            <p:strVal val="#ppt_y"/>
                                          </p:val>
                                        </p:tav>
                                      </p:tavLst>
                                    </p:anim>
                                    <p:animEffect transition="in" filter="wipe(up)">
                                      <p:cBhvr>
                                        <p:cTn id="46" dur="500"/>
                                        <p:tgtEl>
                                          <p:spTgt spid="23"/>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p:tgtEl>
                                          <p:spTgt spid="24"/>
                                        </p:tgtEl>
                                        <p:attrNameLst>
                                          <p:attrName>ppt_y</p:attrName>
                                        </p:attrNameLst>
                                      </p:cBhvr>
                                      <p:tavLst>
                                        <p:tav tm="0">
                                          <p:val>
                                            <p:strVal val="#ppt_y-#ppt_h*1.125000"/>
                                          </p:val>
                                        </p:tav>
                                        <p:tav tm="100000">
                                          <p:val>
                                            <p:strVal val="#ppt_y"/>
                                          </p:val>
                                        </p:tav>
                                      </p:tavLst>
                                    </p:anim>
                                    <p:animEffect transition="in" filter="wipe(down)">
                                      <p:cBhvr>
                                        <p:cTn id="50" dur="500"/>
                                        <p:tgtEl>
                                          <p:spTgt spid="24"/>
                                        </p:tgtEl>
                                      </p:cBhvr>
                                    </p:animEffect>
                                  </p:childTnLst>
                                </p:cTn>
                              </p:par>
                            </p:childTnLst>
                          </p:cTn>
                        </p:par>
                        <p:par>
                          <p:cTn id="51" fill="hold">
                            <p:stCondLst>
                              <p:cond delay="7500"/>
                            </p:stCondLst>
                            <p:childTnLst>
                              <p:par>
                                <p:cTn id="52" presetID="12" presetClass="entr" presetSubtype="4"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p:tgtEl>
                                          <p:spTgt spid="25"/>
                                        </p:tgtEl>
                                        <p:attrNameLst>
                                          <p:attrName>ppt_y</p:attrName>
                                        </p:attrNameLst>
                                      </p:cBhvr>
                                      <p:tavLst>
                                        <p:tav tm="0">
                                          <p:val>
                                            <p:strVal val="#ppt_y+#ppt_h*1.125000"/>
                                          </p:val>
                                        </p:tav>
                                        <p:tav tm="100000">
                                          <p:val>
                                            <p:strVal val="#ppt_y"/>
                                          </p:val>
                                        </p:tav>
                                      </p:tavLst>
                                    </p:anim>
                                    <p:animEffect transition="in" filter="wipe(up)">
                                      <p:cBhvr>
                                        <p:cTn id="55" dur="500"/>
                                        <p:tgtEl>
                                          <p:spTgt spid="25"/>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ppt_y</p:attrName>
                                        </p:attrNameLst>
                                      </p:cBhvr>
                                      <p:tavLst>
                                        <p:tav tm="0">
                                          <p:val>
                                            <p:strVal val="#ppt_y-#ppt_h*1.125000"/>
                                          </p:val>
                                        </p:tav>
                                        <p:tav tm="100000">
                                          <p:val>
                                            <p:strVal val="#ppt_y"/>
                                          </p:val>
                                        </p:tav>
                                      </p:tavLst>
                                    </p:anim>
                                    <p:animEffect transition="in" filter="wipe(down)">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0"/>
          <p:cNvSpPr/>
          <p:nvPr/>
        </p:nvSpPr>
        <p:spPr>
          <a:xfrm rot="5400000">
            <a:off x="5962783" y="3197277"/>
            <a:ext cx="498763" cy="429968"/>
          </a:xfrm>
          <a:prstGeom prst="triangl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6690104" y="2974660"/>
            <a:ext cx="2946954" cy="923330"/>
          </a:xfrm>
          <a:prstGeom prst="rect">
            <a:avLst/>
          </a:prstGeom>
        </p:spPr>
        <p:txBody>
          <a:bodyPr wrap="square">
            <a:spAutoFit/>
          </a:bodyPr>
          <a:lstStyle/>
          <a:p>
            <a:pPr algn="ctr"/>
            <a:r>
              <a:rPr lang="zh-CN" altLang="en-US" sz="5400" dirty="0" smtClean="0">
                <a:solidFill>
                  <a:schemeClr val="tx1">
                    <a:lumMod val="75000"/>
                    <a:lumOff val="25000"/>
                  </a:schemeClr>
                </a:solidFill>
                <a:cs typeface="+mn-ea"/>
                <a:sym typeface="+mn-lt"/>
              </a:rPr>
              <a:t>未来规划</a:t>
            </a:r>
            <a:endParaRPr lang="en-US" altLang="zh-CN" sz="5400" dirty="0">
              <a:solidFill>
                <a:schemeClr val="tx1">
                  <a:lumMod val="75000"/>
                  <a:lumOff val="25000"/>
                </a:schemeClr>
              </a:solidFill>
              <a:cs typeface="+mn-ea"/>
              <a:sym typeface="+mn-lt"/>
            </a:endParaRPr>
          </a:p>
        </p:txBody>
      </p:sp>
      <p:sp>
        <p:nvSpPr>
          <p:cNvPr id="4" name="矩形 3"/>
          <p:cNvSpPr/>
          <p:nvPr/>
        </p:nvSpPr>
        <p:spPr>
          <a:xfrm>
            <a:off x="3510590" y="2688987"/>
            <a:ext cx="1508746" cy="1446550"/>
          </a:xfrm>
          <a:prstGeom prst="rect">
            <a:avLst/>
          </a:prstGeom>
        </p:spPr>
        <p:txBody>
          <a:bodyPr wrap="none">
            <a:spAutoFit/>
          </a:bodyPr>
          <a:lstStyle/>
          <a:p>
            <a:pPr algn="ctr"/>
            <a:r>
              <a:rPr lang="en-US" altLang="zh-CN" sz="8800" dirty="0">
                <a:solidFill>
                  <a:srgbClr val="1E1C1D"/>
                </a:solidFill>
                <a:cs typeface="+mn-ea"/>
                <a:sym typeface="+mn-lt"/>
              </a:rPr>
              <a:t>04</a:t>
            </a:r>
          </a:p>
        </p:txBody>
      </p:sp>
      <p:sp>
        <p:nvSpPr>
          <p:cNvPr id="5" name="矩形 4"/>
          <p:cNvSpPr/>
          <p:nvPr/>
        </p:nvSpPr>
        <p:spPr>
          <a:xfrm>
            <a:off x="2058843" y="2300649"/>
            <a:ext cx="8181473" cy="2271352"/>
          </a:xfrm>
          <a:prstGeom prst="rect">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8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80000">
                                          <p:cBhvr additive="base">
                                            <p:cTn id="12" dur="750" fill="hold"/>
                                            <p:tgtEl>
                                              <p:spTgt spid="4"/>
                                            </p:tgtEl>
                                            <p:attrNameLst>
                                              <p:attrName>ppt_x</p:attrName>
                                            </p:attrNameLst>
                                          </p:cBhvr>
                                          <p:tavLst>
                                            <p:tav tm="0">
                                              <p:val>
                                                <p:strVal val="0-#ppt_w/2"/>
                                              </p:val>
                                            </p:tav>
                                            <p:tav tm="100000">
                                              <p:val>
                                                <p:strVal val="#ppt_x"/>
                                              </p:val>
                                            </p:tav>
                                          </p:tavLst>
                                        </p:anim>
                                        <p:anim calcmode="lin" valueType="num" p14:bounceEnd="80000">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80000">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14:bounceEnd="80000">
                                          <p:cBhvr additive="base">
                                            <p:cTn id="16" dur="750" fill="hold"/>
                                            <p:tgtEl>
                                              <p:spTgt spid="3"/>
                                            </p:tgtEl>
                                            <p:attrNameLst>
                                              <p:attrName>ppt_x</p:attrName>
                                            </p:attrNameLst>
                                          </p:cBhvr>
                                          <p:tavLst>
                                            <p:tav tm="0">
                                              <p:val>
                                                <p:strVal val="1+#ppt_w/2"/>
                                              </p:val>
                                            </p:tav>
                                            <p:tav tm="100000">
                                              <p:val>
                                                <p:strVal val="#ppt_x"/>
                                              </p:val>
                                            </p:tav>
                                          </p:tavLst>
                                        </p:anim>
                                        <p:anim calcmode="lin" valueType="num" p14:bounceEnd="80000">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1+#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descr="cA4aKEIPQrerBnp1yGHv_IMG_9534-3-2-op"/>
          <p:cNvSpPr>
            <a:spLocks noChangeArrowheads="1"/>
          </p:cNvSpPr>
          <p:nvPr/>
        </p:nvSpPr>
        <p:spPr bwMode="auto">
          <a:xfrm>
            <a:off x="3541820" y="1362962"/>
            <a:ext cx="2457896" cy="2250281"/>
          </a:xfrm>
          <a:prstGeom prst="rect">
            <a:avLst/>
          </a:prstGeom>
          <a:blipFill dpi="0" rotWithShape="1">
            <a:blip r:embed="rId2"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sp>
        <p:nvSpPr>
          <p:cNvPr id="3" name="Rectangle 7" descr="photo-1416339276121-ba1dfa199912"/>
          <p:cNvSpPr>
            <a:spLocks noChangeArrowheads="1"/>
          </p:cNvSpPr>
          <p:nvPr/>
        </p:nvSpPr>
        <p:spPr bwMode="auto">
          <a:xfrm>
            <a:off x="6073387" y="1362962"/>
            <a:ext cx="2457896" cy="2250281"/>
          </a:xfrm>
          <a:prstGeom prst="rect">
            <a:avLst/>
          </a:prstGeom>
          <a:blipFill dpi="0" rotWithShape="1">
            <a:blip r:embed="rId3"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sp>
        <p:nvSpPr>
          <p:cNvPr id="4" name="Rectangle 8" descr="psb"/>
          <p:cNvSpPr>
            <a:spLocks noChangeArrowheads="1"/>
          </p:cNvSpPr>
          <p:nvPr/>
        </p:nvSpPr>
        <p:spPr bwMode="auto">
          <a:xfrm>
            <a:off x="3541820" y="3682449"/>
            <a:ext cx="2457896" cy="2252513"/>
          </a:xfrm>
          <a:prstGeom prst="rect">
            <a:avLst/>
          </a:prstGeom>
          <a:blipFill dpi="0" rotWithShape="1">
            <a:blip r:embed="rId4"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sp>
        <p:nvSpPr>
          <p:cNvPr id="5" name="Rectangle 9" descr="Money"/>
          <p:cNvSpPr>
            <a:spLocks noChangeArrowheads="1"/>
          </p:cNvSpPr>
          <p:nvPr/>
        </p:nvSpPr>
        <p:spPr bwMode="auto">
          <a:xfrm>
            <a:off x="6073387" y="3682449"/>
            <a:ext cx="2457896" cy="2252513"/>
          </a:xfrm>
          <a:prstGeom prst="rect">
            <a:avLst/>
          </a:prstGeom>
          <a:blipFill dpi="0" rotWithShape="1">
            <a:blip r:embed="rId5"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mn-ea"/>
              <a:sym typeface="+mn-lt"/>
            </a:endParaRPr>
          </a:p>
        </p:txBody>
      </p:sp>
      <p:grpSp>
        <p:nvGrpSpPr>
          <p:cNvPr id="6" name="组合 3"/>
          <p:cNvGrpSpPr/>
          <p:nvPr/>
        </p:nvGrpSpPr>
        <p:grpSpPr>
          <a:xfrm>
            <a:off x="8120517" y="4394591"/>
            <a:ext cx="825996" cy="825996"/>
            <a:chOff x="8505528" y="4988149"/>
            <a:chExt cx="825996" cy="825996"/>
          </a:xfrm>
        </p:grpSpPr>
        <p:sp>
          <p:nvSpPr>
            <p:cNvPr id="7" name="Oval 13"/>
            <p:cNvSpPr>
              <a:spLocks noChangeArrowheads="1"/>
            </p:cNvSpPr>
            <p:nvPr/>
          </p:nvSpPr>
          <p:spPr bwMode="auto">
            <a:xfrm>
              <a:off x="8505528" y="4988149"/>
              <a:ext cx="825996" cy="825996"/>
            </a:xfrm>
            <a:prstGeom prst="ellipse">
              <a:avLst/>
            </a:prstGeom>
            <a:solidFill>
              <a:srgbClr val="A1C4F2"/>
            </a:solidFill>
            <a:ln w="12700">
              <a:noFill/>
              <a:round/>
            </a:ln>
          </p:spPr>
          <p:txBody>
            <a:bodyPr/>
            <a:lstStyle/>
            <a:p>
              <a:endParaRPr lang="zh-CN" altLang="en-US">
                <a:cs typeface="+mn-ea"/>
                <a:sym typeface="+mn-lt"/>
              </a:endParaRPr>
            </a:p>
          </p:txBody>
        </p:sp>
        <p:sp>
          <p:nvSpPr>
            <p:cNvPr id="8" name="Freeform 15"/>
            <p:cNvSpPr>
              <a:spLocks noEditPoints="1"/>
            </p:cNvSpPr>
            <p:nvPr/>
          </p:nvSpPr>
          <p:spPr bwMode="auto">
            <a:xfrm>
              <a:off x="8755559" y="5267202"/>
              <a:ext cx="325934" cy="267891"/>
            </a:xfrm>
            <a:custGeom>
              <a:avLst/>
              <a:gdLst>
                <a:gd name="T0" fmla="*/ 0 w 111"/>
                <a:gd name="T1" fmla="*/ 72 h 91"/>
                <a:gd name="T2" fmla="*/ 11 w 111"/>
                <a:gd name="T3" fmla="*/ 67 h 91"/>
                <a:gd name="T4" fmla="*/ 38 w 111"/>
                <a:gd name="T5" fmla="*/ 49 h 91"/>
                <a:gd name="T6" fmla="*/ 44 w 111"/>
                <a:gd name="T7" fmla="*/ 57 h 91"/>
                <a:gd name="T8" fmla="*/ 11 w 111"/>
                <a:gd name="T9" fmla="*/ 77 h 91"/>
                <a:gd name="T10" fmla="*/ 110 w 111"/>
                <a:gd name="T11" fmla="*/ 21 h 91"/>
                <a:gd name="T12" fmla="*/ 102 w 111"/>
                <a:gd name="T13" fmla="*/ 28 h 91"/>
                <a:gd name="T14" fmla="*/ 90 w 111"/>
                <a:gd name="T15" fmla="*/ 36 h 91"/>
                <a:gd name="T16" fmla="*/ 89 w 111"/>
                <a:gd name="T17" fmla="*/ 23 h 91"/>
                <a:gd name="T18" fmla="*/ 78 w 111"/>
                <a:gd name="T19" fmla="*/ 23 h 91"/>
                <a:gd name="T20" fmla="*/ 55 w 111"/>
                <a:gd name="T21" fmla="*/ 40 h 91"/>
                <a:gd name="T22" fmla="*/ 78 w 111"/>
                <a:gd name="T23" fmla="*/ 14 h 91"/>
                <a:gd name="T24" fmla="*/ 89 w 111"/>
                <a:gd name="T25" fmla="*/ 14 h 91"/>
                <a:gd name="T26" fmla="*/ 92 w 111"/>
                <a:gd name="T27" fmla="*/ 0 h 91"/>
                <a:gd name="T28" fmla="*/ 102 w 111"/>
                <a:gd name="T29" fmla="*/ 9 h 91"/>
                <a:gd name="T30" fmla="*/ 110 w 111"/>
                <a:gd name="T31" fmla="*/ 21 h 91"/>
                <a:gd name="T32" fmla="*/ 104 w 111"/>
                <a:gd name="T33" fmla="*/ 19 h 91"/>
                <a:gd name="T34" fmla="*/ 95 w 111"/>
                <a:gd name="T35" fmla="*/ 10 h 91"/>
                <a:gd name="T36" fmla="*/ 104 w 111"/>
                <a:gd name="T37" fmla="*/ 19 h 91"/>
                <a:gd name="T38" fmla="*/ 110 w 111"/>
                <a:gd name="T39" fmla="*/ 74 h 91"/>
                <a:gd name="T40" fmla="*/ 94 w 111"/>
                <a:gd name="T41" fmla="*/ 89 h 91"/>
                <a:gd name="T42" fmla="*/ 89 w 111"/>
                <a:gd name="T43" fmla="*/ 87 h 91"/>
                <a:gd name="T44" fmla="*/ 84 w 111"/>
                <a:gd name="T45" fmla="*/ 77 h 91"/>
                <a:gd name="T46" fmla="*/ 44 w 111"/>
                <a:gd name="T47" fmla="*/ 48 h 91"/>
                <a:gd name="T48" fmla="*/ 11 w 111"/>
                <a:gd name="T49" fmla="*/ 23 h 91"/>
                <a:gd name="T50" fmla="*/ 0 w 111"/>
                <a:gd name="T51" fmla="*/ 19 h 91"/>
                <a:gd name="T52" fmla="*/ 11 w 111"/>
                <a:gd name="T53" fmla="*/ 14 h 91"/>
                <a:gd name="T54" fmla="*/ 51 w 111"/>
                <a:gd name="T55" fmla="*/ 42 h 91"/>
                <a:gd name="T56" fmla="*/ 84 w 111"/>
                <a:gd name="T57" fmla="*/ 67 h 91"/>
                <a:gd name="T58" fmla="*/ 89 w 111"/>
                <a:gd name="T59" fmla="*/ 57 h 91"/>
                <a:gd name="T60" fmla="*/ 94 w 111"/>
                <a:gd name="T61" fmla="*/ 54 h 91"/>
                <a:gd name="T62" fmla="*/ 110 w 111"/>
                <a:gd name="T63" fmla="*/ 70 h 91"/>
                <a:gd name="T64" fmla="*/ 110 w 111"/>
                <a:gd name="T65" fmla="*/ 74 h 91"/>
                <a:gd name="T66" fmla="*/ 104 w 111"/>
                <a:gd name="T67" fmla="*/ 72 h 91"/>
                <a:gd name="T68" fmla="*/ 95 w 111"/>
                <a:gd name="T69" fmla="*/ 63 h 91"/>
                <a:gd name="T70" fmla="*/ 104 w 111"/>
                <a:gd name="T71" fmla="*/ 7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91">
                  <a:moveTo>
                    <a:pt x="5" y="77"/>
                  </a:moveTo>
                  <a:cubicBezTo>
                    <a:pt x="2" y="77"/>
                    <a:pt x="0" y="75"/>
                    <a:pt x="0" y="72"/>
                  </a:cubicBezTo>
                  <a:cubicBezTo>
                    <a:pt x="0" y="69"/>
                    <a:pt x="2" y="67"/>
                    <a:pt x="5" y="67"/>
                  </a:cubicBezTo>
                  <a:cubicBezTo>
                    <a:pt x="11" y="67"/>
                    <a:pt x="11" y="67"/>
                    <a:pt x="11" y="67"/>
                  </a:cubicBezTo>
                  <a:cubicBezTo>
                    <a:pt x="17" y="67"/>
                    <a:pt x="17" y="67"/>
                    <a:pt x="17" y="67"/>
                  </a:cubicBezTo>
                  <a:cubicBezTo>
                    <a:pt x="23" y="67"/>
                    <a:pt x="31" y="59"/>
                    <a:pt x="38" y="49"/>
                  </a:cubicBezTo>
                  <a:cubicBezTo>
                    <a:pt x="40" y="51"/>
                    <a:pt x="40" y="51"/>
                    <a:pt x="40" y="51"/>
                  </a:cubicBezTo>
                  <a:cubicBezTo>
                    <a:pt x="41" y="53"/>
                    <a:pt x="43" y="55"/>
                    <a:pt x="44" y="57"/>
                  </a:cubicBezTo>
                  <a:cubicBezTo>
                    <a:pt x="36" y="68"/>
                    <a:pt x="27" y="77"/>
                    <a:pt x="17" y="77"/>
                  </a:cubicBezTo>
                  <a:cubicBezTo>
                    <a:pt x="11" y="77"/>
                    <a:pt x="11" y="77"/>
                    <a:pt x="11" y="77"/>
                  </a:cubicBezTo>
                  <a:cubicBezTo>
                    <a:pt x="5" y="77"/>
                    <a:pt x="5" y="77"/>
                    <a:pt x="5" y="77"/>
                  </a:cubicBezTo>
                  <a:close/>
                  <a:moveTo>
                    <a:pt x="110" y="21"/>
                  </a:moveTo>
                  <a:cubicBezTo>
                    <a:pt x="110" y="21"/>
                    <a:pt x="110" y="21"/>
                    <a:pt x="110" y="21"/>
                  </a:cubicBezTo>
                  <a:cubicBezTo>
                    <a:pt x="102" y="28"/>
                    <a:pt x="102" y="28"/>
                    <a:pt x="102" y="28"/>
                  </a:cubicBezTo>
                  <a:cubicBezTo>
                    <a:pt x="94" y="36"/>
                    <a:pt x="94" y="36"/>
                    <a:pt x="94" y="36"/>
                  </a:cubicBezTo>
                  <a:cubicBezTo>
                    <a:pt x="93" y="37"/>
                    <a:pt x="91" y="37"/>
                    <a:pt x="90" y="36"/>
                  </a:cubicBezTo>
                  <a:cubicBezTo>
                    <a:pt x="90" y="35"/>
                    <a:pt x="89" y="35"/>
                    <a:pt x="89" y="34"/>
                  </a:cubicBezTo>
                  <a:cubicBezTo>
                    <a:pt x="89" y="23"/>
                    <a:pt x="89" y="23"/>
                    <a:pt x="89" y="23"/>
                  </a:cubicBezTo>
                  <a:cubicBezTo>
                    <a:pt x="84" y="23"/>
                    <a:pt x="84" y="23"/>
                    <a:pt x="84" y="23"/>
                  </a:cubicBezTo>
                  <a:cubicBezTo>
                    <a:pt x="78" y="23"/>
                    <a:pt x="78" y="23"/>
                    <a:pt x="78" y="23"/>
                  </a:cubicBezTo>
                  <a:cubicBezTo>
                    <a:pt x="71" y="23"/>
                    <a:pt x="64" y="32"/>
                    <a:pt x="56" y="41"/>
                  </a:cubicBezTo>
                  <a:cubicBezTo>
                    <a:pt x="55" y="40"/>
                    <a:pt x="55" y="40"/>
                    <a:pt x="55" y="40"/>
                  </a:cubicBezTo>
                  <a:cubicBezTo>
                    <a:pt x="53" y="38"/>
                    <a:pt x="52" y="36"/>
                    <a:pt x="50" y="34"/>
                  </a:cubicBezTo>
                  <a:cubicBezTo>
                    <a:pt x="59" y="23"/>
                    <a:pt x="68" y="14"/>
                    <a:pt x="78" y="14"/>
                  </a:cubicBezTo>
                  <a:cubicBezTo>
                    <a:pt x="84" y="14"/>
                    <a:pt x="84" y="14"/>
                    <a:pt x="84" y="14"/>
                  </a:cubicBezTo>
                  <a:cubicBezTo>
                    <a:pt x="89" y="14"/>
                    <a:pt x="89" y="14"/>
                    <a:pt x="89" y="14"/>
                  </a:cubicBezTo>
                  <a:cubicBezTo>
                    <a:pt x="89" y="3"/>
                    <a:pt x="89" y="3"/>
                    <a:pt x="89" y="3"/>
                  </a:cubicBezTo>
                  <a:cubicBezTo>
                    <a:pt x="89" y="1"/>
                    <a:pt x="91" y="0"/>
                    <a:pt x="92" y="0"/>
                  </a:cubicBezTo>
                  <a:cubicBezTo>
                    <a:pt x="93" y="0"/>
                    <a:pt x="94" y="1"/>
                    <a:pt x="94" y="1"/>
                  </a:cubicBezTo>
                  <a:cubicBezTo>
                    <a:pt x="102" y="9"/>
                    <a:pt x="102" y="9"/>
                    <a:pt x="102" y="9"/>
                  </a:cubicBezTo>
                  <a:cubicBezTo>
                    <a:pt x="110" y="17"/>
                    <a:pt x="110" y="17"/>
                    <a:pt x="110" y="17"/>
                  </a:cubicBezTo>
                  <a:cubicBezTo>
                    <a:pt x="111" y="18"/>
                    <a:pt x="111" y="19"/>
                    <a:pt x="110" y="21"/>
                  </a:cubicBezTo>
                  <a:cubicBezTo>
                    <a:pt x="110" y="21"/>
                    <a:pt x="110" y="21"/>
                    <a:pt x="110" y="21"/>
                  </a:cubicBezTo>
                  <a:close/>
                  <a:moveTo>
                    <a:pt x="104" y="19"/>
                  </a:moveTo>
                  <a:cubicBezTo>
                    <a:pt x="104" y="19"/>
                    <a:pt x="104" y="19"/>
                    <a:pt x="104" y="19"/>
                  </a:cubicBezTo>
                  <a:cubicBezTo>
                    <a:pt x="101" y="16"/>
                    <a:pt x="98" y="13"/>
                    <a:pt x="95" y="10"/>
                  </a:cubicBezTo>
                  <a:cubicBezTo>
                    <a:pt x="95" y="27"/>
                    <a:pt x="95" y="27"/>
                    <a:pt x="95" y="27"/>
                  </a:cubicBezTo>
                  <a:cubicBezTo>
                    <a:pt x="98" y="24"/>
                    <a:pt x="101" y="21"/>
                    <a:pt x="104" y="19"/>
                  </a:cubicBezTo>
                  <a:close/>
                  <a:moveTo>
                    <a:pt x="110" y="74"/>
                  </a:moveTo>
                  <a:cubicBezTo>
                    <a:pt x="110" y="74"/>
                    <a:pt x="110" y="74"/>
                    <a:pt x="110" y="74"/>
                  </a:cubicBezTo>
                  <a:cubicBezTo>
                    <a:pt x="102" y="82"/>
                    <a:pt x="102" y="82"/>
                    <a:pt x="102" y="82"/>
                  </a:cubicBezTo>
                  <a:cubicBezTo>
                    <a:pt x="94" y="89"/>
                    <a:pt x="94" y="89"/>
                    <a:pt x="94" y="89"/>
                  </a:cubicBezTo>
                  <a:cubicBezTo>
                    <a:pt x="93" y="91"/>
                    <a:pt x="91" y="91"/>
                    <a:pt x="90" y="89"/>
                  </a:cubicBezTo>
                  <a:cubicBezTo>
                    <a:pt x="90" y="89"/>
                    <a:pt x="89" y="88"/>
                    <a:pt x="89" y="87"/>
                  </a:cubicBezTo>
                  <a:cubicBezTo>
                    <a:pt x="89" y="77"/>
                    <a:pt x="89" y="77"/>
                    <a:pt x="89" y="77"/>
                  </a:cubicBezTo>
                  <a:cubicBezTo>
                    <a:pt x="84" y="77"/>
                    <a:pt x="84" y="77"/>
                    <a:pt x="84" y="77"/>
                  </a:cubicBezTo>
                  <a:cubicBezTo>
                    <a:pt x="78" y="77"/>
                    <a:pt x="78" y="77"/>
                    <a:pt x="78" y="77"/>
                  </a:cubicBezTo>
                  <a:cubicBezTo>
                    <a:pt x="65" y="77"/>
                    <a:pt x="54" y="62"/>
                    <a:pt x="44" y="48"/>
                  </a:cubicBezTo>
                  <a:cubicBezTo>
                    <a:pt x="34" y="36"/>
                    <a:pt x="25" y="23"/>
                    <a:pt x="17" y="23"/>
                  </a:cubicBezTo>
                  <a:cubicBezTo>
                    <a:pt x="11" y="23"/>
                    <a:pt x="11" y="23"/>
                    <a:pt x="11" y="23"/>
                  </a:cubicBezTo>
                  <a:cubicBezTo>
                    <a:pt x="5" y="23"/>
                    <a:pt x="5" y="23"/>
                    <a:pt x="5" y="23"/>
                  </a:cubicBezTo>
                  <a:cubicBezTo>
                    <a:pt x="2" y="23"/>
                    <a:pt x="0" y="21"/>
                    <a:pt x="0" y="19"/>
                  </a:cubicBezTo>
                  <a:cubicBezTo>
                    <a:pt x="0" y="16"/>
                    <a:pt x="2" y="14"/>
                    <a:pt x="5" y="14"/>
                  </a:cubicBezTo>
                  <a:cubicBezTo>
                    <a:pt x="11" y="14"/>
                    <a:pt x="11" y="14"/>
                    <a:pt x="11" y="14"/>
                  </a:cubicBezTo>
                  <a:cubicBezTo>
                    <a:pt x="17" y="14"/>
                    <a:pt x="17" y="14"/>
                    <a:pt x="17" y="14"/>
                  </a:cubicBezTo>
                  <a:cubicBezTo>
                    <a:pt x="29" y="14"/>
                    <a:pt x="40" y="28"/>
                    <a:pt x="51" y="42"/>
                  </a:cubicBezTo>
                  <a:cubicBezTo>
                    <a:pt x="60" y="55"/>
                    <a:pt x="70" y="67"/>
                    <a:pt x="78" y="67"/>
                  </a:cubicBezTo>
                  <a:cubicBezTo>
                    <a:pt x="84" y="67"/>
                    <a:pt x="84" y="67"/>
                    <a:pt x="84" y="67"/>
                  </a:cubicBezTo>
                  <a:cubicBezTo>
                    <a:pt x="89" y="67"/>
                    <a:pt x="89" y="67"/>
                    <a:pt x="89" y="67"/>
                  </a:cubicBezTo>
                  <a:cubicBezTo>
                    <a:pt x="89" y="57"/>
                    <a:pt x="89" y="57"/>
                    <a:pt x="89" y="57"/>
                  </a:cubicBezTo>
                  <a:cubicBezTo>
                    <a:pt x="89" y="55"/>
                    <a:pt x="91" y="54"/>
                    <a:pt x="92" y="54"/>
                  </a:cubicBezTo>
                  <a:cubicBezTo>
                    <a:pt x="93" y="54"/>
                    <a:pt x="94" y="54"/>
                    <a:pt x="94" y="54"/>
                  </a:cubicBezTo>
                  <a:cubicBezTo>
                    <a:pt x="102" y="62"/>
                    <a:pt x="102" y="62"/>
                    <a:pt x="102" y="62"/>
                  </a:cubicBezTo>
                  <a:cubicBezTo>
                    <a:pt x="110" y="70"/>
                    <a:pt x="110" y="70"/>
                    <a:pt x="110" y="70"/>
                  </a:cubicBezTo>
                  <a:cubicBezTo>
                    <a:pt x="111" y="71"/>
                    <a:pt x="111" y="73"/>
                    <a:pt x="110" y="74"/>
                  </a:cubicBezTo>
                  <a:cubicBezTo>
                    <a:pt x="110" y="74"/>
                    <a:pt x="110" y="74"/>
                    <a:pt x="110" y="74"/>
                  </a:cubicBezTo>
                  <a:close/>
                  <a:moveTo>
                    <a:pt x="104" y="72"/>
                  </a:moveTo>
                  <a:cubicBezTo>
                    <a:pt x="104" y="72"/>
                    <a:pt x="104" y="72"/>
                    <a:pt x="104" y="72"/>
                  </a:cubicBezTo>
                  <a:cubicBezTo>
                    <a:pt x="98" y="66"/>
                    <a:pt x="98" y="66"/>
                    <a:pt x="98" y="66"/>
                  </a:cubicBezTo>
                  <a:cubicBezTo>
                    <a:pt x="95" y="63"/>
                    <a:pt x="95" y="63"/>
                    <a:pt x="95" y="63"/>
                  </a:cubicBezTo>
                  <a:cubicBezTo>
                    <a:pt x="95" y="81"/>
                    <a:pt x="95" y="81"/>
                    <a:pt x="95" y="81"/>
                  </a:cubicBezTo>
                  <a:cubicBezTo>
                    <a:pt x="98" y="78"/>
                    <a:pt x="101" y="75"/>
                    <a:pt x="104"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9" name="组合 1"/>
          <p:cNvGrpSpPr/>
          <p:nvPr/>
        </p:nvGrpSpPr>
        <p:grpSpPr>
          <a:xfrm>
            <a:off x="3142216" y="2097429"/>
            <a:ext cx="825996" cy="830461"/>
            <a:chOff x="3527227" y="2690987"/>
            <a:chExt cx="825996" cy="830461"/>
          </a:xfrm>
        </p:grpSpPr>
        <p:sp>
          <p:nvSpPr>
            <p:cNvPr id="10" name="Oval 10"/>
            <p:cNvSpPr>
              <a:spLocks noChangeArrowheads="1"/>
            </p:cNvSpPr>
            <p:nvPr/>
          </p:nvSpPr>
          <p:spPr bwMode="auto">
            <a:xfrm>
              <a:off x="3527227" y="2690987"/>
              <a:ext cx="825996" cy="830461"/>
            </a:xfrm>
            <a:prstGeom prst="ellipse">
              <a:avLst/>
            </a:prstGeom>
            <a:solidFill>
              <a:srgbClr val="F3CAD1"/>
            </a:solidFill>
            <a:ln w="12700">
              <a:noFill/>
              <a:round/>
            </a:ln>
          </p:spPr>
          <p:txBody>
            <a:bodyPr/>
            <a:lstStyle/>
            <a:p>
              <a:endParaRPr lang="zh-CN" altLang="en-US">
                <a:cs typeface="+mn-ea"/>
                <a:sym typeface="+mn-lt"/>
              </a:endParaRPr>
            </a:p>
          </p:txBody>
        </p:sp>
        <p:sp>
          <p:nvSpPr>
            <p:cNvPr id="11" name="Freeform 16"/>
            <p:cNvSpPr>
              <a:spLocks noEditPoints="1"/>
            </p:cNvSpPr>
            <p:nvPr/>
          </p:nvSpPr>
          <p:spPr bwMode="auto">
            <a:xfrm>
              <a:off x="3741539" y="2918695"/>
              <a:ext cx="366117" cy="379512"/>
            </a:xfrm>
            <a:custGeom>
              <a:avLst/>
              <a:gdLst>
                <a:gd name="T0" fmla="*/ 105 w 123"/>
                <a:gd name="T1" fmla="*/ 18 h 128"/>
                <a:gd name="T2" fmla="*/ 108 w 123"/>
                <a:gd name="T3" fmla="*/ 101 h 128"/>
                <a:gd name="T4" fmla="*/ 113 w 123"/>
                <a:gd name="T5" fmla="*/ 64 h 128"/>
                <a:gd name="T6" fmla="*/ 92 w 123"/>
                <a:gd name="T7" fmla="*/ 86 h 128"/>
                <a:gd name="T8" fmla="*/ 90 w 123"/>
                <a:gd name="T9" fmla="*/ 64 h 128"/>
                <a:gd name="T10" fmla="*/ 36 w 123"/>
                <a:gd name="T11" fmla="*/ 85 h 128"/>
                <a:gd name="T12" fmla="*/ 28 w 123"/>
                <a:gd name="T13" fmla="*/ 64 h 128"/>
                <a:gd name="T14" fmla="*/ 22 w 123"/>
                <a:gd name="T15" fmla="*/ 94 h 128"/>
                <a:gd name="T16" fmla="*/ 0 w 123"/>
                <a:gd name="T17" fmla="*/ 61 h 128"/>
                <a:gd name="T18" fmla="*/ 62 w 123"/>
                <a:gd name="T19" fmla="*/ 0 h 128"/>
                <a:gd name="T20" fmla="*/ 80 w 123"/>
                <a:gd name="T21" fmla="*/ 111 h 128"/>
                <a:gd name="T22" fmla="*/ 76 w 123"/>
                <a:gd name="T23" fmla="*/ 128 h 128"/>
                <a:gd name="T24" fmla="*/ 48 w 123"/>
                <a:gd name="T25" fmla="*/ 128 h 128"/>
                <a:gd name="T26" fmla="*/ 43 w 123"/>
                <a:gd name="T27" fmla="*/ 123 h 128"/>
                <a:gd name="T28" fmla="*/ 29 w 123"/>
                <a:gd name="T29" fmla="*/ 111 h 128"/>
                <a:gd name="T30" fmla="*/ 25 w 123"/>
                <a:gd name="T31" fmla="*/ 103 h 128"/>
                <a:gd name="T32" fmla="*/ 65 w 123"/>
                <a:gd name="T33" fmla="*/ 70 h 128"/>
                <a:gd name="T34" fmla="*/ 98 w 123"/>
                <a:gd name="T35" fmla="*/ 103 h 128"/>
                <a:gd name="T36" fmla="*/ 94 w 123"/>
                <a:gd name="T37" fmla="*/ 111 h 128"/>
                <a:gd name="T38" fmla="*/ 80 w 123"/>
                <a:gd name="T39" fmla="*/ 111 h 128"/>
                <a:gd name="T40" fmla="*/ 71 w 123"/>
                <a:gd name="T41" fmla="*/ 119 h 128"/>
                <a:gd name="T42" fmla="*/ 71 w 123"/>
                <a:gd name="T43" fmla="*/ 106 h 128"/>
                <a:gd name="T44" fmla="*/ 83 w 123"/>
                <a:gd name="T45" fmla="*/ 101 h 128"/>
                <a:gd name="T46" fmla="*/ 40 w 123"/>
                <a:gd name="T47" fmla="*/ 101 h 128"/>
                <a:gd name="T48" fmla="*/ 48 w 123"/>
                <a:gd name="T49" fmla="*/ 101 h 128"/>
                <a:gd name="T50" fmla="*/ 52 w 123"/>
                <a:gd name="T51" fmla="*/ 119 h 128"/>
                <a:gd name="T52" fmla="*/ 98 w 123"/>
                <a:gd name="T53" fmla="*/ 25 h 128"/>
                <a:gd name="T54" fmla="*/ 97 w 123"/>
                <a:gd name="T55" fmla="*/ 23 h 128"/>
                <a:gd name="T56" fmla="*/ 95 w 123"/>
                <a:gd name="T57" fmla="*/ 58 h 128"/>
                <a:gd name="T58" fmla="*/ 98 w 123"/>
                <a:gd name="T59" fmla="*/ 25 h 128"/>
                <a:gd name="T60" fmla="*/ 92 w 123"/>
                <a:gd name="T61" fmla="*/ 20 h 128"/>
                <a:gd name="T62" fmla="*/ 86 w 123"/>
                <a:gd name="T63" fmla="*/ 20 h 128"/>
                <a:gd name="T64" fmla="*/ 92 w 123"/>
                <a:gd name="T65" fmla="*/ 20 h 128"/>
                <a:gd name="T66" fmla="*/ 70 w 123"/>
                <a:gd name="T67" fmla="*/ 10 h 128"/>
                <a:gd name="T68" fmla="*/ 64 w 123"/>
                <a:gd name="T69" fmla="*/ 29 h 128"/>
                <a:gd name="T70" fmla="*/ 82 w 123"/>
                <a:gd name="T71" fmla="*/ 25 h 128"/>
                <a:gd name="T72" fmla="*/ 70 w 123"/>
                <a:gd name="T73" fmla="*/ 10 h 128"/>
                <a:gd name="T74" fmla="*/ 59 w 123"/>
                <a:gd name="T75" fmla="*/ 10 h 128"/>
                <a:gd name="T76" fmla="*/ 42 w 123"/>
                <a:gd name="T77" fmla="*/ 23 h 128"/>
                <a:gd name="T78" fmla="*/ 43 w 123"/>
                <a:gd name="T79" fmla="*/ 26 h 128"/>
                <a:gd name="T80" fmla="*/ 59 w 123"/>
                <a:gd name="T81" fmla="*/ 10 h 128"/>
                <a:gd name="T82" fmla="*/ 41 w 123"/>
                <a:gd name="T83" fmla="*/ 14 h 128"/>
                <a:gd name="T84" fmla="*/ 36 w 123"/>
                <a:gd name="T85" fmla="*/ 23 h 128"/>
                <a:gd name="T86" fmla="*/ 41 w 123"/>
                <a:gd name="T87" fmla="*/ 14 h 128"/>
                <a:gd name="T88" fmla="*/ 26 w 123"/>
                <a:gd name="T89" fmla="*/ 23 h 128"/>
                <a:gd name="T90" fmla="*/ 10 w 123"/>
                <a:gd name="T91" fmla="*/ 58 h 128"/>
                <a:gd name="T92" fmla="*/ 33 w 123"/>
                <a:gd name="T93" fmla="*/ 28 h 128"/>
                <a:gd name="T94" fmla="*/ 85 w 123"/>
                <a:gd name="T95" fmla="*/ 30 h 128"/>
                <a:gd name="T96" fmla="*/ 82 w 123"/>
                <a:gd name="T97" fmla="*/ 31 h 128"/>
                <a:gd name="T98" fmla="*/ 64 w 123"/>
                <a:gd name="T99" fmla="*/ 58 h 128"/>
                <a:gd name="T100" fmla="*/ 85 w 123"/>
                <a:gd name="T101" fmla="*/ 30 h 128"/>
                <a:gd name="T102" fmla="*/ 59 w 123"/>
                <a:gd name="T103" fmla="*/ 35 h 128"/>
                <a:gd name="T104" fmla="*/ 39 w 123"/>
                <a:gd name="T105" fmla="*/ 30 h 128"/>
                <a:gd name="T106" fmla="*/ 59 w 123"/>
                <a:gd name="T107"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28">
                  <a:moveTo>
                    <a:pt x="62" y="0"/>
                  </a:moveTo>
                  <a:cubicBezTo>
                    <a:pt x="78" y="0"/>
                    <a:pt x="94" y="7"/>
                    <a:pt x="105" y="18"/>
                  </a:cubicBezTo>
                  <a:cubicBezTo>
                    <a:pt x="116" y="29"/>
                    <a:pt x="123" y="44"/>
                    <a:pt x="123" y="61"/>
                  </a:cubicBezTo>
                  <a:cubicBezTo>
                    <a:pt x="123" y="76"/>
                    <a:pt x="117" y="90"/>
                    <a:pt x="108" y="101"/>
                  </a:cubicBezTo>
                  <a:cubicBezTo>
                    <a:pt x="104" y="105"/>
                    <a:pt x="97" y="99"/>
                    <a:pt x="101" y="95"/>
                  </a:cubicBezTo>
                  <a:cubicBezTo>
                    <a:pt x="108" y="86"/>
                    <a:pt x="113" y="75"/>
                    <a:pt x="113" y="64"/>
                  </a:cubicBezTo>
                  <a:cubicBezTo>
                    <a:pt x="95" y="64"/>
                    <a:pt x="95" y="64"/>
                    <a:pt x="95" y="64"/>
                  </a:cubicBezTo>
                  <a:cubicBezTo>
                    <a:pt x="95" y="72"/>
                    <a:pt x="94" y="79"/>
                    <a:pt x="92" y="86"/>
                  </a:cubicBezTo>
                  <a:cubicBezTo>
                    <a:pt x="91" y="90"/>
                    <a:pt x="86" y="88"/>
                    <a:pt x="87" y="85"/>
                  </a:cubicBezTo>
                  <a:cubicBezTo>
                    <a:pt x="88" y="78"/>
                    <a:pt x="90" y="71"/>
                    <a:pt x="90" y="64"/>
                  </a:cubicBezTo>
                  <a:cubicBezTo>
                    <a:pt x="67" y="64"/>
                    <a:pt x="57" y="64"/>
                    <a:pt x="33" y="64"/>
                  </a:cubicBezTo>
                  <a:cubicBezTo>
                    <a:pt x="34" y="71"/>
                    <a:pt x="35" y="78"/>
                    <a:pt x="36" y="85"/>
                  </a:cubicBezTo>
                  <a:cubicBezTo>
                    <a:pt x="37" y="89"/>
                    <a:pt x="32" y="90"/>
                    <a:pt x="31" y="85"/>
                  </a:cubicBezTo>
                  <a:cubicBezTo>
                    <a:pt x="29" y="79"/>
                    <a:pt x="28" y="72"/>
                    <a:pt x="28" y="64"/>
                  </a:cubicBezTo>
                  <a:cubicBezTo>
                    <a:pt x="10" y="64"/>
                    <a:pt x="10" y="64"/>
                    <a:pt x="10" y="64"/>
                  </a:cubicBezTo>
                  <a:cubicBezTo>
                    <a:pt x="11" y="76"/>
                    <a:pt x="15" y="86"/>
                    <a:pt x="22" y="94"/>
                  </a:cubicBezTo>
                  <a:cubicBezTo>
                    <a:pt x="26" y="99"/>
                    <a:pt x="19" y="105"/>
                    <a:pt x="15" y="101"/>
                  </a:cubicBezTo>
                  <a:cubicBezTo>
                    <a:pt x="6" y="90"/>
                    <a:pt x="0" y="76"/>
                    <a:pt x="0" y="61"/>
                  </a:cubicBezTo>
                  <a:cubicBezTo>
                    <a:pt x="0" y="44"/>
                    <a:pt x="7" y="29"/>
                    <a:pt x="18" y="18"/>
                  </a:cubicBezTo>
                  <a:cubicBezTo>
                    <a:pt x="29" y="7"/>
                    <a:pt x="45" y="0"/>
                    <a:pt x="62" y="0"/>
                  </a:cubicBezTo>
                  <a:close/>
                  <a:moveTo>
                    <a:pt x="80" y="111"/>
                  </a:moveTo>
                  <a:cubicBezTo>
                    <a:pt x="80" y="111"/>
                    <a:pt x="80" y="111"/>
                    <a:pt x="80" y="111"/>
                  </a:cubicBezTo>
                  <a:cubicBezTo>
                    <a:pt x="80" y="123"/>
                    <a:pt x="80" y="123"/>
                    <a:pt x="80" y="123"/>
                  </a:cubicBezTo>
                  <a:cubicBezTo>
                    <a:pt x="80" y="126"/>
                    <a:pt x="78" y="128"/>
                    <a:pt x="76" y="128"/>
                  </a:cubicBezTo>
                  <a:cubicBezTo>
                    <a:pt x="75" y="128"/>
                    <a:pt x="75" y="128"/>
                    <a:pt x="75" y="128"/>
                  </a:cubicBezTo>
                  <a:cubicBezTo>
                    <a:pt x="48" y="128"/>
                    <a:pt x="48" y="128"/>
                    <a:pt x="48" y="128"/>
                  </a:cubicBezTo>
                  <a:cubicBezTo>
                    <a:pt x="45" y="128"/>
                    <a:pt x="43" y="126"/>
                    <a:pt x="43" y="123"/>
                  </a:cubicBezTo>
                  <a:cubicBezTo>
                    <a:pt x="43" y="123"/>
                    <a:pt x="43" y="123"/>
                    <a:pt x="43" y="123"/>
                  </a:cubicBezTo>
                  <a:cubicBezTo>
                    <a:pt x="43" y="111"/>
                    <a:pt x="43" y="111"/>
                    <a:pt x="43" y="111"/>
                  </a:cubicBezTo>
                  <a:cubicBezTo>
                    <a:pt x="29" y="111"/>
                    <a:pt x="29" y="111"/>
                    <a:pt x="29" y="111"/>
                  </a:cubicBezTo>
                  <a:cubicBezTo>
                    <a:pt x="26" y="111"/>
                    <a:pt x="24" y="109"/>
                    <a:pt x="24" y="106"/>
                  </a:cubicBezTo>
                  <a:cubicBezTo>
                    <a:pt x="24" y="105"/>
                    <a:pt x="25" y="103"/>
                    <a:pt x="25" y="103"/>
                  </a:cubicBezTo>
                  <a:cubicBezTo>
                    <a:pt x="58" y="70"/>
                    <a:pt x="58" y="70"/>
                    <a:pt x="58" y="70"/>
                  </a:cubicBezTo>
                  <a:cubicBezTo>
                    <a:pt x="60" y="68"/>
                    <a:pt x="63" y="68"/>
                    <a:pt x="65" y="70"/>
                  </a:cubicBezTo>
                  <a:cubicBezTo>
                    <a:pt x="65" y="70"/>
                    <a:pt x="65" y="70"/>
                    <a:pt x="65" y="70"/>
                  </a:cubicBezTo>
                  <a:cubicBezTo>
                    <a:pt x="98" y="103"/>
                    <a:pt x="98" y="103"/>
                    <a:pt x="98" y="103"/>
                  </a:cubicBezTo>
                  <a:cubicBezTo>
                    <a:pt x="100" y="104"/>
                    <a:pt x="100" y="107"/>
                    <a:pt x="98" y="109"/>
                  </a:cubicBezTo>
                  <a:cubicBezTo>
                    <a:pt x="97" y="110"/>
                    <a:pt x="96" y="111"/>
                    <a:pt x="94" y="111"/>
                  </a:cubicBezTo>
                  <a:cubicBezTo>
                    <a:pt x="94" y="111"/>
                    <a:pt x="94" y="111"/>
                    <a:pt x="94" y="111"/>
                  </a:cubicBezTo>
                  <a:cubicBezTo>
                    <a:pt x="80" y="111"/>
                    <a:pt x="80" y="111"/>
                    <a:pt x="80" y="111"/>
                  </a:cubicBezTo>
                  <a:close/>
                  <a:moveTo>
                    <a:pt x="71" y="119"/>
                  </a:moveTo>
                  <a:cubicBezTo>
                    <a:pt x="71" y="119"/>
                    <a:pt x="71" y="119"/>
                    <a:pt x="71" y="119"/>
                  </a:cubicBezTo>
                  <a:cubicBezTo>
                    <a:pt x="71" y="106"/>
                    <a:pt x="71" y="106"/>
                    <a:pt x="71" y="106"/>
                  </a:cubicBezTo>
                  <a:cubicBezTo>
                    <a:pt x="71" y="106"/>
                    <a:pt x="71" y="106"/>
                    <a:pt x="71" y="106"/>
                  </a:cubicBezTo>
                  <a:cubicBezTo>
                    <a:pt x="71" y="103"/>
                    <a:pt x="73" y="101"/>
                    <a:pt x="76" y="101"/>
                  </a:cubicBezTo>
                  <a:cubicBezTo>
                    <a:pt x="83" y="101"/>
                    <a:pt x="83" y="101"/>
                    <a:pt x="83" y="101"/>
                  </a:cubicBezTo>
                  <a:cubicBezTo>
                    <a:pt x="62" y="80"/>
                    <a:pt x="62" y="80"/>
                    <a:pt x="62" y="80"/>
                  </a:cubicBezTo>
                  <a:cubicBezTo>
                    <a:pt x="40" y="101"/>
                    <a:pt x="40" y="101"/>
                    <a:pt x="40" y="101"/>
                  </a:cubicBezTo>
                  <a:cubicBezTo>
                    <a:pt x="47" y="101"/>
                    <a:pt x="47" y="101"/>
                    <a:pt x="47" y="101"/>
                  </a:cubicBezTo>
                  <a:cubicBezTo>
                    <a:pt x="48" y="101"/>
                    <a:pt x="48" y="101"/>
                    <a:pt x="48" y="101"/>
                  </a:cubicBezTo>
                  <a:cubicBezTo>
                    <a:pt x="50" y="101"/>
                    <a:pt x="52" y="103"/>
                    <a:pt x="52" y="106"/>
                  </a:cubicBezTo>
                  <a:cubicBezTo>
                    <a:pt x="52" y="119"/>
                    <a:pt x="52" y="119"/>
                    <a:pt x="52" y="119"/>
                  </a:cubicBezTo>
                  <a:cubicBezTo>
                    <a:pt x="71" y="119"/>
                    <a:pt x="71" y="119"/>
                    <a:pt x="71" y="119"/>
                  </a:cubicBezTo>
                  <a:close/>
                  <a:moveTo>
                    <a:pt x="98" y="25"/>
                  </a:moveTo>
                  <a:cubicBezTo>
                    <a:pt x="98" y="25"/>
                    <a:pt x="98" y="25"/>
                    <a:pt x="98" y="25"/>
                  </a:cubicBezTo>
                  <a:cubicBezTo>
                    <a:pt x="98" y="24"/>
                    <a:pt x="97" y="24"/>
                    <a:pt x="97" y="23"/>
                  </a:cubicBezTo>
                  <a:cubicBezTo>
                    <a:pt x="95" y="25"/>
                    <a:pt x="92" y="26"/>
                    <a:pt x="90" y="28"/>
                  </a:cubicBezTo>
                  <a:cubicBezTo>
                    <a:pt x="93" y="37"/>
                    <a:pt x="95" y="47"/>
                    <a:pt x="95" y="58"/>
                  </a:cubicBezTo>
                  <a:cubicBezTo>
                    <a:pt x="113" y="58"/>
                    <a:pt x="113" y="58"/>
                    <a:pt x="113" y="58"/>
                  </a:cubicBezTo>
                  <a:cubicBezTo>
                    <a:pt x="112" y="45"/>
                    <a:pt x="107" y="33"/>
                    <a:pt x="98" y="25"/>
                  </a:cubicBezTo>
                  <a:close/>
                  <a:moveTo>
                    <a:pt x="92" y="20"/>
                  </a:moveTo>
                  <a:cubicBezTo>
                    <a:pt x="92" y="20"/>
                    <a:pt x="92" y="20"/>
                    <a:pt x="92" y="20"/>
                  </a:cubicBezTo>
                  <a:cubicBezTo>
                    <a:pt x="89" y="17"/>
                    <a:pt x="86" y="15"/>
                    <a:pt x="82" y="14"/>
                  </a:cubicBezTo>
                  <a:cubicBezTo>
                    <a:pt x="83" y="15"/>
                    <a:pt x="85" y="18"/>
                    <a:pt x="86" y="20"/>
                  </a:cubicBezTo>
                  <a:cubicBezTo>
                    <a:pt x="86" y="21"/>
                    <a:pt x="87" y="22"/>
                    <a:pt x="87" y="23"/>
                  </a:cubicBezTo>
                  <a:cubicBezTo>
                    <a:pt x="89" y="22"/>
                    <a:pt x="91" y="21"/>
                    <a:pt x="92" y="20"/>
                  </a:cubicBezTo>
                  <a:close/>
                  <a:moveTo>
                    <a:pt x="70" y="10"/>
                  </a:moveTo>
                  <a:cubicBezTo>
                    <a:pt x="70" y="10"/>
                    <a:pt x="70" y="10"/>
                    <a:pt x="70" y="10"/>
                  </a:cubicBezTo>
                  <a:cubicBezTo>
                    <a:pt x="68" y="10"/>
                    <a:pt x="66" y="10"/>
                    <a:pt x="64" y="10"/>
                  </a:cubicBezTo>
                  <a:cubicBezTo>
                    <a:pt x="64" y="29"/>
                    <a:pt x="64" y="29"/>
                    <a:pt x="64" y="29"/>
                  </a:cubicBezTo>
                  <a:cubicBezTo>
                    <a:pt x="70" y="29"/>
                    <a:pt x="75" y="28"/>
                    <a:pt x="80" y="26"/>
                  </a:cubicBezTo>
                  <a:cubicBezTo>
                    <a:pt x="81" y="26"/>
                    <a:pt x="82" y="25"/>
                    <a:pt x="82" y="25"/>
                  </a:cubicBezTo>
                  <a:cubicBezTo>
                    <a:pt x="82" y="24"/>
                    <a:pt x="81" y="23"/>
                    <a:pt x="81" y="23"/>
                  </a:cubicBezTo>
                  <a:cubicBezTo>
                    <a:pt x="78" y="17"/>
                    <a:pt x="74" y="13"/>
                    <a:pt x="70" y="10"/>
                  </a:cubicBezTo>
                  <a:close/>
                  <a:moveTo>
                    <a:pt x="59" y="10"/>
                  </a:moveTo>
                  <a:cubicBezTo>
                    <a:pt x="59" y="10"/>
                    <a:pt x="59" y="10"/>
                    <a:pt x="59" y="10"/>
                  </a:cubicBezTo>
                  <a:cubicBezTo>
                    <a:pt x="57" y="10"/>
                    <a:pt x="55" y="10"/>
                    <a:pt x="53" y="10"/>
                  </a:cubicBezTo>
                  <a:cubicBezTo>
                    <a:pt x="49" y="13"/>
                    <a:pt x="45" y="17"/>
                    <a:pt x="42" y="23"/>
                  </a:cubicBezTo>
                  <a:cubicBezTo>
                    <a:pt x="42" y="23"/>
                    <a:pt x="41" y="24"/>
                    <a:pt x="41" y="25"/>
                  </a:cubicBezTo>
                  <a:cubicBezTo>
                    <a:pt x="41" y="25"/>
                    <a:pt x="42" y="26"/>
                    <a:pt x="43" y="26"/>
                  </a:cubicBezTo>
                  <a:cubicBezTo>
                    <a:pt x="48" y="28"/>
                    <a:pt x="53" y="29"/>
                    <a:pt x="59" y="29"/>
                  </a:cubicBezTo>
                  <a:cubicBezTo>
                    <a:pt x="59" y="10"/>
                    <a:pt x="59" y="10"/>
                    <a:pt x="59" y="10"/>
                  </a:cubicBezTo>
                  <a:close/>
                  <a:moveTo>
                    <a:pt x="41" y="14"/>
                  </a:moveTo>
                  <a:cubicBezTo>
                    <a:pt x="41" y="14"/>
                    <a:pt x="41" y="14"/>
                    <a:pt x="41" y="14"/>
                  </a:cubicBezTo>
                  <a:cubicBezTo>
                    <a:pt x="37" y="15"/>
                    <a:pt x="34" y="17"/>
                    <a:pt x="31" y="20"/>
                  </a:cubicBezTo>
                  <a:cubicBezTo>
                    <a:pt x="32" y="21"/>
                    <a:pt x="34" y="22"/>
                    <a:pt x="36" y="23"/>
                  </a:cubicBezTo>
                  <a:cubicBezTo>
                    <a:pt x="36" y="22"/>
                    <a:pt x="37" y="21"/>
                    <a:pt x="37" y="20"/>
                  </a:cubicBezTo>
                  <a:cubicBezTo>
                    <a:pt x="38" y="18"/>
                    <a:pt x="40" y="15"/>
                    <a:pt x="41" y="14"/>
                  </a:cubicBezTo>
                  <a:close/>
                  <a:moveTo>
                    <a:pt x="26" y="23"/>
                  </a:moveTo>
                  <a:cubicBezTo>
                    <a:pt x="26" y="23"/>
                    <a:pt x="26" y="23"/>
                    <a:pt x="26" y="23"/>
                  </a:cubicBezTo>
                  <a:cubicBezTo>
                    <a:pt x="26" y="24"/>
                    <a:pt x="25" y="24"/>
                    <a:pt x="25" y="25"/>
                  </a:cubicBezTo>
                  <a:cubicBezTo>
                    <a:pt x="16" y="33"/>
                    <a:pt x="11" y="45"/>
                    <a:pt x="10" y="58"/>
                  </a:cubicBezTo>
                  <a:cubicBezTo>
                    <a:pt x="28" y="58"/>
                    <a:pt x="28" y="58"/>
                    <a:pt x="28" y="58"/>
                  </a:cubicBezTo>
                  <a:cubicBezTo>
                    <a:pt x="28" y="47"/>
                    <a:pt x="30" y="37"/>
                    <a:pt x="33" y="28"/>
                  </a:cubicBezTo>
                  <a:cubicBezTo>
                    <a:pt x="31" y="26"/>
                    <a:pt x="29" y="25"/>
                    <a:pt x="26" y="23"/>
                  </a:cubicBezTo>
                  <a:close/>
                  <a:moveTo>
                    <a:pt x="85" y="30"/>
                  </a:moveTo>
                  <a:cubicBezTo>
                    <a:pt x="85" y="30"/>
                    <a:pt x="85" y="30"/>
                    <a:pt x="85" y="30"/>
                  </a:cubicBezTo>
                  <a:cubicBezTo>
                    <a:pt x="84" y="31"/>
                    <a:pt x="83" y="31"/>
                    <a:pt x="82" y="31"/>
                  </a:cubicBezTo>
                  <a:cubicBezTo>
                    <a:pt x="77" y="33"/>
                    <a:pt x="71" y="35"/>
                    <a:pt x="64" y="35"/>
                  </a:cubicBezTo>
                  <a:cubicBezTo>
                    <a:pt x="64" y="58"/>
                    <a:pt x="64" y="58"/>
                    <a:pt x="64" y="58"/>
                  </a:cubicBezTo>
                  <a:cubicBezTo>
                    <a:pt x="90" y="58"/>
                    <a:pt x="90" y="58"/>
                    <a:pt x="90" y="58"/>
                  </a:cubicBezTo>
                  <a:cubicBezTo>
                    <a:pt x="89" y="48"/>
                    <a:pt x="88" y="38"/>
                    <a:pt x="85" y="30"/>
                  </a:cubicBezTo>
                  <a:close/>
                  <a:moveTo>
                    <a:pt x="59" y="35"/>
                  </a:moveTo>
                  <a:cubicBezTo>
                    <a:pt x="59" y="35"/>
                    <a:pt x="59" y="35"/>
                    <a:pt x="59" y="35"/>
                  </a:cubicBezTo>
                  <a:cubicBezTo>
                    <a:pt x="52" y="35"/>
                    <a:pt x="46" y="33"/>
                    <a:pt x="41" y="31"/>
                  </a:cubicBezTo>
                  <a:cubicBezTo>
                    <a:pt x="40" y="31"/>
                    <a:pt x="39" y="31"/>
                    <a:pt x="39" y="30"/>
                  </a:cubicBezTo>
                  <a:cubicBezTo>
                    <a:pt x="35" y="38"/>
                    <a:pt x="34" y="48"/>
                    <a:pt x="33" y="58"/>
                  </a:cubicBezTo>
                  <a:cubicBezTo>
                    <a:pt x="59" y="58"/>
                    <a:pt x="59" y="58"/>
                    <a:pt x="59" y="58"/>
                  </a:cubicBezTo>
                  <a:cubicBezTo>
                    <a:pt x="59" y="35"/>
                    <a:pt x="59" y="35"/>
                    <a:pt x="59"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12" name="组合 2"/>
          <p:cNvGrpSpPr/>
          <p:nvPr/>
        </p:nvGrpSpPr>
        <p:grpSpPr>
          <a:xfrm>
            <a:off x="3142216" y="4394591"/>
            <a:ext cx="825996" cy="825996"/>
            <a:chOff x="3527227" y="4988149"/>
            <a:chExt cx="825996" cy="825996"/>
          </a:xfrm>
        </p:grpSpPr>
        <p:sp>
          <p:nvSpPr>
            <p:cNvPr id="13" name="Oval 11"/>
            <p:cNvSpPr>
              <a:spLocks noChangeArrowheads="1"/>
            </p:cNvSpPr>
            <p:nvPr/>
          </p:nvSpPr>
          <p:spPr bwMode="auto">
            <a:xfrm>
              <a:off x="3527227" y="4988149"/>
              <a:ext cx="825996" cy="825996"/>
            </a:xfrm>
            <a:prstGeom prst="ellipse">
              <a:avLst/>
            </a:prstGeom>
            <a:solidFill>
              <a:srgbClr val="F3CAD1"/>
            </a:solidFill>
            <a:ln w="12700">
              <a:noFill/>
              <a:round/>
            </a:ln>
          </p:spPr>
          <p:txBody>
            <a:bodyPr/>
            <a:lstStyle/>
            <a:p>
              <a:endParaRPr lang="zh-CN" altLang="en-US">
                <a:cs typeface="+mn-ea"/>
                <a:sym typeface="+mn-lt"/>
              </a:endParaRPr>
            </a:p>
          </p:txBody>
        </p:sp>
        <p:sp>
          <p:nvSpPr>
            <p:cNvPr id="14" name="Freeform 17"/>
            <p:cNvSpPr>
              <a:spLocks noEditPoints="1"/>
            </p:cNvSpPr>
            <p:nvPr/>
          </p:nvSpPr>
          <p:spPr bwMode="auto">
            <a:xfrm>
              <a:off x="3743773" y="5240413"/>
              <a:ext cx="361652" cy="321469"/>
            </a:xfrm>
            <a:custGeom>
              <a:avLst/>
              <a:gdLst>
                <a:gd name="T0" fmla="*/ 5 w 123"/>
                <a:gd name="T1" fmla="*/ 0 h 108"/>
                <a:gd name="T2" fmla="*/ 123 w 123"/>
                <a:gd name="T3" fmla="*/ 5 h 108"/>
                <a:gd name="T4" fmla="*/ 123 w 123"/>
                <a:gd name="T5" fmla="*/ 104 h 108"/>
                <a:gd name="T6" fmla="*/ 118 w 123"/>
                <a:gd name="T7" fmla="*/ 108 h 108"/>
                <a:gd name="T8" fmla="*/ 0 w 123"/>
                <a:gd name="T9" fmla="*/ 104 h 108"/>
                <a:gd name="T10" fmla="*/ 0 w 123"/>
                <a:gd name="T11" fmla="*/ 77 h 108"/>
                <a:gd name="T12" fmla="*/ 3 w 123"/>
                <a:gd name="T13" fmla="*/ 75 h 108"/>
                <a:gd name="T14" fmla="*/ 26 w 123"/>
                <a:gd name="T15" fmla="*/ 75 h 108"/>
                <a:gd name="T16" fmla="*/ 28 w 123"/>
                <a:gd name="T17" fmla="*/ 84 h 108"/>
                <a:gd name="T18" fmla="*/ 28 w 123"/>
                <a:gd name="T19" fmla="*/ 50 h 108"/>
                <a:gd name="T20" fmla="*/ 28 w 123"/>
                <a:gd name="T21" fmla="*/ 56 h 108"/>
                <a:gd name="T22" fmla="*/ 3 w 123"/>
                <a:gd name="T23" fmla="*/ 59 h 108"/>
                <a:gd name="T24" fmla="*/ 0 w 123"/>
                <a:gd name="T25" fmla="*/ 56 h 108"/>
                <a:gd name="T26" fmla="*/ 5 w 123"/>
                <a:gd name="T27" fmla="*/ 0 h 108"/>
                <a:gd name="T28" fmla="*/ 10 w 123"/>
                <a:gd name="T29" fmla="*/ 80 h 108"/>
                <a:gd name="T30" fmla="*/ 113 w 123"/>
                <a:gd name="T31" fmla="*/ 99 h 108"/>
                <a:gd name="T32" fmla="*/ 10 w 123"/>
                <a:gd name="T33" fmla="*/ 35 h 108"/>
                <a:gd name="T34" fmla="*/ 23 w 123"/>
                <a:gd name="T35" fmla="*/ 53 h 108"/>
                <a:gd name="T36" fmla="*/ 26 w 123"/>
                <a:gd name="T37" fmla="*/ 40 h 108"/>
                <a:gd name="T38" fmla="*/ 28 w 123"/>
                <a:gd name="T39" fmla="*/ 41 h 108"/>
                <a:gd name="T40" fmla="*/ 52 w 123"/>
                <a:gd name="T41" fmla="*/ 69 h 108"/>
                <a:gd name="T42" fmla="*/ 24 w 123"/>
                <a:gd name="T43" fmla="*/ 93 h 108"/>
                <a:gd name="T44" fmla="*/ 23 w 123"/>
                <a:gd name="T45" fmla="*/ 80 h 108"/>
                <a:gd name="T46" fmla="*/ 103 w 123"/>
                <a:gd name="T47" fmla="*/ 45 h 108"/>
                <a:gd name="T48" fmla="*/ 106 w 123"/>
                <a:gd name="T49" fmla="*/ 48 h 108"/>
                <a:gd name="T50" fmla="*/ 63 w 123"/>
                <a:gd name="T51" fmla="*/ 51 h 108"/>
                <a:gd name="T52" fmla="*/ 63 w 123"/>
                <a:gd name="T53" fmla="*/ 45 h 108"/>
                <a:gd name="T54" fmla="*/ 92 w 123"/>
                <a:gd name="T55" fmla="*/ 83 h 108"/>
                <a:gd name="T56" fmla="*/ 94 w 123"/>
                <a:gd name="T57" fmla="*/ 85 h 108"/>
                <a:gd name="T58" fmla="*/ 63 w 123"/>
                <a:gd name="T59" fmla="*/ 88 h 108"/>
                <a:gd name="T60" fmla="*/ 63 w 123"/>
                <a:gd name="T61" fmla="*/ 83 h 108"/>
                <a:gd name="T62" fmla="*/ 103 w 123"/>
                <a:gd name="T63" fmla="*/ 58 h 108"/>
                <a:gd name="T64" fmla="*/ 106 w 123"/>
                <a:gd name="T65" fmla="*/ 61 h 108"/>
                <a:gd name="T66" fmla="*/ 63 w 123"/>
                <a:gd name="T67" fmla="*/ 63 h 108"/>
                <a:gd name="T68" fmla="*/ 63 w 123"/>
                <a:gd name="T69" fmla="*/ 58 h 108"/>
                <a:gd name="T70" fmla="*/ 103 w 123"/>
                <a:gd name="T71" fmla="*/ 70 h 108"/>
                <a:gd name="T72" fmla="*/ 106 w 123"/>
                <a:gd name="T73" fmla="*/ 73 h 108"/>
                <a:gd name="T74" fmla="*/ 63 w 123"/>
                <a:gd name="T75" fmla="*/ 76 h 108"/>
                <a:gd name="T76" fmla="*/ 63 w 123"/>
                <a:gd name="T77" fmla="*/ 70 h 108"/>
                <a:gd name="T78" fmla="*/ 106 w 123"/>
                <a:gd name="T79" fmla="*/ 15 h 108"/>
                <a:gd name="T80" fmla="*/ 111 w 123"/>
                <a:gd name="T81" fmla="*/ 19 h 108"/>
                <a:gd name="T82" fmla="*/ 101 w 123"/>
                <a:gd name="T83" fmla="*/ 19 h 108"/>
                <a:gd name="T84" fmla="*/ 94 w 123"/>
                <a:gd name="T85" fmla="*/ 15 h 108"/>
                <a:gd name="T86" fmla="*/ 99 w 123"/>
                <a:gd name="T87" fmla="*/ 19 h 108"/>
                <a:gd name="T88" fmla="*/ 90 w 123"/>
                <a:gd name="T89" fmla="*/ 19 h 108"/>
                <a:gd name="T90" fmla="*/ 83 w 123"/>
                <a:gd name="T91" fmla="*/ 15 h 108"/>
                <a:gd name="T92" fmla="*/ 88 w 123"/>
                <a:gd name="T93" fmla="*/ 19 h 108"/>
                <a:gd name="T94" fmla="*/ 78 w 123"/>
                <a:gd name="T95" fmla="*/ 19 h 108"/>
                <a:gd name="T96" fmla="*/ 10 w 123"/>
                <a:gd name="T97" fmla="*/ 29 h 108"/>
                <a:gd name="T98" fmla="*/ 113 w 123"/>
                <a:gd name="T99" fmla="*/ 29 h 108"/>
                <a:gd name="T100" fmla="*/ 10 w 123"/>
                <a:gd name="T10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 h="108">
                  <a:moveTo>
                    <a:pt x="5" y="0"/>
                  </a:moveTo>
                  <a:cubicBezTo>
                    <a:pt x="5" y="0"/>
                    <a:pt x="5" y="0"/>
                    <a:pt x="5" y="0"/>
                  </a:cubicBezTo>
                  <a:cubicBezTo>
                    <a:pt x="118" y="0"/>
                    <a:pt x="118" y="0"/>
                    <a:pt x="118" y="0"/>
                  </a:cubicBezTo>
                  <a:cubicBezTo>
                    <a:pt x="121" y="0"/>
                    <a:pt x="123" y="2"/>
                    <a:pt x="123" y="5"/>
                  </a:cubicBezTo>
                  <a:cubicBezTo>
                    <a:pt x="123" y="5"/>
                    <a:pt x="123" y="5"/>
                    <a:pt x="123" y="5"/>
                  </a:cubicBezTo>
                  <a:cubicBezTo>
                    <a:pt x="123" y="104"/>
                    <a:pt x="123" y="104"/>
                    <a:pt x="123" y="104"/>
                  </a:cubicBezTo>
                  <a:cubicBezTo>
                    <a:pt x="123" y="106"/>
                    <a:pt x="121" y="108"/>
                    <a:pt x="118" y="108"/>
                  </a:cubicBezTo>
                  <a:cubicBezTo>
                    <a:pt x="118" y="108"/>
                    <a:pt x="118" y="108"/>
                    <a:pt x="118" y="108"/>
                  </a:cubicBezTo>
                  <a:cubicBezTo>
                    <a:pt x="5" y="108"/>
                    <a:pt x="5" y="108"/>
                    <a:pt x="5" y="108"/>
                  </a:cubicBezTo>
                  <a:cubicBezTo>
                    <a:pt x="3" y="108"/>
                    <a:pt x="0" y="106"/>
                    <a:pt x="0" y="104"/>
                  </a:cubicBezTo>
                  <a:cubicBezTo>
                    <a:pt x="0" y="103"/>
                    <a:pt x="0" y="103"/>
                    <a:pt x="0" y="103"/>
                  </a:cubicBezTo>
                  <a:cubicBezTo>
                    <a:pt x="0" y="77"/>
                    <a:pt x="0" y="77"/>
                    <a:pt x="0" y="77"/>
                  </a:cubicBezTo>
                  <a:cubicBezTo>
                    <a:pt x="0" y="77"/>
                    <a:pt x="0" y="77"/>
                    <a:pt x="0" y="77"/>
                  </a:cubicBezTo>
                  <a:cubicBezTo>
                    <a:pt x="0" y="76"/>
                    <a:pt x="2" y="75"/>
                    <a:pt x="3" y="75"/>
                  </a:cubicBezTo>
                  <a:cubicBezTo>
                    <a:pt x="26" y="75"/>
                    <a:pt x="26" y="75"/>
                    <a:pt x="26" y="75"/>
                  </a:cubicBezTo>
                  <a:cubicBezTo>
                    <a:pt x="26" y="75"/>
                    <a:pt x="26" y="75"/>
                    <a:pt x="26" y="75"/>
                  </a:cubicBezTo>
                  <a:cubicBezTo>
                    <a:pt x="27" y="75"/>
                    <a:pt x="28" y="76"/>
                    <a:pt x="28" y="77"/>
                  </a:cubicBezTo>
                  <a:cubicBezTo>
                    <a:pt x="28" y="84"/>
                    <a:pt x="28" y="84"/>
                    <a:pt x="28" y="84"/>
                  </a:cubicBezTo>
                  <a:cubicBezTo>
                    <a:pt x="46" y="67"/>
                    <a:pt x="46" y="67"/>
                    <a:pt x="46" y="67"/>
                  </a:cubicBezTo>
                  <a:cubicBezTo>
                    <a:pt x="28" y="50"/>
                    <a:pt x="28" y="50"/>
                    <a:pt x="28" y="50"/>
                  </a:cubicBezTo>
                  <a:cubicBezTo>
                    <a:pt x="28" y="56"/>
                    <a:pt x="28" y="56"/>
                    <a:pt x="28" y="56"/>
                  </a:cubicBezTo>
                  <a:cubicBezTo>
                    <a:pt x="28" y="56"/>
                    <a:pt x="28" y="56"/>
                    <a:pt x="28" y="56"/>
                  </a:cubicBezTo>
                  <a:cubicBezTo>
                    <a:pt x="28" y="58"/>
                    <a:pt x="27" y="59"/>
                    <a:pt x="26" y="59"/>
                  </a:cubicBezTo>
                  <a:cubicBezTo>
                    <a:pt x="3" y="59"/>
                    <a:pt x="3" y="59"/>
                    <a:pt x="3" y="59"/>
                  </a:cubicBezTo>
                  <a:cubicBezTo>
                    <a:pt x="2" y="59"/>
                    <a:pt x="0" y="58"/>
                    <a:pt x="0" y="56"/>
                  </a:cubicBezTo>
                  <a:cubicBezTo>
                    <a:pt x="0" y="56"/>
                    <a:pt x="0" y="56"/>
                    <a:pt x="0" y="56"/>
                  </a:cubicBezTo>
                  <a:cubicBezTo>
                    <a:pt x="0" y="5"/>
                    <a:pt x="0" y="5"/>
                    <a:pt x="0" y="5"/>
                  </a:cubicBezTo>
                  <a:cubicBezTo>
                    <a:pt x="0" y="2"/>
                    <a:pt x="3" y="0"/>
                    <a:pt x="5" y="0"/>
                  </a:cubicBezTo>
                  <a:close/>
                  <a:moveTo>
                    <a:pt x="10" y="80"/>
                  </a:moveTo>
                  <a:cubicBezTo>
                    <a:pt x="10" y="80"/>
                    <a:pt x="10" y="80"/>
                    <a:pt x="10" y="80"/>
                  </a:cubicBezTo>
                  <a:cubicBezTo>
                    <a:pt x="10" y="99"/>
                    <a:pt x="10" y="99"/>
                    <a:pt x="10" y="99"/>
                  </a:cubicBezTo>
                  <a:cubicBezTo>
                    <a:pt x="113" y="99"/>
                    <a:pt x="113" y="99"/>
                    <a:pt x="113" y="99"/>
                  </a:cubicBezTo>
                  <a:cubicBezTo>
                    <a:pt x="113" y="35"/>
                    <a:pt x="113" y="35"/>
                    <a:pt x="113" y="35"/>
                  </a:cubicBezTo>
                  <a:cubicBezTo>
                    <a:pt x="10" y="35"/>
                    <a:pt x="10" y="35"/>
                    <a:pt x="10" y="35"/>
                  </a:cubicBezTo>
                  <a:cubicBezTo>
                    <a:pt x="10" y="53"/>
                    <a:pt x="10" y="53"/>
                    <a:pt x="10" y="53"/>
                  </a:cubicBezTo>
                  <a:cubicBezTo>
                    <a:pt x="23" y="53"/>
                    <a:pt x="23" y="53"/>
                    <a:pt x="23" y="53"/>
                  </a:cubicBezTo>
                  <a:cubicBezTo>
                    <a:pt x="23" y="43"/>
                    <a:pt x="23" y="43"/>
                    <a:pt x="23" y="43"/>
                  </a:cubicBezTo>
                  <a:cubicBezTo>
                    <a:pt x="23" y="41"/>
                    <a:pt x="24" y="40"/>
                    <a:pt x="26" y="40"/>
                  </a:cubicBezTo>
                  <a:cubicBezTo>
                    <a:pt x="26" y="40"/>
                    <a:pt x="27" y="40"/>
                    <a:pt x="28" y="41"/>
                  </a:cubicBezTo>
                  <a:cubicBezTo>
                    <a:pt x="28" y="41"/>
                    <a:pt x="28" y="41"/>
                    <a:pt x="28" y="41"/>
                  </a:cubicBezTo>
                  <a:cubicBezTo>
                    <a:pt x="52" y="65"/>
                    <a:pt x="52" y="65"/>
                    <a:pt x="52" y="65"/>
                  </a:cubicBezTo>
                  <a:cubicBezTo>
                    <a:pt x="53" y="66"/>
                    <a:pt x="53" y="68"/>
                    <a:pt x="52" y="69"/>
                  </a:cubicBezTo>
                  <a:cubicBezTo>
                    <a:pt x="28" y="93"/>
                    <a:pt x="28" y="93"/>
                    <a:pt x="28" y="93"/>
                  </a:cubicBezTo>
                  <a:cubicBezTo>
                    <a:pt x="27" y="94"/>
                    <a:pt x="25" y="94"/>
                    <a:pt x="24" y="93"/>
                  </a:cubicBezTo>
                  <a:cubicBezTo>
                    <a:pt x="23" y="92"/>
                    <a:pt x="23" y="92"/>
                    <a:pt x="23" y="91"/>
                  </a:cubicBezTo>
                  <a:cubicBezTo>
                    <a:pt x="23" y="80"/>
                    <a:pt x="23" y="80"/>
                    <a:pt x="23" y="80"/>
                  </a:cubicBezTo>
                  <a:cubicBezTo>
                    <a:pt x="10" y="80"/>
                    <a:pt x="10" y="80"/>
                    <a:pt x="10" y="80"/>
                  </a:cubicBezTo>
                  <a:close/>
                  <a:moveTo>
                    <a:pt x="103" y="45"/>
                  </a:moveTo>
                  <a:cubicBezTo>
                    <a:pt x="103" y="45"/>
                    <a:pt x="103" y="45"/>
                    <a:pt x="103" y="45"/>
                  </a:cubicBezTo>
                  <a:cubicBezTo>
                    <a:pt x="104" y="45"/>
                    <a:pt x="106" y="47"/>
                    <a:pt x="106" y="48"/>
                  </a:cubicBezTo>
                  <a:cubicBezTo>
                    <a:pt x="106" y="50"/>
                    <a:pt x="104" y="51"/>
                    <a:pt x="103" y="51"/>
                  </a:cubicBezTo>
                  <a:cubicBezTo>
                    <a:pt x="63" y="51"/>
                    <a:pt x="63" y="51"/>
                    <a:pt x="63" y="51"/>
                  </a:cubicBezTo>
                  <a:cubicBezTo>
                    <a:pt x="61" y="51"/>
                    <a:pt x="60" y="50"/>
                    <a:pt x="60" y="48"/>
                  </a:cubicBezTo>
                  <a:cubicBezTo>
                    <a:pt x="60" y="47"/>
                    <a:pt x="61" y="45"/>
                    <a:pt x="63" y="45"/>
                  </a:cubicBezTo>
                  <a:cubicBezTo>
                    <a:pt x="103" y="45"/>
                    <a:pt x="103" y="45"/>
                    <a:pt x="103" y="45"/>
                  </a:cubicBezTo>
                  <a:close/>
                  <a:moveTo>
                    <a:pt x="92" y="83"/>
                  </a:moveTo>
                  <a:cubicBezTo>
                    <a:pt x="92" y="83"/>
                    <a:pt x="92" y="83"/>
                    <a:pt x="92" y="83"/>
                  </a:cubicBezTo>
                  <a:cubicBezTo>
                    <a:pt x="93" y="83"/>
                    <a:pt x="94" y="84"/>
                    <a:pt x="94" y="85"/>
                  </a:cubicBezTo>
                  <a:cubicBezTo>
                    <a:pt x="94" y="87"/>
                    <a:pt x="93" y="88"/>
                    <a:pt x="92" y="88"/>
                  </a:cubicBezTo>
                  <a:cubicBezTo>
                    <a:pt x="63" y="88"/>
                    <a:pt x="63" y="88"/>
                    <a:pt x="63" y="88"/>
                  </a:cubicBezTo>
                  <a:cubicBezTo>
                    <a:pt x="61" y="88"/>
                    <a:pt x="60" y="87"/>
                    <a:pt x="60" y="85"/>
                  </a:cubicBezTo>
                  <a:cubicBezTo>
                    <a:pt x="60" y="84"/>
                    <a:pt x="61" y="83"/>
                    <a:pt x="63" y="83"/>
                  </a:cubicBezTo>
                  <a:cubicBezTo>
                    <a:pt x="92" y="83"/>
                    <a:pt x="92" y="83"/>
                    <a:pt x="92" y="83"/>
                  </a:cubicBezTo>
                  <a:close/>
                  <a:moveTo>
                    <a:pt x="103" y="58"/>
                  </a:moveTo>
                  <a:cubicBezTo>
                    <a:pt x="103" y="58"/>
                    <a:pt x="103" y="58"/>
                    <a:pt x="103" y="58"/>
                  </a:cubicBezTo>
                  <a:cubicBezTo>
                    <a:pt x="104" y="58"/>
                    <a:pt x="106" y="59"/>
                    <a:pt x="106" y="61"/>
                  </a:cubicBezTo>
                  <a:cubicBezTo>
                    <a:pt x="106" y="62"/>
                    <a:pt x="104" y="63"/>
                    <a:pt x="103" y="63"/>
                  </a:cubicBezTo>
                  <a:cubicBezTo>
                    <a:pt x="63" y="63"/>
                    <a:pt x="63" y="63"/>
                    <a:pt x="63" y="63"/>
                  </a:cubicBezTo>
                  <a:cubicBezTo>
                    <a:pt x="61" y="63"/>
                    <a:pt x="60" y="62"/>
                    <a:pt x="60" y="61"/>
                  </a:cubicBezTo>
                  <a:cubicBezTo>
                    <a:pt x="60" y="59"/>
                    <a:pt x="61" y="58"/>
                    <a:pt x="63" y="58"/>
                  </a:cubicBezTo>
                  <a:cubicBezTo>
                    <a:pt x="103" y="58"/>
                    <a:pt x="103" y="58"/>
                    <a:pt x="103" y="58"/>
                  </a:cubicBezTo>
                  <a:close/>
                  <a:moveTo>
                    <a:pt x="103" y="70"/>
                  </a:moveTo>
                  <a:cubicBezTo>
                    <a:pt x="103" y="70"/>
                    <a:pt x="103" y="70"/>
                    <a:pt x="103" y="70"/>
                  </a:cubicBezTo>
                  <a:cubicBezTo>
                    <a:pt x="104" y="70"/>
                    <a:pt x="106" y="71"/>
                    <a:pt x="106" y="73"/>
                  </a:cubicBezTo>
                  <a:cubicBezTo>
                    <a:pt x="106" y="75"/>
                    <a:pt x="104" y="76"/>
                    <a:pt x="103" y="76"/>
                  </a:cubicBezTo>
                  <a:cubicBezTo>
                    <a:pt x="63" y="76"/>
                    <a:pt x="63" y="76"/>
                    <a:pt x="63" y="76"/>
                  </a:cubicBezTo>
                  <a:cubicBezTo>
                    <a:pt x="61" y="76"/>
                    <a:pt x="60" y="75"/>
                    <a:pt x="60" y="73"/>
                  </a:cubicBezTo>
                  <a:cubicBezTo>
                    <a:pt x="60" y="71"/>
                    <a:pt x="61" y="70"/>
                    <a:pt x="63" y="70"/>
                  </a:cubicBezTo>
                  <a:cubicBezTo>
                    <a:pt x="103" y="70"/>
                    <a:pt x="103" y="70"/>
                    <a:pt x="103" y="70"/>
                  </a:cubicBezTo>
                  <a:close/>
                  <a:moveTo>
                    <a:pt x="106" y="15"/>
                  </a:moveTo>
                  <a:cubicBezTo>
                    <a:pt x="106" y="15"/>
                    <a:pt x="106" y="15"/>
                    <a:pt x="106" y="15"/>
                  </a:cubicBezTo>
                  <a:cubicBezTo>
                    <a:pt x="108" y="15"/>
                    <a:pt x="111" y="17"/>
                    <a:pt x="111" y="19"/>
                  </a:cubicBezTo>
                  <a:cubicBezTo>
                    <a:pt x="111" y="22"/>
                    <a:pt x="108" y="24"/>
                    <a:pt x="106" y="24"/>
                  </a:cubicBezTo>
                  <a:cubicBezTo>
                    <a:pt x="103" y="24"/>
                    <a:pt x="101" y="22"/>
                    <a:pt x="101" y="19"/>
                  </a:cubicBezTo>
                  <a:cubicBezTo>
                    <a:pt x="101" y="17"/>
                    <a:pt x="103" y="15"/>
                    <a:pt x="106" y="15"/>
                  </a:cubicBezTo>
                  <a:close/>
                  <a:moveTo>
                    <a:pt x="94" y="15"/>
                  </a:moveTo>
                  <a:cubicBezTo>
                    <a:pt x="94" y="15"/>
                    <a:pt x="94" y="15"/>
                    <a:pt x="94" y="15"/>
                  </a:cubicBezTo>
                  <a:cubicBezTo>
                    <a:pt x="97" y="15"/>
                    <a:pt x="99" y="17"/>
                    <a:pt x="99" y="19"/>
                  </a:cubicBezTo>
                  <a:cubicBezTo>
                    <a:pt x="99" y="22"/>
                    <a:pt x="97" y="24"/>
                    <a:pt x="94" y="24"/>
                  </a:cubicBezTo>
                  <a:cubicBezTo>
                    <a:pt x="92" y="24"/>
                    <a:pt x="90" y="22"/>
                    <a:pt x="90" y="19"/>
                  </a:cubicBezTo>
                  <a:cubicBezTo>
                    <a:pt x="90" y="17"/>
                    <a:pt x="92" y="15"/>
                    <a:pt x="94" y="15"/>
                  </a:cubicBezTo>
                  <a:close/>
                  <a:moveTo>
                    <a:pt x="83" y="15"/>
                  </a:moveTo>
                  <a:cubicBezTo>
                    <a:pt x="83" y="15"/>
                    <a:pt x="83" y="15"/>
                    <a:pt x="83" y="15"/>
                  </a:cubicBezTo>
                  <a:cubicBezTo>
                    <a:pt x="85" y="15"/>
                    <a:pt x="88" y="17"/>
                    <a:pt x="88" y="19"/>
                  </a:cubicBezTo>
                  <a:cubicBezTo>
                    <a:pt x="88" y="22"/>
                    <a:pt x="85" y="24"/>
                    <a:pt x="83" y="24"/>
                  </a:cubicBezTo>
                  <a:cubicBezTo>
                    <a:pt x="80" y="24"/>
                    <a:pt x="78" y="22"/>
                    <a:pt x="78" y="19"/>
                  </a:cubicBezTo>
                  <a:cubicBezTo>
                    <a:pt x="78" y="17"/>
                    <a:pt x="80" y="15"/>
                    <a:pt x="83" y="15"/>
                  </a:cubicBezTo>
                  <a:close/>
                  <a:moveTo>
                    <a:pt x="10" y="29"/>
                  </a:moveTo>
                  <a:cubicBezTo>
                    <a:pt x="10" y="29"/>
                    <a:pt x="10" y="29"/>
                    <a:pt x="10" y="29"/>
                  </a:cubicBezTo>
                  <a:cubicBezTo>
                    <a:pt x="113" y="29"/>
                    <a:pt x="113" y="29"/>
                    <a:pt x="113" y="29"/>
                  </a:cubicBezTo>
                  <a:cubicBezTo>
                    <a:pt x="113" y="10"/>
                    <a:pt x="113" y="10"/>
                    <a:pt x="113" y="10"/>
                  </a:cubicBezTo>
                  <a:cubicBezTo>
                    <a:pt x="10" y="10"/>
                    <a:pt x="10" y="10"/>
                    <a:pt x="10" y="10"/>
                  </a:cubicBezTo>
                  <a:cubicBezTo>
                    <a:pt x="10" y="29"/>
                    <a:pt x="10" y="29"/>
                    <a:pt x="10"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15" name="组合 4"/>
          <p:cNvGrpSpPr/>
          <p:nvPr/>
        </p:nvGrpSpPr>
        <p:grpSpPr>
          <a:xfrm>
            <a:off x="8120517" y="2097429"/>
            <a:ext cx="825996" cy="830461"/>
            <a:chOff x="8505528" y="2690987"/>
            <a:chExt cx="825996" cy="830461"/>
          </a:xfrm>
        </p:grpSpPr>
        <p:sp>
          <p:nvSpPr>
            <p:cNvPr id="16" name="Oval 12"/>
            <p:cNvSpPr>
              <a:spLocks noChangeArrowheads="1"/>
            </p:cNvSpPr>
            <p:nvPr/>
          </p:nvSpPr>
          <p:spPr bwMode="auto">
            <a:xfrm>
              <a:off x="8505528" y="2690987"/>
              <a:ext cx="825996" cy="830461"/>
            </a:xfrm>
            <a:prstGeom prst="ellipse">
              <a:avLst/>
            </a:prstGeom>
            <a:solidFill>
              <a:srgbClr val="A1C4F2"/>
            </a:solidFill>
            <a:ln w="12700">
              <a:noFill/>
              <a:round/>
            </a:ln>
          </p:spPr>
          <p:txBody>
            <a:bodyPr/>
            <a:lstStyle/>
            <a:p>
              <a:endParaRPr lang="zh-CN" altLang="en-US">
                <a:cs typeface="+mn-ea"/>
                <a:sym typeface="+mn-lt"/>
              </a:endParaRPr>
            </a:p>
          </p:txBody>
        </p:sp>
        <p:sp>
          <p:nvSpPr>
            <p:cNvPr id="17" name="Freeform 18"/>
            <p:cNvSpPr>
              <a:spLocks noEditPoints="1"/>
            </p:cNvSpPr>
            <p:nvPr/>
          </p:nvSpPr>
          <p:spPr bwMode="auto">
            <a:xfrm>
              <a:off x="8737699" y="2952181"/>
              <a:ext cx="357188" cy="308074"/>
            </a:xfrm>
            <a:custGeom>
              <a:avLst/>
              <a:gdLst>
                <a:gd name="T0" fmla="*/ 101 w 122"/>
                <a:gd name="T1" fmla="*/ 17 h 106"/>
                <a:gd name="T2" fmla="*/ 15 w 122"/>
                <a:gd name="T3" fmla="*/ 48 h 106"/>
                <a:gd name="T4" fmla="*/ 9 w 122"/>
                <a:gd name="T5" fmla="*/ 58 h 106"/>
                <a:gd name="T6" fmla="*/ 17 w 122"/>
                <a:gd name="T7" fmla="*/ 59 h 106"/>
                <a:gd name="T8" fmla="*/ 107 w 122"/>
                <a:gd name="T9" fmla="*/ 96 h 106"/>
                <a:gd name="T10" fmla="*/ 107 w 122"/>
                <a:gd name="T11" fmla="*/ 97 h 106"/>
                <a:gd name="T12" fmla="*/ 112 w 122"/>
                <a:gd name="T13" fmla="*/ 97 h 106"/>
                <a:gd name="T14" fmla="*/ 112 w 122"/>
                <a:gd name="T15" fmla="*/ 97 h 106"/>
                <a:gd name="T16" fmla="*/ 113 w 122"/>
                <a:gd name="T17" fmla="*/ 96 h 106"/>
                <a:gd name="T18" fmla="*/ 113 w 122"/>
                <a:gd name="T19" fmla="*/ 9 h 106"/>
                <a:gd name="T20" fmla="*/ 112 w 122"/>
                <a:gd name="T21" fmla="*/ 9 h 106"/>
                <a:gd name="T22" fmla="*/ 107 w 122"/>
                <a:gd name="T23" fmla="*/ 9 h 106"/>
                <a:gd name="T24" fmla="*/ 107 w 122"/>
                <a:gd name="T25" fmla="*/ 10 h 106"/>
                <a:gd name="T26" fmla="*/ 107 w 122"/>
                <a:gd name="T27" fmla="*/ 11 h 106"/>
                <a:gd name="T28" fmla="*/ 107 w 122"/>
                <a:gd name="T29" fmla="*/ 96 h 106"/>
                <a:gd name="T30" fmla="*/ 92 w 122"/>
                <a:gd name="T31" fmla="*/ 24 h 106"/>
                <a:gd name="T32" fmla="*/ 94 w 122"/>
                <a:gd name="T33" fmla="*/ 30 h 106"/>
                <a:gd name="T34" fmla="*/ 25 w 122"/>
                <a:gd name="T35" fmla="*/ 51 h 106"/>
                <a:gd name="T36" fmla="*/ 92 w 122"/>
                <a:gd name="T37" fmla="*/ 24 h 106"/>
                <a:gd name="T38" fmla="*/ 34 w 122"/>
                <a:gd name="T39" fmla="*/ 75 h 106"/>
                <a:gd name="T40" fmla="*/ 32 w 122"/>
                <a:gd name="T41" fmla="*/ 83 h 106"/>
                <a:gd name="T42" fmla="*/ 58 w 122"/>
                <a:gd name="T43" fmla="*/ 93 h 106"/>
                <a:gd name="T44" fmla="*/ 62 w 122"/>
                <a:gd name="T45" fmla="*/ 93 h 106"/>
                <a:gd name="T46" fmla="*/ 64 w 122"/>
                <a:gd name="T47" fmla="*/ 91 h 106"/>
                <a:gd name="T48" fmla="*/ 66 w 122"/>
                <a:gd name="T49" fmla="*/ 86 h 106"/>
                <a:gd name="T50" fmla="*/ 74 w 122"/>
                <a:gd name="T51" fmla="*/ 90 h 106"/>
                <a:gd name="T52" fmla="*/ 73 w 122"/>
                <a:gd name="T53" fmla="*/ 94 h 106"/>
                <a:gd name="T54" fmla="*/ 66 w 122"/>
                <a:gd name="T55" fmla="*/ 102 h 106"/>
                <a:gd name="T56" fmla="*/ 55 w 122"/>
                <a:gd name="T57" fmla="*/ 102 h 106"/>
                <a:gd name="T58" fmla="*/ 32 w 122"/>
                <a:gd name="T59" fmla="*/ 94 h 106"/>
                <a:gd name="T60" fmla="*/ 23 w 122"/>
                <a:gd name="T61" fmla="*/ 76 h 106"/>
                <a:gd name="T62" fmla="*/ 14 w 122"/>
                <a:gd name="T63" fmla="*/ 68 h 106"/>
                <a:gd name="T64" fmla="*/ 2 w 122"/>
                <a:gd name="T65" fmla="*/ 65 h 106"/>
                <a:gd name="T66" fmla="*/ 0 w 122"/>
                <a:gd name="T67" fmla="*/ 60 h 106"/>
                <a:gd name="T68" fmla="*/ 2 w 122"/>
                <a:gd name="T69" fmla="*/ 41 h 106"/>
                <a:gd name="T70" fmla="*/ 8 w 122"/>
                <a:gd name="T71" fmla="*/ 38 h 106"/>
                <a:gd name="T72" fmla="*/ 98 w 122"/>
                <a:gd name="T73" fmla="*/ 8 h 106"/>
                <a:gd name="T74" fmla="*/ 101 w 122"/>
                <a:gd name="T75" fmla="*/ 2 h 106"/>
                <a:gd name="T76" fmla="*/ 112 w 122"/>
                <a:gd name="T77" fmla="*/ 0 h 106"/>
                <a:gd name="T78" fmla="*/ 120 w 122"/>
                <a:gd name="T79" fmla="*/ 3 h 106"/>
                <a:gd name="T80" fmla="*/ 122 w 122"/>
                <a:gd name="T81" fmla="*/ 96 h 106"/>
                <a:gd name="T82" fmla="*/ 119 w 122"/>
                <a:gd name="T83" fmla="*/ 104 h 106"/>
                <a:gd name="T84" fmla="*/ 112 w 122"/>
                <a:gd name="T85" fmla="*/ 106 h 106"/>
                <a:gd name="T86" fmla="*/ 101 w 122"/>
                <a:gd name="T87" fmla="*/ 103 h 106"/>
                <a:gd name="T88" fmla="*/ 74 w 122"/>
                <a:gd name="T89" fmla="*/ 90 h 106"/>
                <a:gd name="T90" fmla="*/ 101 w 122"/>
                <a:gd name="T91" fmla="*/ 2 h 106"/>
                <a:gd name="T92" fmla="*/ 101 w 122"/>
                <a:gd name="T93"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06">
                  <a:moveTo>
                    <a:pt x="101" y="89"/>
                  </a:moveTo>
                  <a:cubicBezTo>
                    <a:pt x="101" y="17"/>
                    <a:pt x="101" y="17"/>
                    <a:pt x="101" y="17"/>
                  </a:cubicBezTo>
                  <a:cubicBezTo>
                    <a:pt x="17" y="47"/>
                    <a:pt x="17" y="47"/>
                    <a:pt x="17" y="47"/>
                  </a:cubicBezTo>
                  <a:cubicBezTo>
                    <a:pt x="16" y="48"/>
                    <a:pt x="16" y="48"/>
                    <a:pt x="15" y="48"/>
                  </a:cubicBezTo>
                  <a:cubicBezTo>
                    <a:pt x="9" y="48"/>
                    <a:pt x="9" y="48"/>
                    <a:pt x="9" y="48"/>
                  </a:cubicBezTo>
                  <a:cubicBezTo>
                    <a:pt x="9" y="58"/>
                    <a:pt x="9" y="58"/>
                    <a:pt x="9" y="58"/>
                  </a:cubicBezTo>
                  <a:cubicBezTo>
                    <a:pt x="15" y="58"/>
                    <a:pt x="15" y="58"/>
                    <a:pt x="15" y="58"/>
                  </a:cubicBezTo>
                  <a:cubicBezTo>
                    <a:pt x="16" y="58"/>
                    <a:pt x="16" y="58"/>
                    <a:pt x="17" y="59"/>
                  </a:cubicBezTo>
                  <a:cubicBezTo>
                    <a:pt x="45" y="69"/>
                    <a:pt x="73" y="79"/>
                    <a:pt x="101" y="89"/>
                  </a:cubicBezTo>
                  <a:close/>
                  <a:moveTo>
                    <a:pt x="107" y="96"/>
                  </a:moveTo>
                  <a:cubicBezTo>
                    <a:pt x="107" y="96"/>
                    <a:pt x="107" y="96"/>
                    <a:pt x="107" y="96"/>
                  </a:cubicBezTo>
                  <a:cubicBezTo>
                    <a:pt x="107" y="96"/>
                    <a:pt x="107" y="96"/>
                    <a:pt x="107" y="97"/>
                  </a:cubicBezTo>
                  <a:cubicBezTo>
                    <a:pt x="107" y="97"/>
                    <a:pt x="108" y="97"/>
                    <a:pt x="108" y="97"/>
                  </a:cubicBezTo>
                  <a:cubicBezTo>
                    <a:pt x="112" y="97"/>
                    <a:pt x="112" y="97"/>
                    <a:pt x="112" y="97"/>
                  </a:cubicBezTo>
                  <a:cubicBezTo>
                    <a:pt x="112" y="97"/>
                    <a:pt x="112" y="97"/>
                    <a:pt x="112" y="97"/>
                  </a:cubicBezTo>
                  <a:cubicBezTo>
                    <a:pt x="112" y="97"/>
                    <a:pt x="112" y="97"/>
                    <a:pt x="112" y="97"/>
                  </a:cubicBezTo>
                  <a:cubicBezTo>
                    <a:pt x="113" y="97"/>
                    <a:pt x="113" y="97"/>
                    <a:pt x="113" y="97"/>
                  </a:cubicBezTo>
                  <a:cubicBezTo>
                    <a:pt x="113" y="96"/>
                    <a:pt x="113" y="96"/>
                    <a:pt x="113" y="96"/>
                  </a:cubicBezTo>
                  <a:cubicBezTo>
                    <a:pt x="113" y="10"/>
                    <a:pt x="113" y="10"/>
                    <a:pt x="113" y="10"/>
                  </a:cubicBezTo>
                  <a:cubicBezTo>
                    <a:pt x="113" y="10"/>
                    <a:pt x="113" y="10"/>
                    <a:pt x="113" y="9"/>
                  </a:cubicBezTo>
                  <a:cubicBezTo>
                    <a:pt x="113" y="9"/>
                    <a:pt x="113" y="9"/>
                    <a:pt x="113" y="9"/>
                  </a:cubicBezTo>
                  <a:cubicBezTo>
                    <a:pt x="112" y="9"/>
                    <a:pt x="112" y="9"/>
                    <a:pt x="112" y="9"/>
                  </a:cubicBezTo>
                  <a:cubicBezTo>
                    <a:pt x="108" y="9"/>
                    <a:pt x="108" y="9"/>
                    <a:pt x="108" y="9"/>
                  </a:cubicBezTo>
                  <a:cubicBezTo>
                    <a:pt x="108" y="9"/>
                    <a:pt x="108" y="9"/>
                    <a:pt x="107" y="9"/>
                  </a:cubicBezTo>
                  <a:cubicBezTo>
                    <a:pt x="107" y="9"/>
                    <a:pt x="107" y="9"/>
                    <a:pt x="107" y="9"/>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39"/>
                    <a:pt x="107" y="68"/>
                    <a:pt x="107" y="96"/>
                  </a:cubicBezTo>
                  <a:close/>
                  <a:moveTo>
                    <a:pt x="92" y="24"/>
                  </a:moveTo>
                  <a:cubicBezTo>
                    <a:pt x="92" y="24"/>
                    <a:pt x="92" y="24"/>
                    <a:pt x="92" y="24"/>
                  </a:cubicBezTo>
                  <a:cubicBezTo>
                    <a:pt x="94" y="24"/>
                    <a:pt x="95" y="24"/>
                    <a:pt x="96" y="26"/>
                  </a:cubicBezTo>
                  <a:cubicBezTo>
                    <a:pt x="96" y="27"/>
                    <a:pt x="96" y="29"/>
                    <a:pt x="94" y="30"/>
                  </a:cubicBezTo>
                  <a:cubicBezTo>
                    <a:pt x="29" y="53"/>
                    <a:pt x="29" y="53"/>
                    <a:pt x="29" y="53"/>
                  </a:cubicBezTo>
                  <a:cubicBezTo>
                    <a:pt x="28" y="54"/>
                    <a:pt x="26" y="53"/>
                    <a:pt x="25" y="51"/>
                  </a:cubicBezTo>
                  <a:cubicBezTo>
                    <a:pt x="25" y="50"/>
                    <a:pt x="26" y="48"/>
                    <a:pt x="27" y="48"/>
                  </a:cubicBezTo>
                  <a:cubicBezTo>
                    <a:pt x="92" y="24"/>
                    <a:pt x="92" y="24"/>
                    <a:pt x="92" y="24"/>
                  </a:cubicBezTo>
                  <a:close/>
                  <a:moveTo>
                    <a:pt x="34" y="75"/>
                  </a:moveTo>
                  <a:cubicBezTo>
                    <a:pt x="34" y="75"/>
                    <a:pt x="34" y="75"/>
                    <a:pt x="34" y="75"/>
                  </a:cubicBezTo>
                  <a:cubicBezTo>
                    <a:pt x="32" y="79"/>
                    <a:pt x="32" y="79"/>
                    <a:pt x="32" y="79"/>
                  </a:cubicBezTo>
                  <a:cubicBezTo>
                    <a:pt x="32" y="80"/>
                    <a:pt x="32" y="81"/>
                    <a:pt x="32" y="83"/>
                  </a:cubicBezTo>
                  <a:cubicBezTo>
                    <a:pt x="33" y="84"/>
                    <a:pt x="34" y="84"/>
                    <a:pt x="35" y="85"/>
                  </a:cubicBezTo>
                  <a:cubicBezTo>
                    <a:pt x="58" y="93"/>
                    <a:pt x="58" y="93"/>
                    <a:pt x="58" y="93"/>
                  </a:cubicBezTo>
                  <a:cubicBezTo>
                    <a:pt x="58" y="93"/>
                    <a:pt x="59" y="93"/>
                    <a:pt x="59" y="93"/>
                  </a:cubicBezTo>
                  <a:cubicBezTo>
                    <a:pt x="60" y="94"/>
                    <a:pt x="61" y="94"/>
                    <a:pt x="62" y="93"/>
                  </a:cubicBezTo>
                  <a:cubicBezTo>
                    <a:pt x="62" y="93"/>
                    <a:pt x="62" y="93"/>
                    <a:pt x="62" y="93"/>
                  </a:cubicBezTo>
                  <a:cubicBezTo>
                    <a:pt x="63" y="93"/>
                    <a:pt x="64" y="92"/>
                    <a:pt x="64" y="91"/>
                  </a:cubicBezTo>
                  <a:cubicBezTo>
                    <a:pt x="64" y="91"/>
                    <a:pt x="64" y="91"/>
                    <a:pt x="64" y="90"/>
                  </a:cubicBezTo>
                  <a:cubicBezTo>
                    <a:pt x="66" y="86"/>
                    <a:pt x="66" y="86"/>
                    <a:pt x="66" y="86"/>
                  </a:cubicBezTo>
                  <a:cubicBezTo>
                    <a:pt x="34" y="75"/>
                    <a:pt x="34" y="75"/>
                    <a:pt x="34" y="75"/>
                  </a:cubicBezTo>
                  <a:close/>
                  <a:moveTo>
                    <a:pt x="74" y="90"/>
                  </a:moveTo>
                  <a:cubicBezTo>
                    <a:pt x="74" y="90"/>
                    <a:pt x="74" y="90"/>
                    <a:pt x="74" y="90"/>
                  </a:cubicBezTo>
                  <a:cubicBezTo>
                    <a:pt x="73" y="94"/>
                    <a:pt x="73" y="94"/>
                    <a:pt x="73" y="94"/>
                  </a:cubicBezTo>
                  <a:cubicBezTo>
                    <a:pt x="73" y="94"/>
                    <a:pt x="73" y="94"/>
                    <a:pt x="73" y="94"/>
                  </a:cubicBezTo>
                  <a:cubicBezTo>
                    <a:pt x="72" y="98"/>
                    <a:pt x="69" y="100"/>
                    <a:pt x="66" y="102"/>
                  </a:cubicBezTo>
                  <a:cubicBezTo>
                    <a:pt x="66" y="102"/>
                    <a:pt x="66" y="102"/>
                    <a:pt x="66" y="102"/>
                  </a:cubicBezTo>
                  <a:cubicBezTo>
                    <a:pt x="63" y="103"/>
                    <a:pt x="59" y="103"/>
                    <a:pt x="55" y="102"/>
                  </a:cubicBezTo>
                  <a:cubicBezTo>
                    <a:pt x="55" y="102"/>
                    <a:pt x="55" y="102"/>
                    <a:pt x="55" y="102"/>
                  </a:cubicBezTo>
                  <a:cubicBezTo>
                    <a:pt x="32" y="94"/>
                    <a:pt x="32" y="94"/>
                    <a:pt x="32" y="94"/>
                  </a:cubicBezTo>
                  <a:cubicBezTo>
                    <a:pt x="28" y="92"/>
                    <a:pt x="25" y="90"/>
                    <a:pt x="24" y="86"/>
                  </a:cubicBezTo>
                  <a:cubicBezTo>
                    <a:pt x="22" y="83"/>
                    <a:pt x="22" y="80"/>
                    <a:pt x="23" y="76"/>
                  </a:cubicBezTo>
                  <a:cubicBezTo>
                    <a:pt x="25" y="72"/>
                    <a:pt x="25" y="72"/>
                    <a:pt x="25" y="72"/>
                  </a:cubicBezTo>
                  <a:cubicBezTo>
                    <a:pt x="14" y="68"/>
                    <a:pt x="14" y="68"/>
                    <a:pt x="14" y="68"/>
                  </a:cubicBezTo>
                  <a:cubicBezTo>
                    <a:pt x="8" y="68"/>
                    <a:pt x="8" y="68"/>
                    <a:pt x="8" y="68"/>
                  </a:cubicBezTo>
                  <a:cubicBezTo>
                    <a:pt x="6" y="68"/>
                    <a:pt x="4" y="67"/>
                    <a:pt x="2" y="65"/>
                  </a:cubicBezTo>
                  <a:cubicBezTo>
                    <a:pt x="2" y="65"/>
                    <a:pt x="2" y="65"/>
                    <a:pt x="2" y="65"/>
                  </a:cubicBezTo>
                  <a:cubicBezTo>
                    <a:pt x="1" y="64"/>
                    <a:pt x="0" y="62"/>
                    <a:pt x="0" y="60"/>
                  </a:cubicBezTo>
                  <a:cubicBezTo>
                    <a:pt x="0" y="46"/>
                    <a:pt x="0" y="46"/>
                    <a:pt x="0" y="46"/>
                  </a:cubicBezTo>
                  <a:cubicBezTo>
                    <a:pt x="0" y="44"/>
                    <a:pt x="1" y="42"/>
                    <a:pt x="2" y="41"/>
                  </a:cubicBezTo>
                  <a:cubicBezTo>
                    <a:pt x="3" y="40"/>
                    <a:pt x="3" y="40"/>
                    <a:pt x="3" y="40"/>
                  </a:cubicBezTo>
                  <a:cubicBezTo>
                    <a:pt x="4" y="39"/>
                    <a:pt x="6" y="38"/>
                    <a:pt x="8" y="38"/>
                  </a:cubicBezTo>
                  <a:cubicBezTo>
                    <a:pt x="14" y="38"/>
                    <a:pt x="14" y="38"/>
                    <a:pt x="14" y="38"/>
                  </a:cubicBezTo>
                  <a:cubicBezTo>
                    <a:pt x="98" y="8"/>
                    <a:pt x="98" y="8"/>
                    <a:pt x="98" y="8"/>
                  </a:cubicBezTo>
                  <a:cubicBezTo>
                    <a:pt x="98" y="6"/>
                    <a:pt x="99" y="4"/>
                    <a:pt x="101" y="3"/>
                  </a:cubicBezTo>
                  <a:cubicBezTo>
                    <a:pt x="101" y="2"/>
                    <a:pt x="101" y="2"/>
                    <a:pt x="101" y="2"/>
                  </a:cubicBezTo>
                  <a:cubicBezTo>
                    <a:pt x="103" y="1"/>
                    <a:pt x="105" y="0"/>
                    <a:pt x="108" y="0"/>
                  </a:cubicBezTo>
                  <a:cubicBezTo>
                    <a:pt x="112" y="0"/>
                    <a:pt x="112" y="0"/>
                    <a:pt x="112" y="0"/>
                  </a:cubicBezTo>
                  <a:cubicBezTo>
                    <a:pt x="115" y="0"/>
                    <a:pt x="117" y="1"/>
                    <a:pt x="119" y="3"/>
                  </a:cubicBezTo>
                  <a:cubicBezTo>
                    <a:pt x="120" y="3"/>
                    <a:pt x="120" y="3"/>
                    <a:pt x="120" y="3"/>
                  </a:cubicBezTo>
                  <a:cubicBezTo>
                    <a:pt x="121" y="5"/>
                    <a:pt x="122" y="7"/>
                    <a:pt x="122" y="10"/>
                  </a:cubicBezTo>
                  <a:cubicBezTo>
                    <a:pt x="122" y="96"/>
                    <a:pt x="122" y="96"/>
                    <a:pt x="122" y="96"/>
                  </a:cubicBezTo>
                  <a:cubicBezTo>
                    <a:pt x="122" y="99"/>
                    <a:pt x="121" y="101"/>
                    <a:pt x="119" y="103"/>
                  </a:cubicBezTo>
                  <a:cubicBezTo>
                    <a:pt x="119" y="104"/>
                    <a:pt x="119" y="104"/>
                    <a:pt x="119" y="104"/>
                  </a:cubicBezTo>
                  <a:cubicBezTo>
                    <a:pt x="117" y="105"/>
                    <a:pt x="114" y="106"/>
                    <a:pt x="112" y="106"/>
                  </a:cubicBezTo>
                  <a:cubicBezTo>
                    <a:pt x="112" y="106"/>
                    <a:pt x="112" y="106"/>
                    <a:pt x="112" y="106"/>
                  </a:cubicBezTo>
                  <a:cubicBezTo>
                    <a:pt x="108" y="106"/>
                    <a:pt x="108" y="106"/>
                    <a:pt x="108" y="106"/>
                  </a:cubicBezTo>
                  <a:cubicBezTo>
                    <a:pt x="105" y="106"/>
                    <a:pt x="103" y="105"/>
                    <a:pt x="101" y="103"/>
                  </a:cubicBezTo>
                  <a:cubicBezTo>
                    <a:pt x="99" y="102"/>
                    <a:pt x="98" y="100"/>
                    <a:pt x="98" y="98"/>
                  </a:cubicBezTo>
                  <a:cubicBezTo>
                    <a:pt x="74" y="90"/>
                    <a:pt x="74" y="90"/>
                    <a:pt x="74" y="90"/>
                  </a:cubicBezTo>
                  <a:close/>
                  <a:moveTo>
                    <a:pt x="101" y="2"/>
                  </a:moveTo>
                  <a:cubicBezTo>
                    <a:pt x="101" y="2"/>
                    <a:pt x="101" y="2"/>
                    <a:pt x="101" y="2"/>
                  </a:cubicBezTo>
                  <a:cubicBezTo>
                    <a:pt x="103" y="1"/>
                    <a:pt x="106" y="1"/>
                    <a:pt x="107" y="3"/>
                  </a:cubicBezTo>
                  <a:cubicBezTo>
                    <a:pt x="101" y="2"/>
                    <a:pt x="101" y="2"/>
                    <a:pt x="10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8" name="TextBox 23"/>
          <p:cNvSpPr txBox="1"/>
          <p:nvPr/>
        </p:nvSpPr>
        <p:spPr>
          <a:xfrm>
            <a:off x="1326096" y="2218537"/>
            <a:ext cx="1802699" cy="101566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00" dirty="0">
              <a:solidFill>
                <a:schemeClr val="tx1">
                  <a:lumMod val="75000"/>
                  <a:lumOff val="25000"/>
                </a:schemeClr>
              </a:solidFill>
              <a:cs typeface="+mn-ea"/>
              <a:sym typeface="+mn-lt"/>
            </a:endParaRPr>
          </a:p>
        </p:txBody>
      </p:sp>
      <p:sp>
        <p:nvSpPr>
          <p:cNvPr id="19" name="TextBox 24"/>
          <p:cNvSpPr txBox="1"/>
          <p:nvPr/>
        </p:nvSpPr>
        <p:spPr>
          <a:xfrm>
            <a:off x="1326097" y="1928152"/>
            <a:ext cx="1800493" cy="369332"/>
          </a:xfrm>
          <a:prstGeom prst="rect">
            <a:avLst/>
          </a:prstGeom>
          <a:noFill/>
        </p:spPr>
        <p:txBody>
          <a:bodyPr wrap="none" rtlCol="0">
            <a:spAutoFit/>
          </a:bodyPr>
          <a:lstStyle/>
          <a:p>
            <a:r>
              <a:rPr lang="zh-CN" altLang="en-US" sz="1800" dirty="0">
                <a:solidFill>
                  <a:schemeClr val="tx1">
                    <a:lumMod val="75000"/>
                    <a:lumOff val="25000"/>
                  </a:schemeClr>
                </a:solidFill>
                <a:cs typeface="+mn-ea"/>
                <a:sym typeface="+mn-lt"/>
              </a:rPr>
              <a:t>请替换文字内容</a:t>
            </a:r>
          </a:p>
        </p:txBody>
      </p:sp>
      <p:sp>
        <p:nvSpPr>
          <p:cNvPr id="20" name="TextBox 23"/>
          <p:cNvSpPr txBox="1"/>
          <p:nvPr/>
        </p:nvSpPr>
        <p:spPr>
          <a:xfrm>
            <a:off x="1326096" y="4618837"/>
            <a:ext cx="1802699" cy="1015663"/>
          </a:xfrm>
          <a:prstGeom prst="rect">
            <a:avLst/>
          </a:prstGeom>
          <a:noFill/>
        </p:spPr>
        <p:txBody>
          <a:bodyPr wrap="square" rtlCol="0">
            <a:spAutoFit/>
          </a:bodyPr>
          <a:lstStyle/>
          <a:p>
            <a:pPr>
              <a:lnSpc>
                <a:spcPct val="150000"/>
              </a:lnSpc>
            </a:pPr>
            <a:r>
              <a:rPr lang="zh-CN" altLang="en-US" sz="100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00" dirty="0">
              <a:solidFill>
                <a:schemeClr val="tx1">
                  <a:lumMod val="75000"/>
                  <a:lumOff val="25000"/>
                </a:schemeClr>
              </a:solidFill>
              <a:cs typeface="+mn-ea"/>
              <a:sym typeface="+mn-lt"/>
            </a:endParaRPr>
          </a:p>
        </p:txBody>
      </p:sp>
      <p:sp>
        <p:nvSpPr>
          <p:cNvPr id="21" name="TextBox 24"/>
          <p:cNvSpPr txBox="1"/>
          <p:nvPr/>
        </p:nvSpPr>
        <p:spPr>
          <a:xfrm>
            <a:off x="1326097" y="4328452"/>
            <a:ext cx="1800493" cy="369332"/>
          </a:xfrm>
          <a:prstGeom prst="rect">
            <a:avLst/>
          </a:prstGeom>
          <a:noFill/>
        </p:spPr>
        <p:txBody>
          <a:bodyPr wrap="none" rtlCol="0">
            <a:spAutoFit/>
          </a:bodyPr>
          <a:lstStyle/>
          <a:p>
            <a:r>
              <a:rPr lang="zh-CN" altLang="en-US" sz="1800" dirty="0">
                <a:solidFill>
                  <a:schemeClr val="tx1">
                    <a:lumMod val="75000"/>
                    <a:lumOff val="25000"/>
                  </a:schemeClr>
                </a:solidFill>
                <a:cs typeface="+mn-ea"/>
                <a:sym typeface="+mn-lt"/>
              </a:rPr>
              <a:t>请替换文字内容</a:t>
            </a:r>
          </a:p>
        </p:txBody>
      </p:sp>
      <p:sp>
        <p:nvSpPr>
          <p:cNvPr id="22" name="TextBox 23"/>
          <p:cNvSpPr txBox="1"/>
          <p:nvPr/>
        </p:nvSpPr>
        <p:spPr>
          <a:xfrm>
            <a:off x="8978408" y="2218537"/>
            <a:ext cx="1600005" cy="1015663"/>
          </a:xfrm>
          <a:prstGeom prst="rect">
            <a:avLst/>
          </a:prstGeom>
          <a:noFill/>
        </p:spPr>
        <p:txBody>
          <a:bodyPr wrap="square" rtlCol="0">
            <a:spAutoFit/>
          </a:bodyPr>
          <a:lstStyle/>
          <a:p>
            <a:pPr>
              <a:lnSpc>
                <a:spcPct val="150000"/>
              </a:lnSpc>
            </a:pPr>
            <a:r>
              <a:rPr lang="zh-CN" altLang="en-US" sz="1000" dirty="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00" dirty="0">
              <a:solidFill>
                <a:schemeClr val="tx1">
                  <a:lumMod val="75000"/>
                  <a:lumOff val="25000"/>
                </a:schemeClr>
              </a:solidFill>
              <a:cs typeface="+mn-ea"/>
              <a:sym typeface="+mn-lt"/>
            </a:endParaRPr>
          </a:p>
        </p:txBody>
      </p:sp>
      <p:sp>
        <p:nvSpPr>
          <p:cNvPr id="23" name="TextBox 24"/>
          <p:cNvSpPr txBox="1"/>
          <p:nvPr/>
        </p:nvSpPr>
        <p:spPr>
          <a:xfrm>
            <a:off x="8978408" y="1928152"/>
            <a:ext cx="1800493" cy="369332"/>
          </a:xfrm>
          <a:prstGeom prst="rect">
            <a:avLst/>
          </a:prstGeom>
          <a:noFill/>
        </p:spPr>
        <p:txBody>
          <a:bodyPr wrap="none" rtlCol="0">
            <a:spAutoFit/>
          </a:bodyPr>
          <a:lstStyle/>
          <a:p>
            <a:r>
              <a:rPr lang="zh-CN" altLang="en-US" sz="1800" dirty="0">
                <a:solidFill>
                  <a:schemeClr val="tx1">
                    <a:lumMod val="75000"/>
                    <a:lumOff val="25000"/>
                  </a:schemeClr>
                </a:solidFill>
                <a:cs typeface="+mn-ea"/>
                <a:sym typeface="+mn-lt"/>
              </a:rPr>
              <a:t>请替换文字内容</a:t>
            </a:r>
          </a:p>
        </p:txBody>
      </p:sp>
      <p:sp>
        <p:nvSpPr>
          <p:cNvPr id="24" name="TextBox 23"/>
          <p:cNvSpPr txBox="1"/>
          <p:nvPr/>
        </p:nvSpPr>
        <p:spPr>
          <a:xfrm>
            <a:off x="8978408" y="4618837"/>
            <a:ext cx="1600005" cy="1015663"/>
          </a:xfrm>
          <a:prstGeom prst="rect">
            <a:avLst/>
          </a:prstGeom>
          <a:noFill/>
        </p:spPr>
        <p:txBody>
          <a:bodyPr wrap="square" rtlCol="0">
            <a:spAutoFit/>
          </a:bodyPr>
          <a:lstStyle/>
          <a:p>
            <a:pPr>
              <a:lnSpc>
                <a:spcPct val="150000"/>
              </a:lnSpc>
            </a:pPr>
            <a:r>
              <a:rPr lang="zh-CN" altLang="en-US" sz="100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00" dirty="0">
              <a:solidFill>
                <a:schemeClr val="tx1">
                  <a:lumMod val="75000"/>
                  <a:lumOff val="25000"/>
                </a:schemeClr>
              </a:solidFill>
              <a:cs typeface="+mn-ea"/>
              <a:sym typeface="+mn-lt"/>
            </a:endParaRPr>
          </a:p>
        </p:txBody>
      </p:sp>
      <p:sp>
        <p:nvSpPr>
          <p:cNvPr id="25" name="TextBox 24"/>
          <p:cNvSpPr txBox="1"/>
          <p:nvPr/>
        </p:nvSpPr>
        <p:spPr>
          <a:xfrm>
            <a:off x="8978408" y="4328452"/>
            <a:ext cx="1800493" cy="369332"/>
          </a:xfrm>
          <a:prstGeom prst="rect">
            <a:avLst/>
          </a:prstGeom>
          <a:noFill/>
        </p:spPr>
        <p:txBody>
          <a:bodyPr wrap="none" rtlCol="0">
            <a:spAutoFit/>
          </a:bodyPr>
          <a:lstStyle/>
          <a:p>
            <a:r>
              <a:rPr lang="zh-CN" altLang="en-US" sz="1800" dirty="0">
                <a:solidFill>
                  <a:schemeClr val="tx1">
                    <a:lumMod val="75000"/>
                    <a:lumOff val="25000"/>
                  </a:schemeClr>
                </a:solidFill>
                <a:cs typeface="+mn-ea"/>
                <a:sym typeface="+mn-lt"/>
              </a:rPr>
              <a:t>请替换文字内容</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75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anim calcmode="lin" valueType="num">
                                      <p:cBhvr>
                                        <p:cTn id="51" dur="500" fill="hold"/>
                                        <p:tgtEl>
                                          <p:spTgt spid="6"/>
                                        </p:tgtEl>
                                        <p:attrNameLst>
                                          <p:attrName>ppt_x</p:attrName>
                                        </p:attrNameLst>
                                      </p:cBhvr>
                                      <p:tavLst>
                                        <p:tav tm="0">
                                          <p:val>
                                            <p:strVal val="#ppt_x"/>
                                          </p:val>
                                        </p:tav>
                                        <p:tav tm="100000">
                                          <p:val>
                                            <p:strVal val="#ppt_x"/>
                                          </p:val>
                                        </p:tav>
                                      </p:tavLst>
                                    </p:anim>
                                    <p:anim calcmode="lin" valueType="num">
                                      <p:cBhvr>
                                        <p:cTn id="52" dur="500" fill="hold"/>
                                        <p:tgtEl>
                                          <p:spTgt spid="6"/>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12" presetClass="entr" presetSubtype="4"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up)">
                                      <p:cBhvr>
                                        <p:cTn id="57" dur="500"/>
                                        <p:tgtEl>
                                          <p:spTgt spid="18"/>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p:tgtEl>
                                          <p:spTgt spid="19"/>
                                        </p:tgtEl>
                                        <p:attrNameLst>
                                          <p:attrName>ppt_y</p:attrName>
                                        </p:attrNameLst>
                                      </p:cBhvr>
                                      <p:tavLst>
                                        <p:tav tm="0">
                                          <p:val>
                                            <p:strVal val="#ppt_y-#ppt_h*1.125000"/>
                                          </p:val>
                                        </p:tav>
                                        <p:tav tm="100000">
                                          <p:val>
                                            <p:strVal val="#ppt_y"/>
                                          </p:val>
                                        </p:tav>
                                      </p:tavLst>
                                    </p:anim>
                                    <p:animEffect transition="in" filter="wipe(down)">
                                      <p:cBhvr>
                                        <p:cTn id="61" dur="500"/>
                                        <p:tgtEl>
                                          <p:spTgt spid="19"/>
                                        </p:tgtEl>
                                      </p:cBhvr>
                                    </p:animEffect>
                                  </p:childTnLst>
                                </p:cTn>
                              </p:par>
                            </p:childTnLst>
                          </p:cTn>
                        </p:par>
                        <p:par>
                          <p:cTn id="62" fill="hold">
                            <p:stCondLst>
                              <p:cond delay="3500"/>
                            </p:stCondLst>
                            <p:childTnLst>
                              <p:par>
                                <p:cTn id="63" presetID="12" presetClass="entr" presetSubtype="4"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p:tgtEl>
                                          <p:spTgt spid="20"/>
                                        </p:tgtEl>
                                        <p:attrNameLst>
                                          <p:attrName>ppt_y</p:attrName>
                                        </p:attrNameLst>
                                      </p:cBhvr>
                                      <p:tavLst>
                                        <p:tav tm="0">
                                          <p:val>
                                            <p:strVal val="#ppt_y+#ppt_h*1.125000"/>
                                          </p:val>
                                        </p:tav>
                                        <p:tav tm="100000">
                                          <p:val>
                                            <p:strVal val="#ppt_y"/>
                                          </p:val>
                                        </p:tav>
                                      </p:tavLst>
                                    </p:anim>
                                    <p:animEffect transition="in" filter="wipe(up)">
                                      <p:cBhvr>
                                        <p:cTn id="66" dur="500"/>
                                        <p:tgtEl>
                                          <p:spTgt spid="20"/>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ppt_y</p:attrName>
                                        </p:attrNameLst>
                                      </p:cBhvr>
                                      <p:tavLst>
                                        <p:tav tm="0">
                                          <p:val>
                                            <p:strVal val="#ppt_y-#ppt_h*1.125000"/>
                                          </p:val>
                                        </p:tav>
                                        <p:tav tm="100000">
                                          <p:val>
                                            <p:strVal val="#ppt_y"/>
                                          </p:val>
                                        </p:tav>
                                      </p:tavLst>
                                    </p:anim>
                                    <p:animEffect transition="in" filter="wipe(down)">
                                      <p:cBhvr>
                                        <p:cTn id="70" dur="500"/>
                                        <p:tgtEl>
                                          <p:spTgt spid="21"/>
                                        </p:tgtEl>
                                      </p:cBhvr>
                                    </p:animEffect>
                                  </p:childTnLst>
                                </p:cTn>
                              </p:par>
                            </p:childTnLst>
                          </p:cTn>
                        </p:par>
                        <p:par>
                          <p:cTn id="71" fill="hold">
                            <p:stCondLst>
                              <p:cond delay="4000"/>
                            </p:stCondLst>
                            <p:childTnLst>
                              <p:par>
                                <p:cTn id="72" presetID="12" presetClass="entr" presetSubtype="4"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ppt_y</p:attrName>
                                        </p:attrNameLst>
                                      </p:cBhvr>
                                      <p:tavLst>
                                        <p:tav tm="0">
                                          <p:val>
                                            <p:strVal val="#ppt_y+#ppt_h*1.125000"/>
                                          </p:val>
                                        </p:tav>
                                        <p:tav tm="100000">
                                          <p:val>
                                            <p:strVal val="#ppt_y"/>
                                          </p:val>
                                        </p:tav>
                                      </p:tavLst>
                                    </p:anim>
                                    <p:animEffect transition="in" filter="wipe(up)">
                                      <p:cBhvr>
                                        <p:cTn id="75" dur="500"/>
                                        <p:tgtEl>
                                          <p:spTgt spid="22"/>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p:tgtEl>
                                          <p:spTgt spid="23"/>
                                        </p:tgtEl>
                                        <p:attrNameLst>
                                          <p:attrName>ppt_y</p:attrName>
                                        </p:attrNameLst>
                                      </p:cBhvr>
                                      <p:tavLst>
                                        <p:tav tm="0">
                                          <p:val>
                                            <p:strVal val="#ppt_y-#ppt_h*1.125000"/>
                                          </p:val>
                                        </p:tav>
                                        <p:tav tm="100000">
                                          <p:val>
                                            <p:strVal val="#ppt_y"/>
                                          </p:val>
                                        </p:tav>
                                      </p:tavLst>
                                    </p:anim>
                                    <p:animEffect transition="in" filter="wipe(down)">
                                      <p:cBhvr>
                                        <p:cTn id="79" dur="500"/>
                                        <p:tgtEl>
                                          <p:spTgt spid="23"/>
                                        </p:tgtEl>
                                      </p:cBhvr>
                                    </p:animEffect>
                                  </p:childTnLst>
                                </p:cTn>
                              </p:par>
                            </p:childTnLst>
                          </p:cTn>
                        </p:par>
                        <p:par>
                          <p:cTn id="80" fill="hold">
                            <p:stCondLst>
                              <p:cond delay="4500"/>
                            </p:stCondLst>
                            <p:childTnLst>
                              <p:par>
                                <p:cTn id="81" presetID="12" presetClass="entr" presetSubtype="4"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p:tgtEl>
                                          <p:spTgt spid="24"/>
                                        </p:tgtEl>
                                        <p:attrNameLst>
                                          <p:attrName>ppt_y</p:attrName>
                                        </p:attrNameLst>
                                      </p:cBhvr>
                                      <p:tavLst>
                                        <p:tav tm="0">
                                          <p:val>
                                            <p:strVal val="#ppt_y+#ppt_h*1.125000"/>
                                          </p:val>
                                        </p:tav>
                                        <p:tav tm="100000">
                                          <p:val>
                                            <p:strVal val="#ppt_y"/>
                                          </p:val>
                                        </p:tav>
                                      </p:tavLst>
                                    </p:anim>
                                    <p:animEffect transition="in" filter="wipe(up)">
                                      <p:cBhvr>
                                        <p:cTn id="84" dur="500"/>
                                        <p:tgtEl>
                                          <p:spTgt spid="24"/>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p:tgtEl>
                                          <p:spTgt spid="25"/>
                                        </p:tgtEl>
                                        <p:attrNameLst>
                                          <p:attrName>ppt_y</p:attrName>
                                        </p:attrNameLst>
                                      </p:cBhvr>
                                      <p:tavLst>
                                        <p:tav tm="0">
                                          <p:val>
                                            <p:strVal val="#ppt_y-#ppt_h*1.125000"/>
                                          </p:val>
                                        </p:tav>
                                        <p:tav tm="100000">
                                          <p:val>
                                            <p:strVal val="#ppt_y"/>
                                          </p:val>
                                        </p:tav>
                                      </p:tavLst>
                                    </p:anim>
                                    <p:animEffect transition="in" filter="wipe(down)">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8" grpId="0"/>
      <p:bldP spid="19" grpId="0"/>
      <p:bldP spid="20" grpId="0"/>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6"/>
          <p:cNvSpPr/>
          <p:nvPr/>
        </p:nvSpPr>
        <p:spPr>
          <a:xfrm rot="16200000">
            <a:off x="312942" y="2729467"/>
            <a:ext cx="3303270" cy="1651635"/>
          </a:xfrm>
          <a:custGeom>
            <a:avLst/>
            <a:gdLst>
              <a:gd name="connsiteX0" fmla="*/ 0 w 3303270"/>
              <a:gd name="connsiteY0" fmla="*/ 0 h 1651635"/>
              <a:gd name="connsiteX1" fmla="*/ 3303270 w 3303270"/>
              <a:gd name="connsiteY1" fmla="*/ 0 h 1651635"/>
              <a:gd name="connsiteX2" fmla="*/ 1651635 w 3303270"/>
              <a:gd name="connsiteY2" fmla="*/ 1651635 h 1651635"/>
              <a:gd name="connsiteX3" fmla="*/ 0 w 3303270"/>
              <a:gd name="connsiteY3" fmla="*/ 0 h 1651635"/>
            </a:gdLst>
            <a:ahLst/>
            <a:cxnLst>
              <a:cxn ang="0">
                <a:pos x="connsiteX0" y="connsiteY0"/>
              </a:cxn>
              <a:cxn ang="0">
                <a:pos x="connsiteX1" y="connsiteY1"/>
              </a:cxn>
              <a:cxn ang="0">
                <a:pos x="connsiteX2" y="connsiteY2"/>
              </a:cxn>
              <a:cxn ang="0">
                <a:pos x="connsiteX3" y="connsiteY3"/>
              </a:cxn>
            </a:cxnLst>
            <a:rect l="l" t="t" r="r" b="b"/>
            <a:pathLst>
              <a:path w="3303270" h="1651635">
                <a:moveTo>
                  <a:pt x="0" y="0"/>
                </a:moveTo>
                <a:lnTo>
                  <a:pt x="3303270" y="0"/>
                </a:lnTo>
                <a:cubicBezTo>
                  <a:pt x="3303270" y="912173"/>
                  <a:pt x="2563808" y="1651635"/>
                  <a:pt x="1651635" y="1651635"/>
                </a:cubicBezTo>
                <a:cubicBezTo>
                  <a:pt x="739462" y="1651635"/>
                  <a:pt x="0" y="912173"/>
                  <a:pt x="0" y="0"/>
                </a:cubicBezTo>
                <a:close/>
              </a:path>
            </a:pathLst>
          </a:cu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1456328" y="2262622"/>
            <a:ext cx="954107" cy="2438488"/>
          </a:xfrm>
          <a:prstGeom prst="rect">
            <a:avLst/>
          </a:prstGeom>
        </p:spPr>
        <p:txBody>
          <a:bodyPr wrap="none">
            <a:spAutoFit/>
          </a:bodyPr>
          <a:lstStyle/>
          <a:p>
            <a:pPr algn="r">
              <a:lnSpc>
                <a:spcPct val="150000"/>
              </a:lnSpc>
            </a:pPr>
            <a:r>
              <a:rPr lang="zh-CN" altLang="en-US" sz="5400" b="1" spc="600" dirty="0">
                <a:solidFill>
                  <a:schemeClr val="bg1"/>
                </a:solidFill>
                <a:cs typeface="+mn-ea"/>
                <a:sym typeface="+mn-lt"/>
              </a:rPr>
              <a:t>目</a:t>
            </a:r>
            <a:endParaRPr lang="en-US" altLang="zh-CN" sz="5400" b="1" spc="600" dirty="0">
              <a:solidFill>
                <a:schemeClr val="bg1"/>
              </a:solidFill>
              <a:cs typeface="+mn-ea"/>
              <a:sym typeface="+mn-lt"/>
            </a:endParaRPr>
          </a:p>
          <a:p>
            <a:pPr algn="r">
              <a:lnSpc>
                <a:spcPct val="150000"/>
              </a:lnSpc>
            </a:pPr>
            <a:r>
              <a:rPr lang="zh-CN" altLang="en-US" sz="5400" b="1" spc="600" dirty="0">
                <a:solidFill>
                  <a:schemeClr val="bg1"/>
                </a:solidFill>
                <a:cs typeface="+mn-ea"/>
                <a:sym typeface="+mn-lt"/>
              </a:rPr>
              <a:t>录</a:t>
            </a:r>
            <a:endParaRPr lang="en-US" altLang="zh-CN" sz="5400" b="1" spc="600" dirty="0">
              <a:solidFill>
                <a:schemeClr val="bg1"/>
              </a:solidFill>
              <a:cs typeface="+mn-ea"/>
              <a:sym typeface="+mn-lt"/>
            </a:endParaRPr>
          </a:p>
        </p:txBody>
      </p:sp>
      <p:sp>
        <p:nvSpPr>
          <p:cNvPr id="4" name="矩形 3"/>
          <p:cNvSpPr/>
          <p:nvPr/>
        </p:nvSpPr>
        <p:spPr>
          <a:xfrm>
            <a:off x="3087354" y="1972093"/>
            <a:ext cx="2331086" cy="581057"/>
          </a:xfrm>
          <a:prstGeom prst="rect">
            <a:avLst/>
          </a:prstGeom>
        </p:spPr>
        <p:txBody>
          <a:bodyPr wrap="none">
            <a:spAutoFit/>
          </a:bodyPr>
          <a:lstStyle/>
          <a:p>
            <a:pPr marL="342900" indent="-342900" algn="r">
              <a:lnSpc>
                <a:spcPct val="150000"/>
              </a:lnSpc>
              <a:buFont typeface="Wingdings" panose="05000000000000000000" pitchFamily="2" charset="2"/>
              <a:buChar char="l"/>
            </a:pPr>
            <a:r>
              <a:rPr lang="zh-CN" altLang="en-US" sz="2400" b="1" spc="600" dirty="0">
                <a:solidFill>
                  <a:schemeClr val="tx1">
                    <a:lumMod val="85000"/>
                    <a:lumOff val="15000"/>
                  </a:schemeClr>
                </a:solidFill>
                <a:cs typeface="+mn-ea"/>
                <a:sym typeface="+mn-lt"/>
              </a:rPr>
              <a:t>关于我</a:t>
            </a:r>
            <a:r>
              <a:rPr lang="en-US" altLang="zh-CN" sz="2400" b="1" spc="600" dirty="0">
                <a:solidFill>
                  <a:schemeClr val="tx1">
                    <a:lumMod val="85000"/>
                    <a:lumOff val="15000"/>
                  </a:schemeClr>
                </a:solidFill>
                <a:cs typeface="+mn-ea"/>
                <a:sym typeface="+mn-lt"/>
              </a:rPr>
              <a:t>ME</a:t>
            </a:r>
          </a:p>
        </p:txBody>
      </p:sp>
      <p:sp>
        <p:nvSpPr>
          <p:cNvPr id="5" name="矩形 4"/>
          <p:cNvSpPr/>
          <p:nvPr/>
        </p:nvSpPr>
        <p:spPr>
          <a:xfrm>
            <a:off x="3280363" y="2833867"/>
            <a:ext cx="2069797" cy="582980"/>
          </a:xfrm>
          <a:prstGeom prst="rect">
            <a:avLst/>
          </a:prstGeom>
        </p:spPr>
        <p:txBody>
          <a:bodyPr wrap="none">
            <a:spAutoFit/>
          </a:bodyPr>
          <a:lstStyle/>
          <a:p>
            <a:pPr marL="342900" indent="-342900" algn="r">
              <a:lnSpc>
                <a:spcPct val="150000"/>
              </a:lnSpc>
              <a:buFont typeface="Wingdings" panose="05000000000000000000" pitchFamily="2" charset="2"/>
              <a:buChar char="l"/>
            </a:pPr>
            <a:r>
              <a:rPr lang="zh-CN" altLang="en-US" sz="2400" b="1" spc="600" dirty="0" smtClean="0">
                <a:solidFill>
                  <a:schemeClr val="tx1">
                    <a:lumMod val="85000"/>
                    <a:lumOff val="15000"/>
                  </a:schemeClr>
                </a:solidFill>
                <a:cs typeface="+mn-ea"/>
                <a:sym typeface="+mn-lt"/>
              </a:rPr>
              <a:t>专业认知</a:t>
            </a:r>
            <a:endParaRPr lang="en-US" altLang="zh-CN" sz="2400" b="1" spc="600" dirty="0">
              <a:solidFill>
                <a:schemeClr val="tx1">
                  <a:lumMod val="85000"/>
                  <a:lumOff val="15000"/>
                </a:schemeClr>
              </a:solidFill>
              <a:cs typeface="+mn-ea"/>
              <a:sym typeface="+mn-lt"/>
            </a:endParaRPr>
          </a:p>
        </p:txBody>
      </p:sp>
      <p:sp>
        <p:nvSpPr>
          <p:cNvPr id="6" name="矩形 5"/>
          <p:cNvSpPr/>
          <p:nvPr/>
        </p:nvSpPr>
        <p:spPr>
          <a:xfrm>
            <a:off x="3280363" y="3695641"/>
            <a:ext cx="2069797" cy="582980"/>
          </a:xfrm>
          <a:prstGeom prst="rect">
            <a:avLst/>
          </a:prstGeom>
        </p:spPr>
        <p:txBody>
          <a:bodyPr wrap="none">
            <a:spAutoFit/>
          </a:bodyPr>
          <a:lstStyle/>
          <a:p>
            <a:pPr marL="342900" indent="-342900" algn="r">
              <a:lnSpc>
                <a:spcPct val="150000"/>
              </a:lnSpc>
              <a:buFont typeface="Wingdings" panose="05000000000000000000" pitchFamily="2" charset="2"/>
              <a:buChar char="l"/>
            </a:pPr>
            <a:r>
              <a:rPr lang="zh-CN" altLang="en-US" sz="2400" b="1" spc="600" dirty="0" smtClean="0">
                <a:solidFill>
                  <a:schemeClr val="tx1">
                    <a:lumMod val="85000"/>
                    <a:lumOff val="15000"/>
                  </a:schemeClr>
                </a:solidFill>
                <a:cs typeface="+mn-ea"/>
                <a:sym typeface="+mn-lt"/>
              </a:rPr>
              <a:t>个人能力</a:t>
            </a:r>
            <a:endParaRPr lang="en-US" altLang="zh-CN" sz="2400" b="1" spc="600" dirty="0">
              <a:solidFill>
                <a:schemeClr val="tx1">
                  <a:lumMod val="85000"/>
                  <a:lumOff val="15000"/>
                </a:schemeClr>
              </a:solidFill>
              <a:cs typeface="+mn-ea"/>
              <a:sym typeface="+mn-lt"/>
            </a:endParaRPr>
          </a:p>
        </p:txBody>
      </p:sp>
      <p:sp>
        <p:nvSpPr>
          <p:cNvPr id="7" name="矩形 6"/>
          <p:cNvSpPr/>
          <p:nvPr/>
        </p:nvSpPr>
        <p:spPr>
          <a:xfrm>
            <a:off x="3280363" y="4557416"/>
            <a:ext cx="2069797" cy="581057"/>
          </a:xfrm>
          <a:prstGeom prst="rect">
            <a:avLst/>
          </a:prstGeom>
        </p:spPr>
        <p:txBody>
          <a:bodyPr wrap="none">
            <a:spAutoFit/>
          </a:bodyPr>
          <a:lstStyle/>
          <a:p>
            <a:pPr marL="342900" indent="-342900" algn="r">
              <a:lnSpc>
                <a:spcPct val="150000"/>
              </a:lnSpc>
              <a:buFont typeface="Wingdings" panose="05000000000000000000" pitchFamily="2" charset="2"/>
              <a:buChar char="l"/>
            </a:pPr>
            <a:r>
              <a:rPr lang="zh-CN" altLang="en-US" sz="2400" b="1" spc="600" dirty="0">
                <a:solidFill>
                  <a:schemeClr val="tx1">
                    <a:lumMod val="85000"/>
                    <a:lumOff val="15000"/>
                  </a:schemeClr>
                </a:solidFill>
                <a:cs typeface="+mn-ea"/>
                <a:sym typeface="+mn-lt"/>
              </a:rPr>
              <a:t>未来规划</a:t>
            </a:r>
            <a:endParaRPr lang="en-US" altLang="zh-CN" sz="2400" b="1" spc="600" dirty="0">
              <a:solidFill>
                <a:schemeClr val="tx1">
                  <a:lumMod val="85000"/>
                  <a:lumOff val="15000"/>
                </a:schemeClr>
              </a:solidFill>
              <a:cs typeface="+mn-ea"/>
              <a:sym typeface="+mn-lt"/>
            </a:endParaRPr>
          </a:p>
        </p:txBody>
      </p:sp>
      <p:grpSp>
        <p:nvGrpSpPr>
          <p:cNvPr id="8" name="组 7"/>
          <p:cNvGrpSpPr/>
          <p:nvPr/>
        </p:nvGrpSpPr>
        <p:grpSpPr>
          <a:xfrm>
            <a:off x="6958356" y="2116506"/>
            <a:ext cx="2868861" cy="2877553"/>
            <a:chOff x="1985303" y="2502568"/>
            <a:chExt cx="2868861" cy="2877553"/>
          </a:xfrm>
        </p:grpSpPr>
        <p:pic>
          <p:nvPicPr>
            <p:cNvPr id="9" name="图片 8"/>
            <p:cNvPicPr>
              <a:picLocks noChangeAspect="1"/>
            </p:cNvPicPr>
            <p:nvPr/>
          </p:nvPicPr>
          <p:blipFill>
            <a:blip r:embed="rId2" cstate="screen"/>
            <a:stretch>
              <a:fillRect/>
            </a:stretch>
          </p:blipFill>
          <p:spPr>
            <a:xfrm>
              <a:off x="2094076" y="2653965"/>
              <a:ext cx="2651315" cy="2574758"/>
            </a:xfrm>
            <a:prstGeom prst="ellipse">
              <a:avLst/>
            </a:prstGeom>
            <a:ln>
              <a:solidFill>
                <a:schemeClr val="bg1"/>
              </a:solidFill>
            </a:ln>
          </p:spPr>
        </p:pic>
        <p:sp>
          <p:nvSpPr>
            <p:cNvPr id="10" name="椭圆 9"/>
            <p:cNvSpPr/>
            <p:nvPr/>
          </p:nvSpPr>
          <p:spPr>
            <a:xfrm>
              <a:off x="1985303" y="2502568"/>
              <a:ext cx="2868861" cy="2877553"/>
            </a:xfrm>
            <a:prstGeom prst="ellipse">
              <a:avLst/>
            </a:prstGeom>
            <a:noFill/>
            <a:ln>
              <a:solidFill>
                <a:srgbClr val="F3CA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par>
                          <p:cTn id="16" fill="hold">
                            <p:stCondLst>
                              <p:cond delay="1299"/>
                            </p:stCondLst>
                            <p:childTnLst>
                              <p:par>
                                <p:cTn id="17" presetID="26" presetClass="emph" presetSubtype="0" fill="hold" grpId="1" nodeType="afterEffect">
                                  <p:stCondLst>
                                    <p:cond delay="0"/>
                                  </p:stCondLst>
                                  <p:iterate type="lt">
                                    <p:tmPct val="10000"/>
                                  </p:iterate>
                                  <p:childTnLst>
                                    <p:animEffect transition="out" filter="fade">
                                      <p:cBhvr>
                                        <p:cTn id="18" dur="500" tmFilter="0, 0; .2, .5; .8, .5; 1, 0"/>
                                        <p:tgtEl>
                                          <p:spTgt spid="3"/>
                                        </p:tgtEl>
                                      </p:cBhvr>
                                    </p:animEffect>
                                    <p:animScale>
                                      <p:cBhvr>
                                        <p:cTn id="19" dur="250" autoRev="1" fill="hold"/>
                                        <p:tgtEl>
                                          <p:spTgt spid="3"/>
                                        </p:tgtEl>
                                      </p:cBhvr>
                                      <p:by x="105000" y="105000"/>
                                    </p:animScale>
                                  </p:childTnLst>
                                </p:cTn>
                              </p:par>
                            </p:childTnLst>
                          </p:cTn>
                        </p:par>
                        <p:par>
                          <p:cTn id="20" fill="hold">
                            <p:stCondLst>
                              <p:cond delay="1850"/>
                            </p:stCondLst>
                            <p:childTnLst>
                              <p:par>
                                <p:cTn id="21" presetID="53" presetClass="entr" presetSubtype="528" fill="hold" grpId="0" nodeType="afterEffect">
                                  <p:stCondLst>
                                    <p:cond delay="0"/>
                                  </p:stCondLst>
                                  <p:iterate type="lt">
                                    <p:tmPct val="10000"/>
                                  </p:iterate>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anim calcmode="lin" valueType="num">
                                      <p:cBhvr>
                                        <p:cTn id="26" dur="500" fill="hold"/>
                                        <p:tgtEl>
                                          <p:spTgt spid="4"/>
                                        </p:tgtEl>
                                        <p:attrNameLst>
                                          <p:attrName>ppt_x</p:attrName>
                                        </p:attrNameLst>
                                      </p:cBhvr>
                                      <p:tavLst>
                                        <p:tav tm="0">
                                          <p:val>
                                            <p:fltVal val="0.5"/>
                                          </p:val>
                                        </p:tav>
                                        <p:tav tm="100000">
                                          <p:val>
                                            <p:strVal val="#ppt_x"/>
                                          </p:val>
                                        </p:tav>
                                      </p:tavLst>
                                    </p:anim>
                                    <p:anim calcmode="lin" valueType="num">
                                      <p:cBhvr>
                                        <p:cTn id="27" dur="500" fill="hold"/>
                                        <p:tgtEl>
                                          <p:spTgt spid="4"/>
                                        </p:tgtEl>
                                        <p:attrNameLst>
                                          <p:attrName>ppt_y</p:attrName>
                                        </p:attrNameLst>
                                      </p:cBhvr>
                                      <p:tavLst>
                                        <p:tav tm="0">
                                          <p:val>
                                            <p:fltVal val="0.5"/>
                                          </p:val>
                                        </p:tav>
                                        <p:tav tm="100000">
                                          <p:val>
                                            <p:strVal val="#ppt_y"/>
                                          </p:val>
                                        </p:tav>
                                      </p:tavLst>
                                    </p:anim>
                                  </p:childTnLst>
                                </p:cTn>
                              </p:par>
                            </p:childTnLst>
                          </p:cTn>
                        </p:par>
                        <p:par>
                          <p:cTn id="28" fill="hold">
                            <p:stCondLst>
                              <p:cond delay="2550"/>
                            </p:stCondLst>
                            <p:childTnLst>
                              <p:par>
                                <p:cTn id="29" presetID="53" presetClass="entr" presetSubtype="528" fill="hold" grpId="0" nodeType="afterEffect">
                                  <p:stCondLst>
                                    <p:cond delay="0"/>
                                  </p:stCondLst>
                                  <p:iterate type="lt">
                                    <p:tmPct val="10000"/>
                                  </p:iterate>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anim calcmode="lin" valueType="num">
                                      <p:cBhvr>
                                        <p:cTn id="34" dur="500" fill="hold"/>
                                        <p:tgtEl>
                                          <p:spTgt spid="5"/>
                                        </p:tgtEl>
                                        <p:attrNameLst>
                                          <p:attrName>ppt_x</p:attrName>
                                        </p:attrNameLst>
                                      </p:cBhvr>
                                      <p:tavLst>
                                        <p:tav tm="0">
                                          <p:val>
                                            <p:fltVal val="0.5"/>
                                          </p:val>
                                        </p:tav>
                                        <p:tav tm="100000">
                                          <p:val>
                                            <p:strVal val="#ppt_x"/>
                                          </p:val>
                                        </p:tav>
                                      </p:tavLst>
                                    </p:anim>
                                    <p:anim calcmode="lin" valueType="num">
                                      <p:cBhvr>
                                        <p:cTn id="35" dur="500" fill="hold"/>
                                        <p:tgtEl>
                                          <p:spTgt spid="5"/>
                                        </p:tgtEl>
                                        <p:attrNameLst>
                                          <p:attrName>ppt_y</p:attrName>
                                        </p:attrNameLst>
                                      </p:cBhvr>
                                      <p:tavLst>
                                        <p:tav tm="0">
                                          <p:val>
                                            <p:fltVal val="0.5"/>
                                          </p:val>
                                        </p:tav>
                                        <p:tav tm="100000">
                                          <p:val>
                                            <p:strVal val="#ppt_y"/>
                                          </p:val>
                                        </p:tav>
                                      </p:tavLst>
                                    </p:anim>
                                  </p:childTnLst>
                                </p:cTn>
                              </p:par>
                            </p:childTnLst>
                          </p:cTn>
                        </p:par>
                        <p:par>
                          <p:cTn id="36" fill="hold">
                            <p:stCondLst>
                              <p:cond delay="3200"/>
                            </p:stCondLst>
                            <p:childTnLst>
                              <p:par>
                                <p:cTn id="37" presetID="53" presetClass="entr" presetSubtype="528" fill="hold" grpId="0" nodeType="afterEffect">
                                  <p:stCondLst>
                                    <p:cond delay="0"/>
                                  </p:stCondLst>
                                  <p:iterate type="lt">
                                    <p:tmPct val="10000"/>
                                  </p:iterate>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anim calcmode="lin" valueType="num">
                                      <p:cBhvr>
                                        <p:cTn id="42" dur="500" fill="hold"/>
                                        <p:tgtEl>
                                          <p:spTgt spid="6"/>
                                        </p:tgtEl>
                                        <p:attrNameLst>
                                          <p:attrName>ppt_x</p:attrName>
                                        </p:attrNameLst>
                                      </p:cBhvr>
                                      <p:tavLst>
                                        <p:tav tm="0">
                                          <p:val>
                                            <p:fltVal val="0.5"/>
                                          </p:val>
                                        </p:tav>
                                        <p:tav tm="100000">
                                          <p:val>
                                            <p:strVal val="#ppt_x"/>
                                          </p:val>
                                        </p:tav>
                                      </p:tavLst>
                                    </p:anim>
                                    <p:anim calcmode="lin" valueType="num">
                                      <p:cBhvr>
                                        <p:cTn id="43" dur="500" fill="hold"/>
                                        <p:tgtEl>
                                          <p:spTgt spid="6"/>
                                        </p:tgtEl>
                                        <p:attrNameLst>
                                          <p:attrName>ppt_y</p:attrName>
                                        </p:attrNameLst>
                                      </p:cBhvr>
                                      <p:tavLst>
                                        <p:tav tm="0">
                                          <p:val>
                                            <p:fltVal val="0.5"/>
                                          </p:val>
                                        </p:tav>
                                        <p:tav tm="100000">
                                          <p:val>
                                            <p:strVal val="#ppt_y"/>
                                          </p:val>
                                        </p:tav>
                                      </p:tavLst>
                                    </p:anim>
                                  </p:childTnLst>
                                </p:cTn>
                              </p:par>
                            </p:childTnLst>
                          </p:cTn>
                        </p:par>
                        <p:par>
                          <p:cTn id="44" fill="hold">
                            <p:stCondLst>
                              <p:cond delay="3850"/>
                            </p:stCondLst>
                            <p:childTnLst>
                              <p:par>
                                <p:cTn id="45" presetID="53" presetClass="entr" presetSubtype="528" fill="hold" grpId="0" nodeType="afterEffect">
                                  <p:stCondLst>
                                    <p:cond delay="0"/>
                                  </p:stCondLst>
                                  <p:iterate type="lt">
                                    <p:tmPct val="10000"/>
                                  </p:iterate>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anim calcmode="lin" valueType="num">
                                      <p:cBhvr>
                                        <p:cTn id="50" dur="500" fill="hold"/>
                                        <p:tgtEl>
                                          <p:spTgt spid="7"/>
                                        </p:tgtEl>
                                        <p:attrNameLst>
                                          <p:attrName>ppt_x</p:attrName>
                                        </p:attrNameLst>
                                      </p:cBhvr>
                                      <p:tavLst>
                                        <p:tav tm="0">
                                          <p:val>
                                            <p:fltVal val="0.5"/>
                                          </p:val>
                                        </p:tav>
                                        <p:tav tm="100000">
                                          <p:val>
                                            <p:strVal val="#ppt_x"/>
                                          </p:val>
                                        </p:tav>
                                      </p:tavLst>
                                    </p:anim>
                                    <p:anim calcmode="lin" valueType="num">
                                      <p:cBhvr>
                                        <p:cTn id="51"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 grpId="1"/>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p:nvPr/>
        </p:nvSpPr>
        <p:spPr bwMode="auto">
          <a:xfrm rot="21600000">
            <a:off x="3938635" y="1779576"/>
            <a:ext cx="3620263" cy="36428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w="38100" cap="flat" cmpd="sng">
            <a:solidFill>
              <a:srgbClr val="A1C4F2"/>
            </a:solid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3" name="AutoShape 6"/>
          <p:cNvSpPr/>
          <p:nvPr/>
        </p:nvSpPr>
        <p:spPr bwMode="auto">
          <a:xfrm rot="10800000">
            <a:off x="4435776" y="4841588"/>
            <a:ext cx="544923" cy="54827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4" name="AutoShape 7"/>
          <p:cNvSpPr/>
          <p:nvPr/>
        </p:nvSpPr>
        <p:spPr bwMode="auto">
          <a:xfrm rot="10800000">
            <a:off x="6527716" y="4834441"/>
            <a:ext cx="544923" cy="54827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5" name="AutoShape 9"/>
          <p:cNvSpPr/>
          <p:nvPr/>
        </p:nvSpPr>
        <p:spPr bwMode="auto">
          <a:xfrm rot="21599996">
            <a:off x="4543753" y="4967982"/>
            <a:ext cx="326452" cy="27204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000000"/>
                </a:outerShdw>
              </a:effectLst>
              <a:cs typeface="+mn-ea"/>
              <a:sym typeface="+mn-lt"/>
            </a:endParaRPr>
          </a:p>
        </p:txBody>
      </p:sp>
      <p:sp>
        <p:nvSpPr>
          <p:cNvPr id="6" name="AutoShape 10"/>
          <p:cNvSpPr/>
          <p:nvPr/>
        </p:nvSpPr>
        <p:spPr bwMode="auto">
          <a:xfrm rot="21599996">
            <a:off x="6637368" y="4955813"/>
            <a:ext cx="326452" cy="3264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600"/>
                  <a:pt x="19987" y="21600"/>
                </a:cubicBezTo>
                <a:lnTo>
                  <a:pt x="1612" y="21600"/>
                </a:lnTo>
                <a:cubicBezTo>
                  <a:pt x="1180" y="21600"/>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000000"/>
                </a:outerShdw>
              </a:effectLst>
              <a:cs typeface="+mn-ea"/>
              <a:sym typeface="+mn-lt"/>
            </a:endParaRPr>
          </a:p>
        </p:txBody>
      </p:sp>
      <p:sp>
        <p:nvSpPr>
          <p:cNvPr id="7" name="AutoShape 12"/>
          <p:cNvSpPr/>
          <p:nvPr/>
        </p:nvSpPr>
        <p:spPr bwMode="auto">
          <a:xfrm rot="21600000">
            <a:off x="6559185" y="1877931"/>
            <a:ext cx="544923" cy="54827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8" name="AutoShape 13"/>
          <p:cNvSpPr/>
          <p:nvPr/>
        </p:nvSpPr>
        <p:spPr bwMode="auto">
          <a:xfrm rot="21600000">
            <a:off x="3688254" y="3221412"/>
            <a:ext cx="544922" cy="5491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9" name="AutoShape 14"/>
          <p:cNvSpPr/>
          <p:nvPr/>
        </p:nvSpPr>
        <p:spPr bwMode="auto">
          <a:xfrm rot="21600000">
            <a:off x="7286814" y="3355341"/>
            <a:ext cx="544923" cy="5491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10" name="AutoShape 15"/>
          <p:cNvSpPr/>
          <p:nvPr/>
        </p:nvSpPr>
        <p:spPr bwMode="auto">
          <a:xfrm rot="21600000">
            <a:off x="4804197" y="1644810"/>
            <a:ext cx="544923" cy="54827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1C4F2"/>
          </a:solidFill>
          <a:ln w="63500" cap="flat" cmpd="sng">
            <a:noFill/>
            <a:prstDash val="solid"/>
            <a:bevel/>
          </a:ln>
          <a:effectLst/>
        </p:spPr>
        <p:txBody>
          <a:bodyPr lIns="24107" tIns="24107" rIns="24107" bIns="24107" anchor="ctr"/>
          <a:lstStyle/>
          <a:p>
            <a:pPr defTabSz="481965">
              <a:defRPr/>
            </a:pPr>
            <a:endParaRPr lang="es-ES" sz="4640">
              <a:solidFill>
                <a:schemeClr val="tx1">
                  <a:lumMod val="75000"/>
                  <a:lumOff val="25000"/>
                </a:schemeClr>
              </a:solidFill>
              <a:cs typeface="+mn-ea"/>
              <a:sym typeface="+mn-lt"/>
            </a:endParaRPr>
          </a:p>
        </p:txBody>
      </p:sp>
      <p:sp>
        <p:nvSpPr>
          <p:cNvPr id="11" name="AutoShape 17"/>
          <p:cNvSpPr/>
          <p:nvPr/>
        </p:nvSpPr>
        <p:spPr bwMode="auto">
          <a:xfrm rot="21600000">
            <a:off x="3799582" y="3341111"/>
            <a:ext cx="326452" cy="327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600" y="19177"/>
                  <a:pt x="21600" y="19436"/>
                </a:cubicBezTo>
                <a:cubicBezTo>
                  <a:pt x="21600"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000000"/>
                </a:outerShdw>
              </a:effectLst>
              <a:cs typeface="+mn-ea"/>
              <a:sym typeface="+mn-lt"/>
            </a:endParaRPr>
          </a:p>
        </p:txBody>
      </p:sp>
      <p:sp>
        <p:nvSpPr>
          <p:cNvPr id="12" name="AutoShape 18"/>
          <p:cNvSpPr/>
          <p:nvPr/>
        </p:nvSpPr>
        <p:spPr bwMode="auto">
          <a:xfrm rot="21600000">
            <a:off x="6669677" y="2027764"/>
            <a:ext cx="327288" cy="27204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600"/>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000000"/>
                </a:outerShdw>
              </a:effectLst>
              <a:cs typeface="+mn-ea"/>
              <a:sym typeface="+mn-lt"/>
            </a:endParaRPr>
          </a:p>
        </p:txBody>
      </p:sp>
      <p:sp>
        <p:nvSpPr>
          <p:cNvPr id="13" name="AutoShape 19"/>
          <p:cNvSpPr/>
          <p:nvPr/>
        </p:nvSpPr>
        <p:spPr bwMode="auto">
          <a:xfrm rot="21600000">
            <a:off x="4913013" y="1745256"/>
            <a:ext cx="326452" cy="3264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600"/>
                  <a:pt x="19987" y="21600"/>
                </a:cubicBezTo>
                <a:lnTo>
                  <a:pt x="1612" y="21600"/>
                </a:lnTo>
                <a:cubicBezTo>
                  <a:pt x="1180" y="21600"/>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000000"/>
                </a:outerShdw>
              </a:effectLst>
              <a:cs typeface="+mn-ea"/>
              <a:sym typeface="+mn-lt"/>
            </a:endParaRPr>
          </a:p>
        </p:txBody>
      </p:sp>
      <p:sp>
        <p:nvSpPr>
          <p:cNvPr id="14" name="AutoShape 20"/>
          <p:cNvSpPr/>
          <p:nvPr/>
        </p:nvSpPr>
        <p:spPr bwMode="auto">
          <a:xfrm rot="21600000">
            <a:off x="7406511" y="3481736"/>
            <a:ext cx="326452" cy="2887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8639"/>
                </a:moveTo>
                <a:cubicBezTo>
                  <a:pt x="21600" y="3959"/>
                  <a:pt x="16676" y="0"/>
                  <a:pt x="10800" y="0"/>
                </a:cubicBezTo>
                <a:cubicBezTo>
                  <a:pt x="4764" y="0"/>
                  <a:pt x="0" y="3959"/>
                  <a:pt x="0" y="8639"/>
                </a:cubicBezTo>
                <a:cubicBezTo>
                  <a:pt x="0" y="12059"/>
                  <a:pt x="2382" y="14939"/>
                  <a:pt x="5876" y="16379"/>
                </a:cubicBezTo>
                <a:cubicBezTo>
                  <a:pt x="6035" y="17279"/>
                  <a:pt x="5717" y="19079"/>
                  <a:pt x="3335" y="21599"/>
                </a:cubicBezTo>
                <a:cubicBezTo>
                  <a:pt x="3335" y="21599"/>
                  <a:pt x="8576" y="19979"/>
                  <a:pt x="11435" y="17279"/>
                </a:cubicBezTo>
                <a:cubicBezTo>
                  <a:pt x="17152" y="16919"/>
                  <a:pt x="21600" y="13139"/>
                  <a:pt x="21600" y="8639"/>
                </a:cubicBezTo>
                <a:close/>
              </a:path>
            </a:pathLst>
          </a:custGeom>
          <a:solidFill>
            <a:schemeClr val="bg1"/>
          </a:solidFill>
          <a:ln>
            <a:noFill/>
          </a:ln>
          <a:effectLst/>
        </p:spPr>
        <p:txBody>
          <a:bodyPr lIns="24107" tIns="24107" rIns="24107" bIns="24107"/>
          <a:lstStyle/>
          <a:p>
            <a:pPr defTabSz="481965">
              <a:defRPr/>
            </a:pPr>
            <a:endParaRPr lang="es-ES" sz="985">
              <a:solidFill>
                <a:schemeClr val="tx1">
                  <a:lumMod val="75000"/>
                  <a:lumOff val="25000"/>
                </a:schemeClr>
              </a:solidFill>
              <a:cs typeface="+mn-ea"/>
              <a:sym typeface="+mn-lt"/>
            </a:endParaRPr>
          </a:p>
        </p:txBody>
      </p:sp>
      <p:sp>
        <p:nvSpPr>
          <p:cNvPr id="15" name="AutoShape 21"/>
          <p:cNvSpPr/>
          <p:nvPr/>
        </p:nvSpPr>
        <p:spPr bwMode="auto">
          <a:xfrm>
            <a:off x="4521224" y="2455079"/>
            <a:ext cx="2465964" cy="246596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3CAD1"/>
          </a:solidFill>
          <a:ln>
            <a:noFill/>
          </a:ln>
          <a:effectLst/>
        </p:spPr>
        <p:txBody>
          <a:bodyPr lIns="0" tIns="0" rIns="0" bIns="0" anchor="ctr"/>
          <a:lstStyle/>
          <a:p>
            <a:pPr>
              <a:defRPr/>
            </a:pPr>
            <a:endParaRPr lang="es-ES" sz="2955">
              <a:solidFill>
                <a:schemeClr val="tx1">
                  <a:lumMod val="75000"/>
                  <a:lumOff val="25000"/>
                </a:schemeClr>
              </a:solidFill>
              <a:effectLst>
                <a:outerShdw blurRad="38100" dist="38100" dir="2700000" algn="tl">
                  <a:srgbClr val="000000"/>
                </a:outerShdw>
              </a:effectLst>
              <a:cs typeface="+mn-ea"/>
              <a:sym typeface="+mn-lt"/>
            </a:endParaRPr>
          </a:p>
        </p:txBody>
      </p:sp>
      <p:sp>
        <p:nvSpPr>
          <p:cNvPr id="16" name="AutoShape 22"/>
          <p:cNvSpPr/>
          <p:nvPr/>
        </p:nvSpPr>
        <p:spPr bwMode="auto">
          <a:xfrm>
            <a:off x="5239465" y="3093921"/>
            <a:ext cx="1103143" cy="11031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600"/>
                  <a:pt x="19447" y="21600"/>
                </a:cubicBezTo>
                <a:cubicBezTo>
                  <a:pt x="19189" y="21600"/>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20090" tIns="20090" rIns="20090" bIns="20090" anchor="ctr"/>
          <a:lstStyle/>
          <a:p>
            <a:pPr defTabSz="341630">
              <a:defRPr/>
            </a:pPr>
            <a:endParaRPr lang="es-ES" sz="2250">
              <a:solidFill>
                <a:schemeClr val="tx1">
                  <a:lumMod val="75000"/>
                  <a:lumOff val="25000"/>
                </a:schemeClr>
              </a:solidFill>
              <a:effectLst>
                <a:outerShdw blurRad="38100" dist="38100" dir="2700000" algn="tl">
                  <a:srgbClr val="DDDDDD"/>
                </a:outerShdw>
              </a:effectLst>
              <a:cs typeface="+mn-ea"/>
              <a:sym typeface="+mn-lt"/>
            </a:endParaRPr>
          </a:p>
        </p:txBody>
      </p:sp>
      <p:sp>
        <p:nvSpPr>
          <p:cNvPr id="17" name="TextBox 20"/>
          <p:cNvSpPr txBox="1"/>
          <p:nvPr/>
        </p:nvSpPr>
        <p:spPr bwMode="auto">
          <a:xfrm>
            <a:off x="1360434" y="2011049"/>
            <a:ext cx="2254765"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50" dirty="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18" name="TextBox 19"/>
          <p:cNvSpPr txBox="1">
            <a:spLocks noChangeArrowheads="1"/>
          </p:cNvSpPr>
          <p:nvPr/>
        </p:nvSpPr>
        <p:spPr bwMode="auto">
          <a:xfrm>
            <a:off x="1134874" y="1553504"/>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
        <p:nvSpPr>
          <p:cNvPr id="19" name="TextBox 20"/>
          <p:cNvSpPr txBox="1"/>
          <p:nvPr/>
        </p:nvSpPr>
        <p:spPr bwMode="auto">
          <a:xfrm>
            <a:off x="1360434" y="3582674"/>
            <a:ext cx="2254765"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20" name="TextBox 19"/>
          <p:cNvSpPr txBox="1">
            <a:spLocks noChangeArrowheads="1"/>
          </p:cNvSpPr>
          <p:nvPr/>
        </p:nvSpPr>
        <p:spPr bwMode="auto">
          <a:xfrm>
            <a:off x="1134874" y="3125129"/>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
        <p:nvSpPr>
          <p:cNvPr id="21" name="TextBox 20"/>
          <p:cNvSpPr txBox="1"/>
          <p:nvPr/>
        </p:nvSpPr>
        <p:spPr bwMode="auto">
          <a:xfrm>
            <a:off x="1360434" y="5240024"/>
            <a:ext cx="2254765"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22" name="TextBox 19"/>
          <p:cNvSpPr txBox="1">
            <a:spLocks noChangeArrowheads="1"/>
          </p:cNvSpPr>
          <p:nvPr/>
        </p:nvSpPr>
        <p:spPr bwMode="auto">
          <a:xfrm>
            <a:off x="1134874" y="4782479"/>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
        <p:nvSpPr>
          <p:cNvPr id="23" name="TextBox 20"/>
          <p:cNvSpPr txBox="1"/>
          <p:nvPr/>
        </p:nvSpPr>
        <p:spPr bwMode="auto">
          <a:xfrm>
            <a:off x="8068065" y="5240024"/>
            <a:ext cx="2480328"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24" name="TextBox 19"/>
          <p:cNvSpPr txBox="1">
            <a:spLocks noChangeArrowheads="1"/>
          </p:cNvSpPr>
          <p:nvPr/>
        </p:nvSpPr>
        <p:spPr bwMode="auto">
          <a:xfrm>
            <a:off x="8068066" y="4782479"/>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
        <p:nvSpPr>
          <p:cNvPr id="25" name="TextBox 20"/>
          <p:cNvSpPr txBox="1"/>
          <p:nvPr/>
        </p:nvSpPr>
        <p:spPr bwMode="auto">
          <a:xfrm>
            <a:off x="8068065" y="3811274"/>
            <a:ext cx="2480328"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26" name="TextBox 19"/>
          <p:cNvSpPr txBox="1">
            <a:spLocks noChangeArrowheads="1"/>
          </p:cNvSpPr>
          <p:nvPr/>
        </p:nvSpPr>
        <p:spPr bwMode="auto">
          <a:xfrm>
            <a:off x="8068066" y="3353729"/>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
        <p:nvSpPr>
          <p:cNvPr id="27" name="TextBox 20"/>
          <p:cNvSpPr txBox="1"/>
          <p:nvPr/>
        </p:nvSpPr>
        <p:spPr bwMode="auto">
          <a:xfrm>
            <a:off x="8068065" y="2025336"/>
            <a:ext cx="2480328" cy="762636"/>
          </a:xfrm>
          <a:prstGeom prst="rect">
            <a:avLst/>
          </a:prstGeom>
          <a:noFill/>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28" name="TextBox 19"/>
          <p:cNvSpPr txBox="1">
            <a:spLocks noChangeArrowheads="1"/>
          </p:cNvSpPr>
          <p:nvPr/>
        </p:nvSpPr>
        <p:spPr bwMode="auto">
          <a:xfrm>
            <a:off x="8068066" y="1567791"/>
            <a:ext cx="2480327" cy="50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1181" tIns="65591" rIns="131181" bIns="65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2400" b="1" dirty="0">
                <a:solidFill>
                  <a:schemeClr val="tx1">
                    <a:lumMod val="75000"/>
                    <a:lumOff val="25000"/>
                  </a:schemeClr>
                </a:solidFill>
                <a:cs typeface="+mn-ea"/>
                <a:sym typeface="+mn-lt"/>
              </a:rPr>
              <a:t>YOUR TITLE</a:t>
            </a:r>
            <a:endParaRPr lang="zh-CN" altLang="en-US" sz="24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250" fill="hold"/>
                                        <p:tgtEl>
                                          <p:spTgt spid="7"/>
                                        </p:tgtEl>
                                        <p:attrNameLst>
                                          <p:attrName>ppt_w</p:attrName>
                                        </p:attrNameLst>
                                      </p:cBhvr>
                                      <p:tavLst>
                                        <p:tav tm="0">
                                          <p:val>
                                            <p:fltVal val="0"/>
                                          </p:val>
                                        </p:tav>
                                        <p:tav tm="100000">
                                          <p:val>
                                            <p:strVal val="#ppt_w"/>
                                          </p:val>
                                        </p:tav>
                                      </p:tavLst>
                                    </p:anim>
                                    <p:anim calcmode="lin" valueType="num">
                                      <p:cBhvr>
                                        <p:cTn id="21" dur="250" fill="hold"/>
                                        <p:tgtEl>
                                          <p:spTgt spid="7"/>
                                        </p:tgtEl>
                                        <p:attrNameLst>
                                          <p:attrName>ppt_h</p:attrName>
                                        </p:attrNameLst>
                                      </p:cBhvr>
                                      <p:tavLst>
                                        <p:tav tm="0">
                                          <p:val>
                                            <p:fltVal val="0"/>
                                          </p:val>
                                        </p:tav>
                                        <p:tav tm="100000">
                                          <p:val>
                                            <p:strVal val="#ppt_h"/>
                                          </p:val>
                                        </p:tav>
                                      </p:tavLst>
                                    </p:anim>
                                    <p:animEffect transition="in" filter="fade">
                                      <p:cBhvr>
                                        <p:cTn id="22" dur="250"/>
                                        <p:tgtEl>
                                          <p:spTgt spid="7"/>
                                        </p:tgtEl>
                                      </p:cBhvr>
                                    </p:animEffec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250" fill="hold"/>
                                        <p:tgtEl>
                                          <p:spTgt spid="9"/>
                                        </p:tgtEl>
                                        <p:attrNameLst>
                                          <p:attrName>ppt_w</p:attrName>
                                        </p:attrNameLst>
                                      </p:cBhvr>
                                      <p:tavLst>
                                        <p:tav tm="0">
                                          <p:val>
                                            <p:fltVal val="0"/>
                                          </p:val>
                                        </p:tav>
                                        <p:tav tm="100000">
                                          <p:val>
                                            <p:strVal val="#ppt_w"/>
                                          </p:val>
                                        </p:tav>
                                      </p:tavLst>
                                    </p:anim>
                                    <p:anim calcmode="lin" valueType="num">
                                      <p:cBhvr>
                                        <p:cTn id="30" dur="250" fill="hold"/>
                                        <p:tgtEl>
                                          <p:spTgt spid="9"/>
                                        </p:tgtEl>
                                        <p:attrNameLst>
                                          <p:attrName>ppt_h</p:attrName>
                                        </p:attrNameLst>
                                      </p:cBhvr>
                                      <p:tavLst>
                                        <p:tav tm="0">
                                          <p:val>
                                            <p:fltVal val="0"/>
                                          </p:val>
                                        </p:tav>
                                        <p:tav tm="100000">
                                          <p:val>
                                            <p:strVal val="#ppt_h"/>
                                          </p:val>
                                        </p:tav>
                                      </p:tavLst>
                                    </p:anim>
                                    <p:animEffect transition="in" filter="fade">
                                      <p:cBhvr>
                                        <p:cTn id="31" dur="250"/>
                                        <p:tgtEl>
                                          <p:spTgt spid="9"/>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250" fill="hold"/>
                                        <p:tgtEl>
                                          <p:spTgt spid="4"/>
                                        </p:tgtEl>
                                        <p:attrNameLst>
                                          <p:attrName>ppt_w</p:attrName>
                                        </p:attrNameLst>
                                      </p:cBhvr>
                                      <p:tavLst>
                                        <p:tav tm="0">
                                          <p:val>
                                            <p:fltVal val="0"/>
                                          </p:val>
                                        </p:tav>
                                        <p:tav tm="100000">
                                          <p:val>
                                            <p:strVal val="#ppt_w"/>
                                          </p:val>
                                        </p:tav>
                                      </p:tavLst>
                                    </p:anim>
                                    <p:anim calcmode="lin" valueType="num">
                                      <p:cBhvr>
                                        <p:cTn id="39" dur="250" fill="hold"/>
                                        <p:tgtEl>
                                          <p:spTgt spid="4"/>
                                        </p:tgtEl>
                                        <p:attrNameLst>
                                          <p:attrName>ppt_h</p:attrName>
                                        </p:attrNameLst>
                                      </p:cBhvr>
                                      <p:tavLst>
                                        <p:tav tm="0">
                                          <p:val>
                                            <p:fltVal val="0"/>
                                          </p:val>
                                        </p:tav>
                                        <p:tav tm="100000">
                                          <p:val>
                                            <p:strVal val="#ppt_h"/>
                                          </p:val>
                                        </p:tav>
                                      </p:tavLst>
                                    </p:anim>
                                    <p:animEffect transition="in" filter="fade">
                                      <p:cBhvr>
                                        <p:cTn id="40" dur="250"/>
                                        <p:tgtEl>
                                          <p:spTgt spid="4"/>
                                        </p:tgtEl>
                                      </p:cBhvr>
                                    </p:animEffect>
                                  </p:childTnLst>
                                </p:cTn>
                              </p:par>
                            </p:childTnLst>
                          </p:cTn>
                        </p:par>
                        <p:par>
                          <p:cTn id="41" fill="hold">
                            <p:stCondLst>
                              <p:cond delay="2500"/>
                            </p:stCondLst>
                            <p:childTnLst>
                              <p:par>
                                <p:cTn id="42" presetID="1"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000"/>
                            </p:stCondLst>
                            <p:childTnLst>
                              <p:par>
                                <p:cTn id="51" presetID="1"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par>
                          <p:cTn id="53" fill="hold">
                            <p:stCondLst>
                              <p:cond delay="3000"/>
                            </p:stCondLst>
                            <p:childTnLst>
                              <p:par>
                                <p:cTn id="54" presetID="53" presetClass="entr" presetSubtype="16"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250" fill="hold"/>
                                        <p:tgtEl>
                                          <p:spTgt spid="8"/>
                                        </p:tgtEl>
                                        <p:attrNameLst>
                                          <p:attrName>ppt_w</p:attrName>
                                        </p:attrNameLst>
                                      </p:cBhvr>
                                      <p:tavLst>
                                        <p:tav tm="0">
                                          <p:val>
                                            <p:fltVal val="0"/>
                                          </p:val>
                                        </p:tav>
                                        <p:tav tm="100000">
                                          <p:val>
                                            <p:strVal val="#ppt_w"/>
                                          </p:val>
                                        </p:tav>
                                      </p:tavLst>
                                    </p:anim>
                                    <p:anim calcmode="lin" valueType="num">
                                      <p:cBhvr>
                                        <p:cTn id="57" dur="250" fill="hold"/>
                                        <p:tgtEl>
                                          <p:spTgt spid="8"/>
                                        </p:tgtEl>
                                        <p:attrNameLst>
                                          <p:attrName>ppt_h</p:attrName>
                                        </p:attrNameLst>
                                      </p:cBhvr>
                                      <p:tavLst>
                                        <p:tav tm="0">
                                          <p:val>
                                            <p:fltVal val="0"/>
                                          </p:val>
                                        </p:tav>
                                        <p:tav tm="100000">
                                          <p:val>
                                            <p:strVal val="#ppt_h"/>
                                          </p:val>
                                        </p:tav>
                                      </p:tavLst>
                                    </p:anim>
                                    <p:animEffect transition="in" filter="fade">
                                      <p:cBhvr>
                                        <p:cTn id="58" dur="250"/>
                                        <p:tgtEl>
                                          <p:spTgt spid="8"/>
                                        </p:tgtEl>
                                      </p:cBhvr>
                                    </p:animEffect>
                                  </p:childTnLst>
                                </p:cTn>
                              </p:par>
                            </p:childTnLst>
                          </p:cTn>
                        </p:par>
                        <p:par>
                          <p:cTn id="59" fill="hold">
                            <p:stCondLst>
                              <p:cond delay="3500"/>
                            </p:stCondLst>
                            <p:childTnLst>
                              <p:par>
                                <p:cTn id="60" presetID="1" presetClass="entr" presetSubtype="0"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par>
                          <p:cTn id="62" fill="hold">
                            <p:stCondLst>
                              <p:cond delay="3500"/>
                            </p:stCondLst>
                            <p:childTnLst>
                              <p:par>
                                <p:cTn id="63" presetID="53" presetClass="entr" presetSubtype="16"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250" fill="hold"/>
                                        <p:tgtEl>
                                          <p:spTgt spid="10"/>
                                        </p:tgtEl>
                                        <p:attrNameLst>
                                          <p:attrName>ppt_w</p:attrName>
                                        </p:attrNameLst>
                                      </p:cBhvr>
                                      <p:tavLst>
                                        <p:tav tm="0">
                                          <p:val>
                                            <p:fltVal val="0"/>
                                          </p:val>
                                        </p:tav>
                                        <p:tav tm="100000">
                                          <p:val>
                                            <p:strVal val="#ppt_w"/>
                                          </p:val>
                                        </p:tav>
                                      </p:tavLst>
                                    </p:anim>
                                    <p:anim calcmode="lin" valueType="num">
                                      <p:cBhvr>
                                        <p:cTn id="66" dur="250" fill="hold"/>
                                        <p:tgtEl>
                                          <p:spTgt spid="10"/>
                                        </p:tgtEl>
                                        <p:attrNameLst>
                                          <p:attrName>ppt_h</p:attrName>
                                        </p:attrNameLst>
                                      </p:cBhvr>
                                      <p:tavLst>
                                        <p:tav tm="0">
                                          <p:val>
                                            <p:fltVal val="0"/>
                                          </p:val>
                                        </p:tav>
                                        <p:tav tm="100000">
                                          <p:val>
                                            <p:strVal val="#ppt_h"/>
                                          </p:val>
                                        </p:tav>
                                      </p:tavLst>
                                    </p:anim>
                                    <p:animEffect transition="in" filter="fade">
                                      <p:cBhvr>
                                        <p:cTn id="67" dur="250"/>
                                        <p:tgtEl>
                                          <p:spTgt spid="10"/>
                                        </p:tgtEl>
                                      </p:cBhvr>
                                    </p:animEffect>
                                  </p:childTnLst>
                                </p:cTn>
                              </p:par>
                            </p:childTnLst>
                          </p:cTn>
                        </p:par>
                        <p:par>
                          <p:cTn id="68" fill="hold">
                            <p:stCondLst>
                              <p:cond delay="4000"/>
                            </p:stCondLst>
                            <p:childTnLst>
                              <p:par>
                                <p:cTn id="69" presetID="1" presetClass="entr" presetSubtype="0"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par>
                          <p:cTn id="71" fill="hold">
                            <p:stCondLst>
                              <p:cond delay="4000"/>
                            </p:stCondLst>
                            <p:childTnLst>
                              <p:par>
                                <p:cTn id="72" presetID="42"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50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childTnLst>
                          </p:cTn>
                        </p:par>
                        <p:par>
                          <p:cTn id="93" fill="hold">
                            <p:stCondLst>
                              <p:cond delay="6000"/>
                            </p:stCondLst>
                            <p:childTnLst>
                              <p:par>
                                <p:cTn id="94" presetID="42" presetClass="entr" presetSubtype="0"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anim calcmode="lin" valueType="num">
                                      <p:cBhvr>
                                        <p:cTn id="102" dur="1000" fill="hold"/>
                                        <p:tgtEl>
                                          <p:spTgt spid="22"/>
                                        </p:tgtEl>
                                        <p:attrNameLst>
                                          <p:attrName>ppt_x</p:attrName>
                                        </p:attrNameLst>
                                      </p:cBhvr>
                                      <p:tavLst>
                                        <p:tav tm="0">
                                          <p:val>
                                            <p:strVal val="#ppt_x"/>
                                          </p:val>
                                        </p:tav>
                                        <p:tav tm="100000">
                                          <p:val>
                                            <p:strVal val="#ppt_x"/>
                                          </p:val>
                                        </p:tav>
                                      </p:tavLst>
                                    </p:anim>
                                    <p:anim calcmode="lin" valueType="num">
                                      <p:cBhvr>
                                        <p:cTn id="103" dur="1000" fill="hold"/>
                                        <p:tgtEl>
                                          <p:spTgt spid="22"/>
                                        </p:tgtEl>
                                        <p:attrNameLst>
                                          <p:attrName>ppt_y</p:attrName>
                                        </p:attrNameLst>
                                      </p:cBhvr>
                                      <p:tavLst>
                                        <p:tav tm="0">
                                          <p:val>
                                            <p:strVal val="#ppt_y+.1"/>
                                          </p:val>
                                        </p:tav>
                                        <p:tav tm="100000">
                                          <p:val>
                                            <p:strVal val="#ppt_y"/>
                                          </p:val>
                                        </p:tav>
                                      </p:tavLst>
                                    </p:anim>
                                  </p:childTnLst>
                                </p:cTn>
                              </p:par>
                            </p:childTnLst>
                          </p:cTn>
                        </p:par>
                        <p:par>
                          <p:cTn id="104" fill="hold">
                            <p:stCondLst>
                              <p:cond delay="7000"/>
                            </p:stCondLst>
                            <p:childTnLst>
                              <p:par>
                                <p:cTn id="105" presetID="42" presetClass="entr" presetSubtype="0" fill="hold" grpId="0" nodeType="after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1000"/>
                                        <p:tgtEl>
                                          <p:spTgt spid="23"/>
                                        </p:tgtEl>
                                      </p:cBhvr>
                                    </p:animEffect>
                                    <p:anim calcmode="lin" valueType="num">
                                      <p:cBhvr>
                                        <p:cTn id="108" dur="1000" fill="hold"/>
                                        <p:tgtEl>
                                          <p:spTgt spid="23"/>
                                        </p:tgtEl>
                                        <p:attrNameLst>
                                          <p:attrName>ppt_x</p:attrName>
                                        </p:attrNameLst>
                                      </p:cBhvr>
                                      <p:tavLst>
                                        <p:tav tm="0">
                                          <p:val>
                                            <p:strVal val="#ppt_x"/>
                                          </p:val>
                                        </p:tav>
                                        <p:tav tm="100000">
                                          <p:val>
                                            <p:strVal val="#ppt_x"/>
                                          </p:val>
                                        </p:tav>
                                      </p:tavLst>
                                    </p:anim>
                                    <p:anim calcmode="lin" valueType="num">
                                      <p:cBhvr>
                                        <p:cTn id="109" dur="1000" fill="hold"/>
                                        <p:tgtEl>
                                          <p:spTgt spid="2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childTnLst>
                          </p:cTn>
                        </p:par>
                        <p:par>
                          <p:cTn id="115" fill="hold">
                            <p:stCondLst>
                              <p:cond delay="8000"/>
                            </p:stCondLst>
                            <p:childTnLst>
                              <p:par>
                                <p:cTn id="116" presetID="42" presetClass="entr" presetSubtype="0"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1000"/>
                                        <p:tgtEl>
                                          <p:spTgt spid="25"/>
                                        </p:tgtEl>
                                      </p:cBhvr>
                                    </p:animEffect>
                                    <p:anim calcmode="lin" valueType="num">
                                      <p:cBhvr>
                                        <p:cTn id="119" dur="1000" fill="hold"/>
                                        <p:tgtEl>
                                          <p:spTgt spid="25"/>
                                        </p:tgtEl>
                                        <p:attrNameLst>
                                          <p:attrName>ppt_x</p:attrName>
                                        </p:attrNameLst>
                                      </p:cBhvr>
                                      <p:tavLst>
                                        <p:tav tm="0">
                                          <p:val>
                                            <p:strVal val="#ppt_x"/>
                                          </p:val>
                                        </p:tav>
                                        <p:tav tm="100000">
                                          <p:val>
                                            <p:strVal val="#ppt_x"/>
                                          </p:val>
                                        </p:tav>
                                      </p:tavLst>
                                    </p:anim>
                                    <p:anim calcmode="lin" valueType="num">
                                      <p:cBhvr>
                                        <p:cTn id="120" dur="1000" fill="hold"/>
                                        <p:tgtEl>
                                          <p:spTgt spid="25"/>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1000"/>
                                        <p:tgtEl>
                                          <p:spTgt spid="26"/>
                                        </p:tgtEl>
                                      </p:cBhvr>
                                    </p:animEffect>
                                    <p:anim calcmode="lin" valueType="num">
                                      <p:cBhvr>
                                        <p:cTn id="124" dur="1000" fill="hold"/>
                                        <p:tgtEl>
                                          <p:spTgt spid="26"/>
                                        </p:tgtEl>
                                        <p:attrNameLst>
                                          <p:attrName>ppt_x</p:attrName>
                                        </p:attrNameLst>
                                      </p:cBhvr>
                                      <p:tavLst>
                                        <p:tav tm="0">
                                          <p:val>
                                            <p:strVal val="#ppt_x"/>
                                          </p:val>
                                        </p:tav>
                                        <p:tav tm="100000">
                                          <p:val>
                                            <p:strVal val="#ppt_x"/>
                                          </p:val>
                                        </p:tav>
                                      </p:tavLst>
                                    </p:anim>
                                    <p:anim calcmode="lin" valueType="num">
                                      <p:cBhvr>
                                        <p:cTn id="125" dur="1000" fill="hold"/>
                                        <p:tgtEl>
                                          <p:spTgt spid="26"/>
                                        </p:tgtEl>
                                        <p:attrNameLst>
                                          <p:attrName>ppt_y</p:attrName>
                                        </p:attrNameLst>
                                      </p:cBhvr>
                                      <p:tavLst>
                                        <p:tav tm="0">
                                          <p:val>
                                            <p:strVal val="#ppt_y+.1"/>
                                          </p:val>
                                        </p:tav>
                                        <p:tav tm="100000">
                                          <p:val>
                                            <p:strVal val="#ppt_y"/>
                                          </p:val>
                                        </p:tav>
                                      </p:tavLst>
                                    </p:anim>
                                  </p:childTnLst>
                                </p:cTn>
                              </p:par>
                            </p:childTnLst>
                          </p:cTn>
                        </p:par>
                        <p:par>
                          <p:cTn id="126" fill="hold">
                            <p:stCondLst>
                              <p:cond delay="9000"/>
                            </p:stCondLst>
                            <p:childTnLst>
                              <p:par>
                                <p:cTn id="127" presetID="42" presetClass="entr" presetSubtype="0" fill="hold" grpId="0" nodeType="after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fade">
                                      <p:cBhvr>
                                        <p:cTn id="129" dur="1000"/>
                                        <p:tgtEl>
                                          <p:spTgt spid="27"/>
                                        </p:tgtEl>
                                      </p:cBhvr>
                                    </p:animEffect>
                                    <p:anim calcmode="lin" valueType="num">
                                      <p:cBhvr>
                                        <p:cTn id="130" dur="1000" fill="hold"/>
                                        <p:tgtEl>
                                          <p:spTgt spid="27"/>
                                        </p:tgtEl>
                                        <p:attrNameLst>
                                          <p:attrName>ppt_x</p:attrName>
                                        </p:attrNameLst>
                                      </p:cBhvr>
                                      <p:tavLst>
                                        <p:tav tm="0">
                                          <p:val>
                                            <p:strVal val="#ppt_x"/>
                                          </p:val>
                                        </p:tav>
                                        <p:tav tm="100000">
                                          <p:val>
                                            <p:strVal val="#ppt_x"/>
                                          </p:val>
                                        </p:tav>
                                      </p:tavLst>
                                    </p:anim>
                                    <p:anim calcmode="lin" valueType="num">
                                      <p:cBhvr>
                                        <p:cTn id="131" dur="1000" fill="hold"/>
                                        <p:tgtEl>
                                          <p:spTgt spid="2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fade">
                                      <p:cBhvr>
                                        <p:cTn id="134" dur="1000"/>
                                        <p:tgtEl>
                                          <p:spTgt spid="28"/>
                                        </p:tgtEl>
                                      </p:cBhvr>
                                    </p:animEffect>
                                    <p:anim calcmode="lin" valueType="num">
                                      <p:cBhvr>
                                        <p:cTn id="135" dur="1000" fill="hold"/>
                                        <p:tgtEl>
                                          <p:spTgt spid="28"/>
                                        </p:tgtEl>
                                        <p:attrNameLst>
                                          <p:attrName>ppt_x</p:attrName>
                                        </p:attrNameLst>
                                      </p:cBhvr>
                                      <p:tavLst>
                                        <p:tav tm="0">
                                          <p:val>
                                            <p:strVal val="#ppt_x"/>
                                          </p:val>
                                        </p:tav>
                                        <p:tav tm="100000">
                                          <p:val>
                                            <p:strVal val="#ppt_x"/>
                                          </p:val>
                                        </p:tav>
                                      </p:tavLst>
                                    </p:anim>
                                    <p:anim calcmode="lin" valueType="num">
                                      <p:cBhvr>
                                        <p:cTn id="1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p:cNvSpPr/>
          <p:nvPr/>
        </p:nvSpPr>
        <p:spPr>
          <a:xfrm>
            <a:off x="6972208" y="1843221"/>
            <a:ext cx="2996385" cy="3026347"/>
          </a:xfrm>
          <a:prstGeom prst="ellips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3" name="Oval 7"/>
          <p:cNvSpPr/>
          <p:nvPr/>
        </p:nvSpPr>
        <p:spPr>
          <a:xfrm>
            <a:off x="5407423" y="1843220"/>
            <a:ext cx="2046572" cy="2067036"/>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4" name="Oval 8"/>
          <p:cNvSpPr/>
          <p:nvPr/>
        </p:nvSpPr>
        <p:spPr>
          <a:xfrm>
            <a:off x="1767211" y="2219525"/>
            <a:ext cx="2251229" cy="2273739"/>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5" name="Oval 5"/>
          <p:cNvSpPr/>
          <p:nvPr/>
        </p:nvSpPr>
        <p:spPr>
          <a:xfrm>
            <a:off x="3465829" y="2876740"/>
            <a:ext cx="2723987" cy="2751225"/>
          </a:xfrm>
          <a:prstGeom prst="ellips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 name="Rectangle 52"/>
          <p:cNvSpPr/>
          <p:nvPr/>
        </p:nvSpPr>
        <p:spPr>
          <a:xfrm>
            <a:off x="3823924" y="4045268"/>
            <a:ext cx="2043977" cy="722505"/>
          </a:xfrm>
          <a:prstGeom prst="rect">
            <a:avLst/>
          </a:prstGeom>
        </p:spPr>
        <p:txBody>
          <a:bodyPr wrap="square">
            <a:spAutoFit/>
          </a:bodyPr>
          <a:lstStyle/>
          <a:p>
            <a:pPr algn="ctr">
              <a:lnSpc>
                <a:spcPct val="130000"/>
              </a:lnSpc>
            </a:pPr>
            <a:r>
              <a:rPr lang="zh-CN" altLang="en-US" sz="1050">
                <a:solidFill>
                  <a:schemeClr val="bg1"/>
                </a:solidFill>
                <a:cs typeface="+mn-ea"/>
                <a:sym typeface="+mn-lt"/>
              </a:rPr>
              <a:t>请替换文字内容，点击添加相关标题文字，修改文字内容，也可以直接复制你的内容到此。</a:t>
            </a:r>
            <a:endParaRPr lang="en-GB" altLang="zh-CN" sz="1050" dirty="0">
              <a:solidFill>
                <a:schemeClr val="bg1"/>
              </a:solidFill>
              <a:cs typeface="+mn-ea"/>
              <a:sym typeface="+mn-lt"/>
            </a:endParaRPr>
          </a:p>
        </p:txBody>
      </p:sp>
      <p:sp>
        <p:nvSpPr>
          <p:cNvPr id="7" name="TextBox 53"/>
          <p:cNvSpPr txBox="1"/>
          <p:nvPr/>
        </p:nvSpPr>
        <p:spPr>
          <a:xfrm>
            <a:off x="3904978" y="3565072"/>
            <a:ext cx="1831207" cy="461665"/>
          </a:xfrm>
          <a:prstGeom prst="rect">
            <a:avLst/>
          </a:prstGeom>
          <a:noFill/>
        </p:spPr>
        <p:txBody>
          <a:bodyPr wrap="none" rtlCol="0">
            <a:spAutoFit/>
          </a:bodyPr>
          <a:lstStyle/>
          <a:p>
            <a:pPr algn="ctr">
              <a:defRPr/>
            </a:pPr>
            <a:r>
              <a:rPr lang="en-US" altLang="zh-CN" sz="2400" b="1" dirty="0">
                <a:solidFill>
                  <a:schemeClr val="bg1"/>
                </a:solidFill>
                <a:cs typeface="+mn-ea"/>
                <a:sym typeface="+mn-lt"/>
              </a:rPr>
              <a:t>YOUR TITLE</a:t>
            </a:r>
            <a:endParaRPr lang="zh-CN" altLang="en-US" sz="2400" b="1" dirty="0">
              <a:solidFill>
                <a:schemeClr val="bg1"/>
              </a:solidFill>
              <a:cs typeface="+mn-ea"/>
              <a:sym typeface="+mn-lt"/>
            </a:endParaRPr>
          </a:p>
        </p:txBody>
      </p:sp>
      <p:sp>
        <p:nvSpPr>
          <p:cNvPr id="8" name="Rectangle 52"/>
          <p:cNvSpPr/>
          <p:nvPr/>
        </p:nvSpPr>
        <p:spPr>
          <a:xfrm>
            <a:off x="7481524" y="3059430"/>
            <a:ext cx="2043977" cy="722505"/>
          </a:xfrm>
          <a:prstGeom prst="rect">
            <a:avLst/>
          </a:prstGeom>
        </p:spPr>
        <p:txBody>
          <a:bodyPr wrap="square">
            <a:spAutoFit/>
          </a:bodyPr>
          <a:lstStyle/>
          <a:p>
            <a:pPr algn="ctr">
              <a:lnSpc>
                <a:spcPct val="130000"/>
              </a:lnSpc>
            </a:pPr>
            <a:r>
              <a:rPr lang="zh-CN" altLang="en-US" sz="1050">
                <a:solidFill>
                  <a:schemeClr val="bg1"/>
                </a:solidFill>
                <a:cs typeface="+mn-ea"/>
                <a:sym typeface="+mn-lt"/>
              </a:rPr>
              <a:t>请替换文字内容，点击添加相关标题文字，修改文字内容，也可以直接复制你的内容到此。</a:t>
            </a:r>
            <a:endParaRPr lang="en-GB" altLang="zh-CN" sz="1050" dirty="0">
              <a:solidFill>
                <a:schemeClr val="bg1"/>
              </a:solidFill>
              <a:cs typeface="+mn-ea"/>
              <a:sym typeface="+mn-lt"/>
            </a:endParaRPr>
          </a:p>
        </p:txBody>
      </p:sp>
      <p:sp>
        <p:nvSpPr>
          <p:cNvPr id="9" name="TextBox 53"/>
          <p:cNvSpPr txBox="1"/>
          <p:nvPr/>
        </p:nvSpPr>
        <p:spPr>
          <a:xfrm>
            <a:off x="7562578" y="2579234"/>
            <a:ext cx="1831207" cy="461665"/>
          </a:xfrm>
          <a:prstGeom prst="rect">
            <a:avLst/>
          </a:prstGeom>
          <a:noFill/>
        </p:spPr>
        <p:txBody>
          <a:bodyPr wrap="none" rtlCol="0">
            <a:spAutoFit/>
          </a:bodyPr>
          <a:lstStyle/>
          <a:p>
            <a:pPr algn="ctr">
              <a:defRPr/>
            </a:pPr>
            <a:r>
              <a:rPr lang="en-US" altLang="zh-CN" sz="2400" b="1" dirty="0">
                <a:solidFill>
                  <a:schemeClr val="bg1"/>
                </a:solidFill>
                <a:cs typeface="+mn-ea"/>
                <a:sym typeface="+mn-lt"/>
              </a:rPr>
              <a:t>YOUR TITLE</a:t>
            </a:r>
            <a:endParaRPr lang="zh-CN" altLang="en-US" sz="2400" b="1" dirty="0">
              <a:solidFill>
                <a:schemeClr val="bg1"/>
              </a:solidFill>
              <a:cs typeface="+mn-ea"/>
              <a:sym typeface="+mn-lt"/>
            </a:endParaRPr>
          </a:p>
        </p:txBody>
      </p:sp>
      <p:sp>
        <p:nvSpPr>
          <p:cNvPr id="10" name="Rectangle 52"/>
          <p:cNvSpPr/>
          <p:nvPr/>
        </p:nvSpPr>
        <p:spPr>
          <a:xfrm>
            <a:off x="1923687" y="3243940"/>
            <a:ext cx="1872709" cy="722505"/>
          </a:xfrm>
          <a:prstGeom prst="rect">
            <a:avLst/>
          </a:prstGeom>
        </p:spPr>
        <p:txBody>
          <a:bodyPr wrap="square">
            <a:spAutoFit/>
          </a:bodyPr>
          <a:lstStyle/>
          <a:p>
            <a:pPr algn="ctr">
              <a:lnSpc>
                <a:spcPct val="130000"/>
              </a:lnSpc>
            </a:pPr>
            <a:r>
              <a:rPr lang="zh-CN" altLang="en-US" sz="1050" dirty="0">
                <a:solidFill>
                  <a:schemeClr val="bg1"/>
                </a:solidFill>
                <a:cs typeface="+mn-ea"/>
                <a:sym typeface="+mn-lt"/>
              </a:rPr>
              <a:t>点击添加相关标题文字，点击添加相关标题文字，点击添加相关标题文字。</a:t>
            </a:r>
            <a:endParaRPr lang="en-GB" altLang="zh-CN" sz="1050" dirty="0">
              <a:solidFill>
                <a:schemeClr val="bg1"/>
              </a:solidFill>
              <a:cs typeface="+mn-ea"/>
              <a:sym typeface="+mn-lt"/>
            </a:endParaRPr>
          </a:p>
        </p:txBody>
      </p:sp>
      <p:sp>
        <p:nvSpPr>
          <p:cNvPr id="11" name="TextBox 53"/>
          <p:cNvSpPr txBox="1"/>
          <p:nvPr/>
        </p:nvSpPr>
        <p:spPr>
          <a:xfrm>
            <a:off x="2004741" y="2763743"/>
            <a:ext cx="1831207" cy="461665"/>
          </a:xfrm>
          <a:prstGeom prst="rect">
            <a:avLst/>
          </a:prstGeom>
          <a:noFill/>
        </p:spPr>
        <p:txBody>
          <a:bodyPr wrap="none" rtlCol="0">
            <a:spAutoFit/>
          </a:bodyPr>
          <a:lstStyle/>
          <a:p>
            <a:pPr algn="ctr">
              <a:defRPr/>
            </a:pPr>
            <a:r>
              <a:rPr lang="en-US" altLang="zh-CN" sz="2400" b="1" dirty="0">
                <a:solidFill>
                  <a:schemeClr val="bg1"/>
                </a:solidFill>
                <a:cs typeface="+mn-ea"/>
                <a:sym typeface="+mn-lt"/>
              </a:rPr>
              <a:t>YOUR TITLE</a:t>
            </a:r>
            <a:endParaRPr lang="zh-CN" altLang="en-US" sz="2400" b="1" dirty="0">
              <a:solidFill>
                <a:schemeClr val="bg1"/>
              </a:solidFill>
              <a:cs typeface="+mn-ea"/>
              <a:sym typeface="+mn-lt"/>
            </a:endParaRPr>
          </a:p>
        </p:txBody>
      </p:sp>
      <p:sp>
        <p:nvSpPr>
          <p:cNvPr id="12" name="Rectangle 52"/>
          <p:cNvSpPr/>
          <p:nvPr/>
        </p:nvSpPr>
        <p:spPr>
          <a:xfrm>
            <a:off x="5620814" y="2801028"/>
            <a:ext cx="1872709" cy="722505"/>
          </a:xfrm>
          <a:prstGeom prst="rect">
            <a:avLst/>
          </a:prstGeom>
        </p:spPr>
        <p:txBody>
          <a:bodyPr wrap="square">
            <a:spAutoFit/>
          </a:bodyPr>
          <a:lstStyle/>
          <a:p>
            <a:pPr algn="ctr">
              <a:lnSpc>
                <a:spcPct val="130000"/>
              </a:lnSpc>
            </a:pPr>
            <a:r>
              <a:rPr lang="zh-CN" altLang="en-US" sz="1050" dirty="0">
                <a:solidFill>
                  <a:schemeClr val="bg1"/>
                </a:solidFill>
                <a:cs typeface="+mn-ea"/>
                <a:sym typeface="+mn-lt"/>
              </a:rPr>
              <a:t>点击添加相关标题文字，点击添加相关标题文字，点击添加相关标题文字。</a:t>
            </a:r>
            <a:endParaRPr lang="en-GB" altLang="zh-CN" sz="1050" dirty="0">
              <a:solidFill>
                <a:schemeClr val="bg1"/>
              </a:solidFill>
              <a:cs typeface="+mn-ea"/>
              <a:sym typeface="+mn-lt"/>
            </a:endParaRPr>
          </a:p>
        </p:txBody>
      </p:sp>
      <p:sp>
        <p:nvSpPr>
          <p:cNvPr id="13" name="TextBox 53"/>
          <p:cNvSpPr txBox="1"/>
          <p:nvPr/>
        </p:nvSpPr>
        <p:spPr>
          <a:xfrm>
            <a:off x="5588415" y="2320831"/>
            <a:ext cx="1831207" cy="461665"/>
          </a:xfrm>
          <a:prstGeom prst="rect">
            <a:avLst/>
          </a:prstGeom>
          <a:noFill/>
        </p:spPr>
        <p:txBody>
          <a:bodyPr wrap="none" rtlCol="0">
            <a:spAutoFit/>
          </a:bodyPr>
          <a:lstStyle/>
          <a:p>
            <a:pPr algn="ctr">
              <a:defRPr/>
            </a:pPr>
            <a:r>
              <a:rPr lang="en-US" altLang="zh-CN" sz="2400" b="1" dirty="0">
                <a:solidFill>
                  <a:schemeClr val="bg1"/>
                </a:solidFill>
                <a:cs typeface="+mn-ea"/>
                <a:sym typeface="+mn-lt"/>
              </a:rPr>
              <a:t>YOUR TITLE</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15"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 calcmode="lin" valueType="num">
                                      <p:cBhvr>
                                        <p:cTn id="16" dur="500" fill="hold"/>
                                        <p:tgtEl>
                                          <p:spTgt spid="5"/>
                                        </p:tgtEl>
                                        <p:attrNameLst>
                                          <p:attrName>ppt_x</p:attrName>
                                        </p:attrNameLst>
                                      </p:cBhvr>
                                      <p:tavLst>
                                        <p:tav tm="0" fmla="#ppt_x+(cos(-2*pi*(1-$))*-#ppt_x-sin(-2*pi*(1-$))*(1-#ppt_y))*(1-$)">
                                          <p:val>
                                            <p:fltVal val="0"/>
                                          </p:val>
                                        </p:tav>
                                        <p:tav tm="100000">
                                          <p:val>
                                            <p:fltVal val="1"/>
                                          </p:val>
                                        </p:tav>
                                      </p:tavLst>
                                    </p:anim>
                                    <p:anim calcmode="lin" valueType="num">
                                      <p:cBhvr>
                                        <p:cTn id="17" dur="5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000"/>
                            </p:stCondLst>
                            <p:childTnLst>
                              <p:par>
                                <p:cTn id="19" presetID="15"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 calcmode="lin" valueType="num">
                                      <p:cBhvr>
                                        <p:cTn id="23" dur="500" fill="hold"/>
                                        <p:tgtEl>
                                          <p:spTgt spid="3"/>
                                        </p:tgtEl>
                                        <p:attrNameLst>
                                          <p:attrName>ppt_x</p:attrName>
                                        </p:attrNameLst>
                                      </p:cBhvr>
                                      <p:tavLst>
                                        <p:tav tm="0" fmla="#ppt_x+(cos(-2*pi*(1-$))*-#ppt_x-sin(-2*pi*(1-$))*(1-#ppt_y))*(1-$)">
                                          <p:val>
                                            <p:fltVal val="0"/>
                                          </p:val>
                                        </p:tav>
                                        <p:tav tm="100000">
                                          <p:val>
                                            <p:fltVal val="1"/>
                                          </p:val>
                                        </p:tav>
                                      </p:tavLst>
                                    </p:anim>
                                    <p:anim calcmode="lin" valueType="num">
                                      <p:cBhvr>
                                        <p:cTn id="24" dur="5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1500"/>
                            </p:stCondLst>
                            <p:childTnLst>
                              <p:par>
                                <p:cTn id="26" presetID="15"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 calcmode="lin" valueType="num">
                                      <p:cBhvr>
                                        <p:cTn id="30"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31"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
          <p:cNvSpPr/>
          <p:nvPr/>
        </p:nvSpPr>
        <p:spPr>
          <a:xfrm>
            <a:off x="2857632" y="1695435"/>
            <a:ext cx="621604" cy="624355"/>
          </a:xfrm>
          <a:prstGeom prst="ellipse">
            <a:avLst/>
          </a:prstGeom>
          <a:solidFill>
            <a:srgbClr val="F3CA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sp>
        <p:nvSpPr>
          <p:cNvPr id="3" name="Oval 12"/>
          <p:cNvSpPr/>
          <p:nvPr/>
        </p:nvSpPr>
        <p:spPr>
          <a:xfrm>
            <a:off x="5642383" y="1695435"/>
            <a:ext cx="621604" cy="624355"/>
          </a:xfrm>
          <a:prstGeom prst="ellipse">
            <a:avLst/>
          </a:prstGeom>
          <a:solidFill>
            <a:srgbClr val="F3CA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sp>
        <p:nvSpPr>
          <p:cNvPr id="4" name="Oval 14"/>
          <p:cNvSpPr/>
          <p:nvPr/>
        </p:nvSpPr>
        <p:spPr>
          <a:xfrm>
            <a:off x="8426278" y="1695435"/>
            <a:ext cx="620229" cy="624355"/>
          </a:xfrm>
          <a:prstGeom prst="ellipse">
            <a:avLst/>
          </a:prstGeom>
          <a:solidFill>
            <a:srgbClr val="F3CA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grpSp>
        <p:nvGrpSpPr>
          <p:cNvPr id="6" name="Group 20"/>
          <p:cNvGrpSpPr/>
          <p:nvPr/>
        </p:nvGrpSpPr>
        <p:grpSpPr>
          <a:xfrm>
            <a:off x="2981311" y="1819327"/>
            <a:ext cx="374247" cy="376570"/>
            <a:chOff x="7971783" y="2080670"/>
            <a:chExt cx="401822" cy="404317"/>
          </a:xfrm>
          <a:solidFill>
            <a:schemeClr val="bg1"/>
          </a:solidFill>
        </p:grpSpPr>
        <p:sp>
          <p:nvSpPr>
            <p:cNvPr id="7"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8"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grpSp>
        <p:nvGrpSpPr>
          <p:cNvPr id="9" name="Group 23"/>
          <p:cNvGrpSpPr/>
          <p:nvPr/>
        </p:nvGrpSpPr>
        <p:grpSpPr>
          <a:xfrm>
            <a:off x="5793357" y="1868275"/>
            <a:ext cx="319657" cy="278675"/>
            <a:chOff x="7540014" y="4306907"/>
            <a:chExt cx="389342" cy="339426"/>
          </a:xfrm>
          <a:solidFill>
            <a:schemeClr val="bg1"/>
          </a:solidFill>
        </p:grpSpPr>
        <p:sp>
          <p:nvSpPr>
            <p:cNvPr id="10"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1"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2"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3"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4"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5"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6"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7"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8"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19"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20"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grpSp>
        <p:nvGrpSpPr>
          <p:cNvPr id="40" name="Group 54"/>
          <p:cNvGrpSpPr/>
          <p:nvPr/>
        </p:nvGrpSpPr>
        <p:grpSpPr>
          <a:xfrm>
            <a:off x="8605170" y="1837024"/>
            <a:ext cx="262444" cy="341177"/>
            <a:chOff x="6421904" y="4798576"/>
            <a:chExt cx="299494" cy="389342"/>
          </a:xfrm>
          <a:solidFill>
            <a:schemeClr val="bg1"/>
          </a:solidFill>
        </p:grpSpPr>
        <p:sp>
          <p:nvSpPr>
            <p:cNvPr id="41"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42"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sp>
        <p:nvSpPr>
          <p:cNvPr id="43" name="TextBox 23"/>
          <p:cNvSpPr txBox="1"/>
          <p:nvPr/>
        </p:nvSpPr>
        <p:spPr>
          <a:xfrm>
            <a:off x="1998903" y="2877164"/>
            <a:ext cx="2476650" cy="819455"/>
          </a:xfrm>
          <a:prstGeom prst="rect">
            <a:avLst/>
          </a:prstGeom>
          <a:noFill/>
        </p:spPr>
        <p:txBody>
          <a:bodyPr wrap="square" rtlCol="0">
            <a:spAutoFit/>
          </a:bodyPr>
          <a:lstStyle/>
          <a:p>
            <a:pPr algn="ctr">
              <a:lnSpc>
                <a:spcPct val="150000"/>
              </a:lnSpc>
            </a:pPr>
            <a:r>
              <a:rPr lang="zh-CN" altLang="en-US" sz="1050" dirty="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44" name="TextBox 24"/>
          <p:cNvSpPr txBox="1"/>
          <p:nvPr/>
        </p:nvSpPr>
        <p:spPr>
          <a:xfrm>
            <a:off x="2247214" y="255641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
        <p:nvSpPr>
          <p:cNvPr id="45" name="TextBox 23"/>
          <p:cNvSpPr txBox="1"/>
          <p:nvPr/>
        </p:nvSpPr>
        <p:spPr>
          <a:xfrm>
            <a:off x="4622030" y="2877164"/>
            <a:ext cx="2476650" cy="819455"/>
          </a:xfrm>
          <a:prstGeom prst="rect">
            <a:avLst/>
          </a:prstGeom>
          <a:noFill/>
        </p:spPr>
        <p:txBody>
          <a:bodyPr wrap="square" rtlCol="0">
            <a:spAutoFit/>
          </a:bodyPr>
          <a:lstStyle/>
          <a:p>
            <a:pPr algn="ctr">
              <a:lnSpc>
                <a:spcPct val="15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46" name="TextBox 24"/>
          <p:cNvSpPr txBox="1"/>
          <p:nvPr/>
        </p:nvSpPr>
        <p:spPr>
          <a:xfrm>
            <a:off x="4870341" y="255641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
        <p:nvSpPr>
          <p:cNvPr id="47" name="TextBox 23"/>
          <p:cNvSpPr txBox="1"/>
          <p:nvPr/>
        </p:nvSpPr>
        <p:spPr>
          <a:xfrm>
            <a:off x="7513012" y="2877164"/>
            <a:ext cx="2476650" cy="819455"/>
          </a:xfrm>
          <a:prstGeom prst="rect">
            <a:avLst/>
          </a:prstGeom>
          <a:noFill/>
        </p:spPr>
        <p:txBody>
          <a:bodyPr wrap="square" rtlCol="0">
            <a:spAutoFit/>
          </a:bodyPr>
          <a:lstStyle/>
          <a:p>
            <a:pPr algn="ctr">
              <a:lnSpc>
                <a:spcPct val="15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48" name="TextBox 24"/>
          <p:cNvSpPr txBox="1"/>
          <p:nvPr/>
        </p:nvSpPr>
        <p:spPr>
          <a:xfrm>
            <a:off x="7761323" y="255641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
        <p:nvSpPr>
          <p:cNvPr id="51" name="Oval 4"/>
          <p:cNvSpPr/>
          <p:nvPr/>
        </p:nvSpPr>
        <p:spPr>
          <a:xfrm>
            <a:off x="2857632" y="3756845"/>
            <a:ext cx="621604" cy="624355"/>
          </a:xfrm>
          <a:prstGeom prst="ellipse">
            <a:avLst/>
          </a:prstGeom>
          <a:solidFill>
            <a:srgbClr val="A1C4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sp>
        <p:nvSpPr>
          <p:cNvPr id="52" name="Oval 12"/>
          <p:cNvSpPr/>
          <p:nvPr/>
        </p:nvSpPr>
        <p:spPr>
          <a:xfrm>
            <a:off x="5642383" y="3756845"/>
            <a:ext cx="621604" cy="624355"/>
          </a:xfrm>
          <a:prstGeom prst="ellipse">
            <a:avLst/>
          </a:prstGeom>
          <a:solidFill>
            <a:srgbClr val="A1C4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sp>
        <p:nvSpPr>
          <p:cNvPr id="53" name="Oval 14"/>
          <p:cNvSpPr/>
          <p:nvPr/>
        </p:nvSpPr>
        <p:spPr>
          <a:xfrm>
            <a:off x="8426278" y="3756845"/>
            <a:ext cx="620229" cy="624355"/>
          </a:xfrm>
          <a:prstGeom prst="ellipse">
            <a:avLst/>
          </a:prstGeom>
          <a:solidFill>
            <a:srgbClr val="A1C4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en-US" sz="2530">
              <a:solidFill>
                <a:schemeClr val="tx2">
                  <a:lumMod val="75000"/>
                </a:schemeClr>
              </a:solidFill>
              <a:cs typeface="+mn-ea"/>
              <a:sym typeface="+mn-lt"/>
            </a:endParaRPr>
          </a:p>
        </p:txBody>
      </p:sp>
      <p:grpSp>
        <p:nvGrpSpPr>
          <p:cNvPr id="54" name="Group 20"/>
          <p:cNvGrpSpPr/>
          <p:nvPr/>
        </p:nvGrpSpPr>
        <p:grpSpPr>
          <a:xfrm>
            <a:off x="2981311" y="3880737"/>
            <a:ext cx="374247" cy="376570"/>
            <a:chOff x="7971783" y="2080670"/>
            <a:chExt cx="401822" cy="404317"/>
          </a:xfrm>
          <a:solidFill>
            <a:schemeClr val="bg1"/>
          </a:solidFill>
        </p:grpSpPr>
        <p:sp>
          <p:nvSpPr>
            <p:cNvPr id="55"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56"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grpSp>
        <p:nvGrpSpPr>
          <p:cNvPr id="57" name="Group 23"/>
          <p:cNvGrpSpPr/>
          <p:nvPr/>
        </p:nvGrpSpPr>
        <p:grpSpPr>
          <a:xfrm>
            <a:off x="5793357" y="3929685"/>
            <a:ext cx="319657" cy="278675"/>
            <a:chOff x="7540014" y="4306907"/>
            <a:chExt cx="389342" cy="339426"/>
          </a:xfrm>
          <a:solidFill>
            <a:schemeClr val="bg1"/>
          </a:solidFill>
        </p:grpSpPr>
        <p:sp>
          <p:nvSpPr>
            <p:cNvPr id="58"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59"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0"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1"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2"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3"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4"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5"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6"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7"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68"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grpSp>
        <p:nvGrpSpPr>
          <p:cNvPr id="69" name="Group 54"/>
          <p:cNvGrpSpPr/>
          <p:nvPr/>
        </p:nvGrpSpPr>
        <p:grpSpPr>
          <a:xfrm>
            <a:off x="8605170" y="3898434"/>
            <a:ext cx="262444" cy="341177"/>
            <a:chOff x="6421904" y="4798576"/>
            <a:chExt cx="299494" cy="389342"/>
          </a:xfrm>
          <a:solidFill>
            <a:schemeClr val="bg1"/>
          </a:solidFill>
        </p:grpSpPr>
        <p:sp>
          <p:nvSpPr>
            <p:cNvPr id="70"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sp>
          <p:nvSpPr>
            <p:cNvPr id="71"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gn="ctr" fontAlgn="auto">
                <a:spcBef>
                  <a:spcPts val="0"/>
                </a:spcBef>
                <a:spcAft>
                  <a:spcPts val="0"/>
                </a:spcAft>
                <a:defRPr/>
              </a:pPr>
              <a:endParaRPr lang="en-US">
                <a:solidFill>
                  <a:schemeClr val="bg1">
                    <a:lumMod val="95000"/>
                  </a:schemeClr>
                </a:solidFill>
                <a:cs typeface="+mn-ea"/>
                <a:sym typeface="+mn-lt"/>
              </a:endParaRPr>
            </a:p>
          </p:txBody>
        </p:sp>
      </p:grpSp>
      <p:sp>
        <p:nvSpPr>
          <p:cNvPr id="72" name="TextBox 23"/>
          <p:cNvSpPr txBox="1"/>
          <p:nvPr/>
        </p:nvSpPr>
        <p:spPr>
          <a:xfrm>
            <a:off x="1998903" y="4938574"/>
            <a:ext cx="2476650" cy="819455"/>
          </a:xfrm>
          <a:prstGeom prst="rect">
            <a:avLst/>
          </a:prstGeom>
          <a:noFill/>
        </p:spPr>
        <p:txBody>
          <a:bodyPr wrap="square" rtlCol="0">
            <a:spAutoFit/>
          </a:bodyPr>
          <a:lstStyle/>
          <a:p>
            <a:pPr algn="ctr">
              <a:lnSpc>
                <a:spcPct val="15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73" name="TextBox 24"/>
          <p:cNvSpPr txBox="1"/>
          <p:nvPr/>
        </p:nvSpPr>
        <p:spPr>
          <a:xfrm>
            <a:off x="2247214" y="461782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
        <p:nvSpPr>
          <p:cNvPr id="74" name="TextBox 23"/>
          <p:cNvSpPr txBox="1"/>
          <p:nvPr/>
        </p:nvSpPr>
        <p:spPr>
          <a:xfrm>
            <a:off x="4622030" y="4938574"/>
            <a:ext cx="2476650" cy="819455"/>
          </a:xfrm>
          <a:prstGeom prst="rect">
            <a:avLst/>
          </a:prstGeom>
          <a:noFill/>
        </p:spPr>
        <p:txBody>
          <a:bodyPr wrap="square" rtlCol="0">
            <a:spAutoFit/>
          </a:bodyPr>
          <a:lstStyle/>
          <a:p>
            <a:pPr algn="ctr">
              <a:lnSpc>
                <a:spcPct val="15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75" name="TextBox 24"/>
          <p:cNvSpPr txBox="1"/>
          <p:nvPr/>
        </p:nvSpPr>
        <p:spPr>
          <a:xfrm>
            <a:off x="4870341" y="461782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
        <p:nvSpPr>
          <p:cNvPr id="76" name="TextBox 23"/>
          <p:cNvSpPr txBox="1"/>
          <p:nvPr/>
        </p:nvSpPr>
        <p:spPr>
          <a:xfrm>
            <a:off x="7513012" y="4938574"/>
            <a:ext cx="2476650" cy="819455"/>
          </a:xfrm>
          <a:prstGeom prst="rect">
            <a:avLst/>
          </a:prstGeom>
          <a:noFill/>
        </p:spPr>
        <p:txBody>
          <a:bodyPr wrap="square" rtlCol="0">
            <a:spAutoFit/>
          </a:bodyPr>
          <a:lstStyle/>
          <a:p>
            <a:pPr algn="ctr">
              <a:lnSpc>
                <a:spcPct val="150000"/>
              </a:lnSpc>
            </a:pPr>
            <a:r>
              <a:rPr lang="zh-CN" altLang="en-US" sz="1050">
                <a:solidFill>
                  <a:schemeClr val="tx1">
                    <a:lumMod val="75000"/>
                    <a:lumOff val="25000"/>
                  </a:schemeClr>
                </a:solidFill>
                <a:cs typeface="+mn-ea"/>
                <a:sym typeface="+mn-lt"/>
              </a:rPr>
              <a:t>请替换文字内容，点击添加相关标题文字，修改文字内容，也可以直接复制你的内容到此。</a:t>
            </a:r>
            <a:endParaRPr lang="en-GB" altLang="zh-CN" sz="1050" dirty="0">
              <a:solidFill>
                <a:schemeClr val="tx1">
                  <a:lumMod val="75000"/>
                  <a:lumOff val="25000"/>
                </a:schemeClr>
              </a:solidFill>
              <a:cs typeface="+mn-ea"/>
              <a:sym typeface="+mn-lt"/>
            </a:endParaRPr>
          </a:p>
        </p:txBody>
      </p:sp>
      <p:sp>
        <p:nvSpPr>
          <p:cNvPr id="77" name="TextBox 24"/>
          <p:cNvSpPr txBox="1"/>
          <p:nvPr/>
        </p:nvSpPr>
        <p:spPr>
          <a:xfrm>
            <a:off x="7761323" y="4617824"/>
            <a:ext cx="1980030" cy="400110"/>
          </a:xfrm>
          <a:prstGeom prst="rect">
            <a:avLst/>
          </a:prstGeom>
          <a:noFill/>
        </p:spPr>
        <p:txBody>
          <a:bodyPr wrap="none" rtlCol="0">
            <a:spAutoFit/>
          </a:bodyPr>
          <a:lstStyle/>
          <a:p>
            <a:pPr algn="ctr" fontAlgn="auto">
              <a:spcBef>
                <a:spcPts val="0"/>
              </a:spcBef>
              <a:spcAft>
                <a:spcPts val="0"/>
              </a:spcAft>
              <a:defRPr/>
            </a:pPr>
            <a:r>
              <a:rPr lang="zh-CN" altLang="en-US" sz="2000" dirty="0">
                <a:solidFill>
                  <a:schemeClr val="tx1">
                    <a:lumMod val="75000"/>
                    <a:lumOff val="25000"/>
                  </a:schemeClr>
                </a:solidFill>
                <a:cs typeface="+mn-ea"/>
                <a:sym typeface="+mn-lt"/>
              </a:rPr>
              <a:t>请替换文字内容</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4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4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4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250"/>
                                        <p:tgtEl>
                                          <p:spTgt spid="40"/>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p:tgtEl>
                                          <p:spTgt spid="43"/>
                                        </p:tgtEl>
                                        <p:attrNameLst>
                                          <p:attrName>ppt_y</p:attrName>
                                        </p:attrNameLst>
                                      </p:cBhvr>
                                      <p:tavLst>
                                        <p:tav tm="0">
                                          <p:val>
                                            <p:strVal val="#ppt_y+#ppt_h*1.125000"/>
                                          </p:val>
                                        </p:tav>
                                        <p:tav tm="100000">
                                          <p:val>
                                            <p:strVal val="#ppt_y"/>
                                          </p:val>
                                        </p:tav>
                                      </p:tavLst>
                                    </p:anim>
                                    <p:animEffect transition="in" filter="wipe(up)">
                                      <p:cBhvr>
                                        <p:cTn id="30" dur="500"/>
                                        <p:tgtEl>
                                          <p:spTgt spid="43"/>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p:tgtEl>
                                          <p:spTgt spid="44"/>
                                        </p:tgtEl>
                                        <p:attrNameLst>
                                          <p:attrName>ppt_y</p:attrName>
                                        </p:attrNameLst>
                                      </p:cBhvr>
                                      <p:tavLst>
                                        <p:tav tm="0">
                                          <p:val>
                                            <p:strVal val="#ppt_y-#ppt_h*1.125000"/>
                                          </p:val>
                                        </p:tav>
                                        <p:tav tm="100000">
                                          <p:val>
                                            <p:strVal val="#ppt_y"/>
                                          </p:val>
                                        </p:tav>
                                      </p:tavLst>
                                    </p:anim>
                                    <p:animEffect transition="in" filter="wipe(down)">
                                      <p:cBhvr>
                                        <p:cTn id="34" dur="500"/>
                                        <p:tgtEl>
                                          <p:spTgt spid="44"/>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p:tgtEl>
                                          <p:spTgt spid="45"/>
                                        </p:tgtEl>
                                        <p:attrNameLst>
                                          <p:attrName>ppt_y</p:attrName>
                                        </p:attrNameLst>
                                      </p:cBhvr>
                                      <p:tavLst>
                                        <p:tav tm="0">
                                          <p:val>
                                            <p:strVal val="#ppt_y+#ppt_h*1.125000"/>
                                          </p:val>
                                        </p:tav>
                                        <p:tav tm="100000">
                                          <p:val>
                                            <p:strVal val="#ppt_y"/>
                                          </p:val>
                                        </p:tav>
                                      </p:tavLst>
                                    </p:anim>
                                    <p:animEffect transition="in" filter="wipe(up)">
                                      <p:cBhvr>
                                        <p:cTn id="39" dur="500"/>
                                        <p:tgtEl>
                                          <p:spTgt spid="45"/>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500"/>
                                        <p:tgtEl>
                                          <p:spTgt spid="46"/>
                                        </p:tgtEl>
                                        <p:attrNameLst>
                                          <p:attrName>ppt_y</p:attrName>
                                        </p:attrNameLst>
                                      </p:cBhvr>
                                      <p:tavLst>
                                        <p:tav tm="0">
                                          <p:val>
                                            <p:strVal val="#ppt_y-#ppt_h*1.125000"/>
                                          </p:val>
                                        </p:tav>
                                        <p:tav tm="100000">
                                          <p:val>
                                            <p:strVal val="#ppt_y"/>
                                          </p:val>
                                        </p:tav>
                                      </p:tavLst>
                                    </p:anim>
                                    <p:animEffect transition="in" filter="wipe(down)">
                                      <p:cBhvr>
                                        <p:cTn id="43" dur="500"/>
                                        <p:tgtEl>
                                          <p:spTgt spid="46"/>
                                        </p:tgtEl>
                                      </p:cBhvr>
                                    </p:animEffect>
                                  </p:childTnLst>
                                </p:cTn>
                              </p:par>
                            </p:childTnLst>
                          </p:cTn>
                        </p:par>
                        <p:par>
                          <p:cTn id="44" fill="hold">
                            <p:stCondLst>
                              <p:cond delay="3000"/>
                            </p:stCondLst>
                            <p:childTnLst>
                              <p:par>
                                <p:cTn id="45" presetID="12" presetClass="entr" presetSubtype="4"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ppt_y</p:attrName>
                                        </p:attrNameLst>
                                      </p:cBhvr>
                                      <p:tavLst>
                                        <p:tav tm="0">
                                          <p:val>
                                            <p:strVal val="#ppt_y+#ppt_h*1.125000"/>
                                          </p:val>
                                        </p:tav>
                                        <p:tav tm="100000">
                                          <p:val>
                                            <p:strVal val="#ppt_y"/>
                                          </p:val>
                                        </p:tav>
                                      </p:tavLst>
                                    </p:anim>
                                    <p:animEffect transition="in" filter="wipe(up)">
                                      <p:cBhvr>
                                        <p:cTn id="48" dur="500"/>
                                        <p:tgtEl>
                                          <p:spTgt spid="4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p:tgtEl>
                                          <p:spTgt spid="48"/>
                                        </p:tgtEl>
                                        <p:attrNameLst>
                                          <p:attrName>ppt_y</p:attrName>
                                        </p:attrNameLst>
                                      </p:cBhvr>
                                      <p:tavLst>
                                        <p:tav tm="0">
                                          <p:val>
                                            <p:strVal val="#ppt_y-#ppt_h*1.125000"/>
                                          </p:val>
                                        </p:tav>
                                        <p:tav tm="100000">
                                          <p:val>
                                            <p:strVal val="#ppt_y"/>
                                          </p:val>
                                        </p:tav>
                                      </p:tavLst>
                                    </p:anim>
                                    <p:animEffect transition="in" filter="wipe(down)">
                                      <p:cBhvr>
                                        <p:cTn id="52" dur="500"/>
                                        <p:tgtEl>
                                          <p:spTgt spid="48"/>
                                        </p:tgtEl>
                                      </p:cBhvr>
                                    </p:animEffect>
                                  </p:childTnLst>
                                </p:cTn>
                              </p:par>
                            </p:childTnLst>
                          </p:cTn>
                        </p:par>
                        <p:par>
                          <p:cTn id="53" fill="hold">
                            <p:stCondLst>
                              <p:cond delay="3500"/>
                            </p:stCondLst>
                            <p:childTnLst>
                              <p:par>
                                <p:cTn id="54" presetID="21" presetClass="entr" presetSubtype="1"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heel(1)">
                                      <p:cBhvr>
                                        <p:cTn id="56" dur="400"/>
                                        <p:tgtEl>
                                          <p:spTgt spid="51"/>
                                        </p:tgtEl>
                                      </p:cBhvr>
                                    </p:animEffect>
                                  </p:childTnLst>
                                </p:cTn>
                              </p:par>
                            </p:childTnLst>
                          </p:cTn>
                        </p:par>
                        <p:par>
                          <p:cTn id="57" fill="hold">
                            <p:stCondLst>
                              <p:cond delay="4000"/>
                            </p:stCondLst>
                            <p:childTnLst>
                              <p:par>
                                <p:cTn id="58" presetID="21" presetClass="entr" presetSubtype="1"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heel(1)">
                                      <p:cBhvr>
                                        <p:cTn id="60" dur="400"/>
                                        <p:tgtEl>
                                          <p:spTgt spid="52"/>
                                        </p:tgtEl>
                                      </p:cBhvr>
                                    </p:animEffect>
                                  </p:childTnLst>
                                </p:cTn>
                              </p:par>
                            </p:childTnLst>
                          </p:cTn>
                        </p:par>
                        <p:par>
                          <p:cTn id="61" fill="hold">
                            <p:stCondLst>
                              <p:cond delay="4500"/>
                            </p:stCondLst>
                            <p:childTnLst>
                              <p:par>
                                <p:cTn id="62" presetID="21" presetClass="entr" presetSubtype="1"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heel(1)">
                                      <p:cBhvr>
                                        <p:cTn id="64" dur="400"/>
                                        <p:tgtEl>
                                          <p:spTgt spid="53"/>
                                        </p:tgtEl>
                                      </p:cBhvr>
                                    </p:animEffect>
                                  </p:childTnLst>
                                </p:cTn>
                              </p:par>
                            </p:childTnLst>
                          </p:cTn>
                        </p:par>
                        <p:par>
                          <p:cTn id="65" fill="hold">
                            <p:stCondLst>
                              <p:cond delay="5000"/>
                            </p:stCondLst>
                            <p:childTnLst>
                              <p:par>
                                <p:cTn id="66" presetID="10" presetClass="entr" presetSubtype="0"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250"/>
                                        <p:tgtEl>
                                          <p:spTgt spid="54"/>
                                        </p:tgtEl>
                                      </p:cBhvr>
                                    </p:animEffect>
                                  </p:childTnLst>
                                </p:cTn>
                              </p:par>
                              <p:par>
                                <p:cTn id="69" presetID="10"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250"/>
                                        <p:tgtEl>
                                          <p:spTgt spid="57"/>
                                        </p:tgtEl>
                                      </p:cBhvr>
                                    </p:animEffect>
                                  </p:childTnLst>
                                </p:cTn>
                              </p:par>
                              <p:par>
                                <p:cTn id="72" presetID="10" presetClass="entr" presetSubtype="0"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250"/>
                                        <p:tgtEl>
                                          <p:spTgt spid="69"/>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72"/>
                                        </p:tgtEl>
                                        <p:attrNameLst>
                                          <p:attrName>style.visibility</p:attrName>
                                        </p:attrNameLst>
                                      </p:cBhvr>
                                      <p:to>
                                        <p:strVal val="visible"/>
                                      </p:to>
                                    </p:set>
                                    <p:anim calcmode="lin" valueType="num">
                                      <p:cBhvr additive="base">
                                        <p:cTn id="78" dur="500"/>
                                        <p:tgtEl>
                                          <p:spTgt spid="72"/>
                                        </p:tgtEl>
                                        <p:attrNameLst>
                                          <p:attrName>ppt_y</p:attrName>
                                        </p:attrNameLst>
                                      </p:cBhvr>
                                      <p:tavLst>
                                        <p:tav tm="0">
                                          <p:val>
                                            <p:strVal val="#ppt_y+#ppt_h*1.125000"/>
                                          </p:val>
                                        </p:tav>
                                        <p:tav tm="100000">
                                          <p:val>
                                            <p:strVal val="#ppt_y"/>
                                          </p:val>
                                        </p:tav>
                                      </p:tavLst>
                                    </p:anim>
                                    <p:animEffect transition="in" filter="wipe(up)">
                                      <p:cBhvr>
                                        <p:cTn id="79" dur="500"/>
                                        <p:tgtEl>
                                          <p:spTgt spid="72"/>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 calcmode="lin" valueType="num">
                                      <p:cBhvr additive="base">
                                        <p:cTn id="82" dur="500"/>
                                        <p:tgtEl>
                                          <p:spTgt spid="73"/>
                                        </p:tgtEl>
                                        <p:attrNameLst>
                                          <p:attrName>ppt_y</p:attrName>
                                        </p:attrNameLst>
                                      </p:cBhvr>
                                      <p:tavLst>
                                        <p:tav tm="0">
                                          <p:val>
                                            <p:strVal val="#ppt_y-#ppt_h*1.125000"/>
                                          </p:val>
                                        </p:tav>
                                        <p:tav tm="100000">
                                          <p:val>
                                            <p:strVal val="#ppt_y"/>
                                          </p:val>
                                        </p:tav>
                                      </p:tavLst>
                                    </p:anim>
                                    <p:animEffect transition="in" filter="wipe(down)">
                                      <p:cBhvr>
                                        <p:cTn id="83" dur="500"/>
                                        <p:tgtEl>
                                          <p:spTgt spid="73"/>
                                        </p:tgtEl>
                                      </p:cBhvr>
                                    </p:animEffect>
                                  </p:childTnLst>
                                </p:cTn>
                              </p:par>
                            </p:childTnLst>
                          </p:cTn>
                        </p:par>
                        <p:par>
                          <p:cTn id="84" fill="hold">
                            <p:stCondLst>
                              <p:cond delay="6000"/>
                            </p:stCondLst>
                            <p:childTnLst>
                              <p:par>
                                <p:cTn id="85" presetID="12" presetClass="entr" presetSubtype="4" fill="hold" grpId="0" nodeType="afterEffect">
                                  <p:stCondLst>
                                    <p:cond delay="0"/>
                                  </p:stCondLst>
                                  <p:childTnLst>
                                    <p:set>
                                      <p:cBhvr>
                                        <p:cTn id="86" dur="1" fill="hold">
                                          <p:stCondLst>
                                            <p:cond delay="0"/>
                                          </p:stCondLst>
                                        </p:cTn>
                                        <p:tgtEl>
                                          <p:spTgt spid="74"/>
                                        </p:tgtEl>
                                        <p:attrNameLst>
                                          <p:attrName>style.visibility</p:attrName>
                                        </p:attrNameLst>
                                      </p:cBhvr>
                                      <p:to>
                                        <p:strVal val="visible"/>
                                      </p:to>
                                    </p:set>
                                    <p:anim calcmode="lin" valueType="num">
                                      <p:cBhvr additive="base">
                                        <p:cTn id="87" dur="500"/>
                                        <p:tgtEl>
                                          <p:spTgt spid="74"/>
                                        </p:tgtEl>
                                        <p:attrNameLst>
                                          <p:attrName>ppt_y</p:attrName>
                                        </p:attrNameLst>
                                      </p:cBhvr>
                                      <p:tavLst>
                                        <p:tav tm="0">
                                          <p:val>
                                            <p:strVal val="#ppt_y+#ppt_h*1.125000"/>
                                          </p:val>
                                        </p:tav>
                                        <p:tav tm="100000">
                                          <p:val>
                                            <p:strVal val="#ppt_y"/>
                                          </p:val>
                                        </p:tav>
                                      </p:tavLst>
                                    </p:anim>
                                    <p:animEffect transition="in" filter="wipe(up)">
                                      <p:cBhvr>
                                        <p:cTn id="88" dur="500"/>
                                        <p:tgtEl>
                                          <p:spTgt spid="74"/>
                                        </p:tgtEl>
                                      </p:cBhvr>
                                    </p:animEffect>
                                  </p:childTnLst>
                                </p:cTn>
                              </p:par>
                              <p:par>
                                <p:cTn id="89" presetID="12" presetClass="entr" presetSubtype="1" fill="hold" grpId="0" nodeType="withEffect">
                                  <p:stCondLst>
                                    <p:cond delay="0"/>
                                  </p:stCondLst>
                                  <p:childTnLst>
                                    <p:set>
                                      <p:cBhvr>
                                        <p:cTn id="90" dur="1" fill="hold">
                                          <p:stCondLst>
                                            <p:cond delay="0"/>
                                          </p:stCondLst>
                                        </p:cTn>
                                        <p:tgtEl>
                                          <p:spTgt spid="75"/>
                                        </p:tgtEl>
                                        <p:attrNameLst>
                                          <p:attrName>style.visibility</p:attrName>
                                        </p:attrNameLst>
                                      </p:cBhvr>
                                      <p:to>
                                        <p:strVal val="visible"/>
                                      </p:to>
                                    </p:set>
                                    <p:anim calcmode="lin" valueType="num">
                                      <p:cBhvr additive="base">
                                        <p:cTn id="91" dur="500"/>
                                        <p:tgtEl>
                                          <p:spTgt spid="75"/>
                                        </p:tgtEl>
                                        <p:attrNameLst>
                                          <p:attrName>ppt_y</p:attrName>
                                        </p:attrNameLst>
                                      </p:cBhvr>
                                      <p:tavLst>
                                        <p:tav tm="0">
                                          <p:val>
                                            <p:strVal val="#ppt_y-#ppt_h*1.125000"/>
                                          </p:val>
                                        </p:tav>
                                        <p:tav tm="100000">
                                          <p:val>
                                            <p:strVal val="#ppt_y"/>
                                          </p:val>
                                        </p:tav>
                                      </p:tavLst>
                                    </p:anim>
                                    <p:animEffect transition="in" filter="wipe(down)">
                                      <p:cBhvr>
                                        <p:cTn id="92" dur="500"/>
                                        <p:tgtEl>
                                          <p:spTgt spid="75"/>
                                        </p:tgtEl>
                                      </p:cBhvr>
                                    </p:animEffect>
                                  </p:childTnLst>
                                </p:cTn>
                              </p:par>
                            </p:childTnLst>
                          </p:cTn>
                        </p:par>
                        <p:par>
                          <p:cTn id="93" fill="hold">
                            <p:stCondLst>
                              <p:cond delay="6500"/>
                            </p:stCondLst>
                            <p:childTnLst>
                              <p:par>
                                <p:cTn id="94" presetID="12" presetClass="entr" presetSubtype="4" fill="hold" grpId="0" nodeType="afterEffect">
                                  <p:stCondLst>
                                    <p:cond delay="0"/>
                                  </p:stCondLst>
                                  <p:childTnLst>
                                    <p:set>
                                      <p:cBhvr>
                                        <p:cTn id="95" dur="1" fill="hold">
                                          <p:stCondLst>
                                            <p:cond delay="0"/>
                                          </p:stCondLst>
                                        </p:cTn>
                                        <p:tgtEl>
                                          <p:spTgt spid="76"/>
                                        </p:tgtEl>
                                        <p:attrNameLst>
                                          <p:attrName>style.visibility</p:attrName>
                                        </p:attrNameLst>
                                      </p:cBhvr>
                                      <p:to>
                                        <p:strVal val="visible"/>
                                      </p:to>
                                    </p:set>
                                    <p:anim calcmode="lin" valueType="num">
                                      <p:cBhvr additive="base">
                                        <p:cTn id="96" dur="500"/>
                                        <p:tgtEl>
                                          <p:spTgt spid="76"/>
                                        </p:tgtEl>
                                        <p:attrNameLst>
                                          <p:attrName>ppt_y</p:attrName>
                                        </p:attrNameLst>
                                      </p:cBhvr>
                                      <p:tavLst>
                                        <p:tav tm="0">
                                          <p:val>
                                            <p:strVal val="#ppt_y+#ppt_h*1.125000"/>
                                          </p:val>
                                        </p:tav>
                                        <p:tav tm="100000">
                                          <p:val>
                                            <p:strVal val="#ppt_y"/>
                                          </p:val>
                                        </p:tav>
                                      </p:tavLst>
                                    </p:anim>
                                    <p:animEffect transition="in" filter="wipe(up)">
                                      <p:cBhvr>
                                        <p:cTn id="97" dur="500"/>
                                        <p:tgtEl>
                                          <p:spTgt spid="76"/>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 calcmode="lin" valueType="num">
                                      <p:cBhvr additive="base">
                                        <p:cTn id="100" dur="500"/>
                                        <p:tgtEl>
                                          <p:spTgt spid="77"/>
                                        </p:tgtEl>
                                        <p:attrNameLst>
                                          <p:attrName>ppt_y</p:attrName>
                                        </p:attrNameLst>
                                      </p:cBhvr>
                                      <p:tavLst>
                                        <p:tav tm="0">
                                          <p:val>
                                            <p:strVal val="#ppt_y-#ppt_h*1.125000"/>
                                          </p:val>
                                        </p:tav>
                                        <p:tav tm="100000">
                                          <p:val>
                                            <p:strVal val="#ppt_y"/>
                                          </p:val>
                                        </p:tav>
                                      </p:tavLst>
                                    </p:anim>
                                    <p:animEffect transition="in" filter="wipe(down)">
                                      <p:cBhvr>
                                        <p:cTn id="10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44" grpId="0"/>
      <p:bldP spid="45" grpId="0"/>
      <p:bldP spid="46" grpId="0"/>
      <p:bldP spid="47" grpId="0"/>
      <p:bldP spid="48" grpId="0"/>
      <p:bldP spid="51" grpId="0" animBg="1"/>
      <p:bldP spid="52" grpId="0" animBg="1"/>
      <p:bldP spid="53" grpId="0" animBg="1"/>
      <p:bldP spid="72" grpId="0"/>
      <p:bldP spid="73" grpId="0"/>
      <p:bldP spid="74" grpId="0"/>
      <p:bldP spid="75" grpId="0"/>
      <p:bldP spid="76" grpId="0"/>
      <p:bldP spid="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7326" y="1716505"/>
            <a:ext cx="9657347" cy="4459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3" name="直线连接符 2"/>
          <p:cNvCxnSpPr/>
          <p:nvPr/>
        </p:nvCxnSpPr>
        <p:spPr>
          <a:xfrm flipV="1">
            <a:off x="3144253" y="0"/>
            <a:ext cx="0" cy="1925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线连接符 3"/>
          <p:cNvCxnSpPr/>
          <p:nvPr/>
        </p:nvCxnSpPr>
        <p:spPr>
          <a:xfrm flipV="1">
            <a:off x="8574505" y="-1"/>
            <a:ext cx="0" cy="1925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048001" y="1860885"/>
            <a:ext cx="240631" cy="240631"/>
          </a:xfrm>
          <a:prstGeom prst="ellips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椭圆 5"/>
          <p:cNvSpPr/>
          <p:nvPr/>
        </p:nvSpPr>
        <p:spPr>
          <a:xfrm>
            <a:off x="8454189" y="1925052"/>
            <a:ext cx="240631" cy="240631"/>
          </a:xfrm>
          <a:prstGeom prst="ellipse">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7" name="组 6"/>
          <p:cNvGrpSpPr/>
          <p:nvPr/>
        </p:nvGrpSpPr>
        <p:grpSpPr>
          <a:xfrm>
            <a:off x="4546117" y="1948253"/>
            <a:ext cx="2868861" cy="2877553"/>
            <a:chOff x="1985303" y="2502568"/>
            <a:chExt cx="2868861" cy="2877553"/>
          </a:xfrm>
        </p:grpSpPr>
        <p:pic>
          <p:nvPicPr>
            <p:cNvPr id="8" name="图片 7"/>
            <p:cNvPicPr>
              <a:picLocks noChangeAspect="1"/>
            </p:cNvPicPr>
            <p:nvPr/>
          </p:nvPicPr>
          <p:blipFill>
            <a:blip r:embed="rId2" cstate="screen"/>
            <a:stretch>
              <a:fillRect/>
            </a:stretch>
          </p:blipFill>
          <p:spPr>
            <a:xfrm>
              <a:off x="2094076" y="2653965"/>
              <a:ext cx="2651315" cy="2574758"/>
            </a:xfrm>
            <a:prstGeom prst="ellipse">
              <a:avLst/>
            </a:prstGeom>
            <a:ln>
              <a:solidFill>
                <a:schemeClr val="bg1"/>
              </a:solidFill>
            </a:ln>
          </p:spPr>
        </p:pic>
        <p:sp>
          <p:nvSpPr>
            <p:cNvPr id="9" name="椭圆 8"/>
            <p:cNvSpPr/>
            <p:nvPr/>
          </p:nvSpPr>
          <p:spPr>
            <a:xfrm>
              <a:off x="1985303" y="2502568"/>
              <a:ext cx="2868861" cy="2877553"/>
            </a:xfrm>
            <a:prstGeom prst="ellipse">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12" name="矩形 11"/>
          <p:cNvSpPr/>
          <p:nvPr/>
        </p:nvSpPr>
        <p:spPr>
          <a:xfrm>
            <a:off x="4818379" y="5374640"/>
            <a:ext cx="3429149" cy="507831"/>
          </a:xfrm>
          <a:prstGeom prst="rect">
            <a:avLst/>
          </a:prstGeom>
        </p:spPr>
        <p:txBody>
          <a:bodyPr wrap="square">
            <a:spAutoFit/>
          </a:bodyPr>
          <a:lstStyle/>
          <a:p>
            <a:pPr algn="dist">
              <a:lnSpc>
                <a:spcPct val="150000"/>
              </a:lnSpc>
            </a:pPr>
            <a:r>
              <a:rPr lang="zh-CN" altLang="en-US" spc="600" dirty="0" smtClean="0">
                <a:solidFill>
                  <a:schemeClr val="tx1">
                    <a:lumMod val="75000"/>
                    <a:lumOff val="25000"/>
                  </a:schemeClr>
                </a:solidFill>
                <a:cs typeface="+mn-ea"/>
                <a:sym typeface="+mn-lt"/>
              </a:rPr>
              <a:t>报考专业：平面设计</a:t>
            </a:r>
            <a:endParaRPr lang="en-US" altLang="zh-CN" spc="600" dirty="0">
              <a:solidFill>
                <a:schemeClr val="tx1">
                  <a:lumMod val="75000"/>
                  <a:lumOff val="25000"/>
                </a:schemeClr>
              </a:solidFill>
              <a:cs typeface="+mn-ea"/>
              <a:sym typeface="+mn-lt"/>
            </a:endParaRPr>
          </a:p>
        </p:txBody>
      </p:sp>
      <p:sp>
        <p:nvSpPr>
          <p:cNvPr id="14" name="矩形 13"/>
          <p:cNvSpPr/>
          <p:nvPr/>
        </p:nvSpPr>
        <p:spPr>
          <a:xfrm>
            <a:off x="4818380" y="4867910"/>
            <a:ext cx="2707005" cy="460319"/>
          </a:xfrm>
          <a:prstGeom prst="rect">
            <a:avLst/>
          </a:prstGeom>
        </p:spPr>
        <p:txBody>
          <a:bodyPr wrap="square">
            <a:spAutoFit/>
          </a:bodyPr>
          <a:lstStyle/>
          <a:p>
            <a:pPr algn="dist">
              <a:lnSpc>
                <a:spcPct val="150000"/>
              </a:lnSpc>
            </a:pPr>
            <a:r>
              <a:rPr lang="zh-CN" altLang="en-US" spc="600" dirty="0" smtClean="0">
                <a:solidFill>
                  <a:schemeClr val="tx1">
                    <a:lumMod val="75000"/>
                    <a:lumOff val="25000"/>
                  </a:schemeClr>
                </a:solidFill>
                <a:cs typeface="+mn-ea"/>
                <a:sym typeface="+mn-lt"/>
              </a:rPr>
              <a:t>学生：代用名</a:t>
            </a:r>
            <a:endParaRPr lang="en-US" altLang="zh-CN" spc="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53" presetClass="entr" presetSubtype="528" fill="hold" grpId="0"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fltVal val="0.5"/>
                                          </p:val>
                                        </p:tav>
                                        <p:tav tm="100000">
                                          <p:val>
                                            <p:strVal val="#ppt_x"/>
                                          </p:val>
                                        </p:tav>
                                      </p:tavLst>
                                    </p:anim>
                                    <p:anim calcmode="lin" valueType="num">
                                      <p:cBhvr>
                                        <p:cTn id="19"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10"/>
          <p:cNvSpPr/>
          <p:nvPr/>
        </p:nvSpPr>
        <p:spPr>
          <a:xfrm rot="5400000">
            <a:off x="5962783" y="3197277"/>
            <a:ext cx="498763" cy="429968"/>
          </a:xfrm>
          <a:prstGeom prst="triangl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623901" y="2950596"/>
            <a:ext cx="3703440" cy="923330"/>
          </a:xfrm>
          <a:prstGeom prst="rect">
            <a:avLst/>
          </a:prstGeom>
        </p:spPr>
        <p:txBody>
          <a:bodyPr wrap="square">
            <a:spAutoFit/>
          </a:bodyPr>
          <a:lstStyle/>
          <a:p>
            <a:pPr algn="ctr"/>
            <a:r>
              <a:rPr lang="zh-CN" altLang="en-US" sz="5400" dirty="0" smtClean="0">
                <a:solidFill>
                  <a:schemeClr val="tx1">
                    <a:lumMod val="75000"/>
                    <a:lumOff val="25000"/>
                  </a:schemeClr>
                </a:solidFill>
                <a:cs typeface="+mn-ea"/>
                <a:sym typeface="+mn-lt"/>
              </a:rPr>
              <a:t>关于我</a:t>
            </a:r>
            <a:r>
              <a:rPr lang="en-US" altLang="zh-CN" sz="5400" dirty="0">
                <a:solidFill>
                  <a:schemeClr val="tx1">
                    <a:lumMod val="75000"/>
                    <a:lumOff val="25000"/>
                  </a:schemeClr>
                </a:solidFill>
                <a:cs typeface="+mn-ea"/>
                <a:sym typeface="+mn-lt"/>
              </a:rPr>
              <a:t>ME</a:t>
            </a:r>
          </a:p>
        </p:txBody>
      </p:sp>
      <p:sp>
        <p:nvSpPr>
          <p:cNvPr id="5" name="矩形 4"/>
          <p:cNvSpPr/>
          <p:nvPr/>
        </p:nvSpPr>
        <p:spPr>
          <a:xfrm>
            <a:off x="3641234" y="2688987"/>
            <a:ext cx="1247457" cy="1446550"/>
          </a:xfrm>
          <a:prstGeom prst="rect">
            <a:avLst/>
          </a:prstGeom>
        </p:spPr>
        <p:txBody>
          <a:bodyPr wrap="none">
            <a:spAutoFit/>
          </a:bodyPr>
          <a:lstStyle/>
          <a:p>
            <a:pPr algn="ctr"/>
            <a:r>
              <a:rPr lang="en-US" altLang="zh-CN" sz="8800" dirty="0">
                <a:solidFill>
                  <a:srgbClr val="1E1C1D"/>
                </a:solidFill>
                <a:cs typeface="+mn-ea"/>
                <a:sym typeface="+mn-lt"/>
              </a:rPr>
              <a:t>01</a:t>
            </a:r>
          </a:p>
        </p:txBody>
      </p:sp>
      <p:sp>
        <p:nvSpPr>
          <p:cNvPr id="7" name="矩形 6"/>
          <p:cNvSpPr/>
          <p:nvPr/>
        </p:nvSpPr>
        <p:spPr>
          <a:xfrm>
            <a:off x="2058843" y="2300649"/>
            <a:ext cx="8181473" cy="2271352"/>
          </a:xfrm>
          <a:prstGeom prst="rect">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8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80000">
                                          <p:cBhvr additive="base">
                                            <p:cTn id="12" dur="75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3" dur="75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80000">
                                      <p:stCondLst>
                                        <p:cond delay="500"/>
                                      </p:stCondLst>
                                      <p:childTnLst>
                                        <p:set>
                                          <p:cBhvr>
                                            <p:cTn id="15" dur="1" fill="hold">
                                              <p:stCondLst>
                                                <p:cond delay="0"/>
                                              </p:stCondLst>
                                            </p:cTn>
                                            <p:tgtEl>
                                              <p:spTgt spid="4"/>
                                            </p:tgtEl>
                                            <p:attrNameLst>
                                              <p:attrName>style.visibility</p:attrName>
                                            </p:attrNameLst>
                                          </p:cBhvr>
                                          <p:to>
                                            <p:strVal val="visible"/>
                                          </p:to>
                                        </p:set>
                                        <p:anim calcmode="lin" valueType="num" p14:bounceEnd="80000">
                                          <p:cBhvr additive="base">
                                            <p:cTn id="16" dur="75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17"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0-#ppt_w/2"/>
                                              </p:val>
                                            </p:tav>
                                            <p:tav tm="100000">
                                              <p:val>
                                                <p:strVal val="#ppt_x"/>
                                              </p:val>
                                            </p:tav>
                                          </p:tavLst>
                                        </p:anim>
                                        <p:anim calcmode="lin" valueType="num">
                                          <p:cBhvr additive="base">
                                            <p:cTn id="13" dur="75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750" fill="hold"/>
                                            <p:tgtEl>
                                              <p:spTgt spid="4"/>
                                            </p:tgtEl>
                                            <p:attrNameLst>
                                              <p:attrName>ppt_x</p:attrName>
                                            </p:attrNameLst>
                                          </p:cBhvr>
                                          <p:tavLst>
                                            <p:tav tm="0">
                                              <p:val>
                                                <p:strVal val="1+#ppt_w/2"/>
                                              </p:val>
                                            </p:tav>
                                            <p:tav tm="100000">
                                              <p:val>
                                                <p:strVal val="#ppt_x"/>
                                              </p:val>
                                            </p:tav>
                                          </p:tavLst>
                                        </p:anim>
                                        <p:anim calcmode="lin" valueType="num">
                                          <p:cBhvr additive="base">
                                            <p:cTn id="17"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5"/>
          <p:cNvSpPr txBox="1"/>
          <p:nvPr/>
        </p:nvSpPr>
        <p:spPr>
          <a:xfrm>
            <a:off x="1805711" y="1882226"/>
            <a:ext cx="3865010" cy="207708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solidFill>
                  <a:schemeClr val="tx1">
                    <a:lumMod val="75000"/>
                    <a:lumOff val="25000"/>
                  </a:schemeClr>
                </a:solidFill>
                <a:cs typeface="+mn-ea"/>
                <a:sym typeface="+mn-lt"/>
              </a:rPr>
              <a:t>学       历：</a:t>
            </a:r>
            <a:r>
              <a:rPr lang="zh-CN" altLang="en-US" dirty="0">
                <a:solidFill>
                  <a:schemeClr val="tx1">
                    <a:lumMod val="75000"/>
                    <a:lumOff val="25000"/>
                  </a:schemeClr>
                </a:solidFill>
                <a:cs typeface="+mn-ea"/>
                <a:sym typeface="+mn-lt"/>
              </a:rPr>
              <a:t>大学本科</a:t>
            </a:r>
            <a:endParaRPr lang="en-US" altLang="zh-CN" dirty="0">
              <a:solidFill>
                <a:schemeClr val="tx1">
                  <a:lumMod val="75000"/>
                  <a:lumOff val="25000"/>
                </a:schemeClr>
              </a:solidFill>
              <a:cs typeface="+mn-ea"/>
              <a:sym typeface="+mn-lt"/>
            </a:endParaRPr>
          </a:p>
          <a:p>
            <a:pPr>
              <a:lnSpc>
                <a:spcPct val="150000"/>
              </a:lnSpc>
            </a:pPr>
            <a:r>
              <a:rPr lang="zh-CN" altLang="en-US" b="1" dirty="0">
                <a:solidFill>
                  <a:schemeClr val="tx1">
                    <a:lumMod val="75000"/>
                    <a:lumOff val="25000"/>
                  </a:schemeClr>
                </a:solidFill>
                <a:cs typeface="+mn-ea"/>
                <a:sym typeface="+mn-lt"/>
              </a:rPr>
              <a:t>毕</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业</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院</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校：</a:t>
            </a:r>
            <a:r>
              <a:rPr lang="zh-CN" altLang="en-US" dirty="0">
                <a:solidFill>
                  <a:schemeClr val="tx1">
                    <a:lumMod val="75000"/>
                    <a:lumOff val="25000"/>
                  </a:schemeClr>
                </a:solidFill>
                <a:cs typeface="+mn-ea"/>
                <a:sym typeface="+mn-lt"/>
              </a:rPr>
              <a:t>某某师范大学</a:t>
            </a:r>
            <a:endParaRPr lang="en-US" altLang="zh-CN" dirty="0">
              <a:solidFill>
                <a:schemeClr val="tx1">
                  <a:lumMod val="75000"/>
                  <a:lumOff val="25000"/>
                </a:schemeClr>
              </a:solidFill>
              <a:cs typeface="+mn-ea"/>
              <a:sym typeface="+mn-lt"/>
            </a:endParaRPr>
          </a:p>
          <a:p>
            <a:pPr>
              <a:lnSpc>
                <a:spcPct val="150000"/>
              </a:lnSpc>
            </a:pPr>
            <a:r>
              <a:rPr lang="zh-CN" altLang="en-US" b="1" dirty="0">
                <a:solidFill>
                  <a:schemeClr val="tx1">
                    <a:lumMod val="75000"/>
                    <a:lumOff val="25000"/>
                  </a:schemeClr>
                </a:solidFill>
                <a:cs typeface="+mn-ea"/>
                <a:sym typeface="+mn-lt"/>
              </a:rPr>
              <a:t>专       业：</a:t>
            </a:r>
            <a:r>
              <a:rPr lang="zh-CN" altLang="en-US" dirty="0">
                <a:solidFill>
                  <a:schemeClr val="tx1">
                    <a:lumMod val="75000"/>
                    <a:lumOff val="25000"/>
                  </a:schemeClr>
                </a:solidFill>
                <a:cs typeface="+mn-ea"/>
                <a:sym typeface="+mn-lt"/>
              </a:rPr>
              <a:t>某某某某专业</a:t>
            </a:r>
            <a:endParaRPr lang="en-US" altLang="zh-CN" dirty="0">
              <a:solidFill>
                <a:schemeClr val="tx1">
                  <a:lumMod val="75000"/>
                  <a:lumOff val="25000"/>
                </a:schemeClr>
              </a:solidFill>
              <a:cs typeface="+mn-ea"/>
              <a:sym typeface="+mn-lt"/>
            </a:endParaRPr>
          </a:p>
          <a:p>
            <a:pPr>
              <a:lnSpc>
                <a:spcPct val="150000"/>
              </a:lnSpc>
            </a:pPr>
            <a:r>
              <a:rPr lang="zh-CN" altLang="en-US" b="1" dirty="0">
                <a:solidFill>
                  <a:schemeClr val="tx1">
                    <a:lumMod val="75000"/>
                    <a:lumOff val="25000"/>
                  </a:schemeClr>
                </a:solidFill>
                <a:cs typeface="+mn-ea"/>
                <a:sym typeface="+mn-lt"/>
              </a:rPr>
              <a:t>通</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讯</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地</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址：</a:t>
            </a:r>
            <a:r>
              <a:rPr lang="zh-CN" altLang="en-US" dirty="0">
                <a:solidFill>
                  <a:schemeClr val="tx1">
                    <a:lumMod val="75000"/>
                    <a:lumOff val="25000"/>
                  </a:schemeClr>
                </a:solidFill>
                <a:cs typeface="+mn-ea"/>
                <a:sym typeface="+mn-lt"/>
              </a:rPr>
              <a:t>某某市某某大学</a:t>
            </a:r>
            <a:endParaRPr lang="en-US" altLang="zh-CN" dirty="0">
              <a:solidFill>
                <a:schemeClr val="tx1">
                  <a:lumMod val="75000"/>
                  <a:lumOff val="25000"/>
                </a:schemeClr>
              </a:solidFill>
              <a:cs typeface="+mn-ea"/>
              <a:sym typeface="+mn-lt"/>
            </a:endParaRPr>
          </a:p>
          <a:p>
            <a:pPr>
              <a:lnSpc>
                <a:spcPct val="150000"/>
              </a:lnSpc>
            </a:pPr>
            <a:r>
              <a:rPr lang="zh-CN" altLang="en-US" b="1" dirty="0">
                <a:solidFill>
                  <a:schemeClr val="tx1">
                    <a:lumMod val="75000"/>
                    <a:lumOff val="25000"/>
                  </a:schemeClr>
                </a:solidFill>
                <a:cs typeface="+mn-ea"/>
                <a:sym typeface="+mn-lt"/>
              </a:rPr>
              <a:t>电       话：</a:t>
            </a:r>
            <a:r>
              <a:rPr lang="en-US" altLang="zh-CN" dirty="0">
                <a:solidFill>
                  <a:schemeClr val="tx1">
                    <a:lumMod val="75000"/>
                    <a:lumOff val="25000"/>
                  </a:schemeClr>
                </a:solidFill>
                <a:cs typeface="+mn-ea"/>
                <a:sym typeface="+mn-lt"/>
              </a:rPr>
              <a:t>181-1811-1811</a:t>
            </a:r>
          </a:p>
        </p:txBody>
      </p:sp>
      <p:sp>
        <p:nvSpPr>
          <p:cNvPr id="3" name="TextBox 55"/>
          <p:cNvSpPr txBox="1"/>
          <p:nvPr/>
        </p:nvSpPr>
        <p:spPr>
          <a:xfrm>
            <a:off x="1735185" y="4295690"/>
            <a:ext cx="4457067" cy="1197572"/>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solidFill>
                  <a:schemeClr val="tx1">
                    <a:lumMod val="75000"/>
                    <a:lumOff val="25000"/>
                  </a:schemeClr>
                </a:solidFill>
                <a:cs typeface="+mn-ea"/>
                <a:sym typeface="+mn-lt"/>
              </a:rPr>
              <a:t>自我评价：</a:t>
            </a:r>
            <a:r>
              <a:rPr lang="zh-CN" altLang="en-US" dirty="0">
                <a:solidFill>
                  <a:schemeClr val="tx1">
                    <a:lumMod val="75000"/>
                    <a:lumOff val="25000"/>
                  </a:schemeClr>
                </a:solidFill>
                <a:cs typeface="+mn-ea"/>
                <a:sym typeface="+mn-lt"/>
              </a:rPr>
              <a:t>我是一名爱学习、有计划、兴趣广泛的人，有较强的组织和适应能力，并具有较强的管理沟通能力与组织协调能力</a:t>
            </a:r>
          </a:p>
        </p:txBody>
      </p:sp>
      <p:grpSp>
        <p:nvGrpSpPr>
          <p:cNvPr id="4" name="组 3"/>
          <p:cNvGrpSpPr/>
          <p:nvPr/>
        </p:nvGrpSpPr>
        <p:grpSpPr>
          <a:xfrm>
            <a:off x="7038567" y="2188047"/>
            <a:ext cx="2868861" cy="2877553"/>
            <a:chOff x="1985303" y="2502568"/>
            <a:chExt cx="2868861" cy="2877553"/>
          </a:xfrm>
        </p:grpSpPr>
        <p:pic>
          <p:nvPicPr>
            <p:cNvPr id="5" name="图片 4"/>
            <p:cNvPicPr>
              <a:picLocks noChangeAspect="1"/>
            </p:cNvPicPr>
            <p:nvPr/>
          </p:nvPicPr>
          <p:blipFill>
            <a:blip r:embed="rId2" cstate="screen"/>
            <a:stretch>
              <a:fillRect/>
            </a:stretch>
          </p:blipFill>
          <p:spPr>
            <a:xfrm>
              <a:off x="2094076" y="2653965"/>
              <a:ext cx="2651315" cy="2574758"/>
            </a:xfrm>
            <a:prstGeom prst="ellipse">
              <a:avLst/>
            </a:prstGeom>
            <a:ln>
              <a:solidFill>
                <a:schemeClr val="bg1"/>
              </a:solidFill>
            </a:ln>
          </p:spPr>
        </p:pic>
        <p:sp>
          <p:nvSpPr>
            <p:cNvPr id="6" name="椭圆 5"/>
            <p:cNvSpPr/>
            <p:nvPr/>
          </p:nvSpPr>
          <p:spPr>
            <a:xfrm>
              <a:off x="1985303" y="2502568"/>
              <a:ext cx="2868861" cy="2877553"/>
            </a:xfrm>
            <a:prstGeom prst="ellipse">
              <a:avLst/>
            </a:prstGeom>
            <a:noFill/>
            <a:ln>
              <a:solidFill>
                <a:srgbClr val="F3CA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3688624" y="2065445"/>
            <a:ext cx="1834153" cy="852805"/>
          </a:xfrm>
          <a:prstGeom prst="rect">
            <a:avLst/>
          </a:prstGeom>
          <a:noFill/>
          <a:effectLst/>
        </p:spPr>
        <p:txBody>
          <a:bodyPr wrap="square" rtlCol="0">
            <a:spAutoFit/>
          </a:bodyPr>
          <a:lstStyle/>
          <a:p>
            <a:pPr defTabSz="1216025">
              <a:lnSpc>
                <a:spcPct val="150000"/>
              </a:lnSpc>
              <a:spcBef>
                <a:spcPct val="20000"/>
              </a:spcBef>
            </a:pPr>
            <a:r>
              <a:rPr lang="zh-CN" altLang="en-US" sz="1100" dirty="0">
                <a:solidFill>
                  <a:schemeClr val="tx1">
                    <a:lumMod val="75000"/>
                    <a:lumOff val="25000"/>
                  </a:schemeClr>
                </a:solidFill>
                <a:cs typeface="+mn-ea"/>
                <a:sym typeface="+mn-lt"/>
              </a:rPr>
              <a:t>点击添加文字说明详情介绍点击添加文字说明详情介绍</a:t>
            </a:r>
            <a:endParaRPr lang="en-US" altLang="zh-CN" sz="1100" dirty="0">
              <a:solidFill>
                <a:schemeClr val="tx1">
                  <a:lumMod val="50000"/>
                  <a:lumOff val="50000"/>
                </a:schemeClr>
              </a:solidFill>
              <a:cs typeface="+mn-ea"/>
              <a:sym typeface="+mn-lt"/>
            </a:endParaRPr>
          </a:p>
        </p:txBody>
      </p:sp>
      <p:sp>
        <p:nvSpPr>
          <p:cNvPr id="3" name="文本框 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7823008" y="1967692"/>
            <a:ext cx="1827385" cy="852805"/>
          </a:xfrm>
          <a:prstGeom prst="rect">
            <a:avLst/>
          </a:prstGeom>
          <a:noFill/>
          <a:effectLst/>
        </p:spPr>
        <p:txBody>
          <a:bodyPr wrap="square" rtlCol="0">
            <a:spAutoFit/>
          </a:bodyPr>
          <a:lstStyle/>
          <a:p>
            <a:pPr defTabSz="1216025">
              <a:lnSpc>
                <a:spcPct val="150000"/>
              </a:lnSpc>
              <a:spcBef>
                <a:spcPct val="20000"/>
              </a:spcBef>
            </a:pPr>
            <a:r>
              <a:rPr lang="zh-CN" altLang="en-US" sz="1100" dirty="0">
                <a:solidFill>
                  <a:schemeClr val="tx1">
                    <a:lumMod val="75000"/>
                    <a:lumOff val="25000"/>
                  </a:schemeClr>
                </a:solidFill>
                <a:cs typeface="+mn-ea"/>
                <a:sym typeface="+mn-lt"/>
              </a:rPr>
              <a:t>点击添加文字说明详情介绍点击添加文字说明详情介绍</a:t>
            </a:r>
            <a:endParaRPr lang="en-US" altLang="zh-CN" sz="1100" dirty="0">
              <a:solidFill>
                <a:schemeClr val="tx1">
                  <a:lumMod val="50000"/>
                  <a:lumOff val="50000"/>
                </a:schemeClr>
              </a:solidFill>
              <a:cs typeface="+mn-ea"/>
              <a:sym typeface="+mn-lt"/>
            </a:endParaRPr>
          </a:p>
        </p:txBody>
      </p:sp>
      <p:cxnSp>
        <p:nvCxnSpPr>
          <p:cNvPr id="4" name="直接连接符 2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CxnSpPr/>
          <p:nvPr/>
        </p:nvCxnSpPr>
        <p:spPr>
          <a:xfrm rot="10800000">
            <a:off x="2605898" y="3904751"/>
            <a:ext cx="83160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4571873" y="3803766"/>
            <a:ext cx="209305" cy="209306"/>
          </a:xfrm>
          <a:prstGeom prst="ellipse">
            <a:avLst/>
          </a:prstGeom>
          <a:solidFill>
            <a:srgbClr val="A1C4F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6649468" y="3814296"/>
            <a:ext cx="209305" cy="209306"/>
          </a:xfrm>
          <a:prstGeom prst="ellipse">
            <a:avLst/>
          </a:pr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2556962" y="3798594"/>
            <a:ext cx="209305" cy="209306"/>
          </a:xfrm>
          <a:prstGeom prst="ellipse">
            <a:avLst/>
          </a:prstGeom>
          <a:solidFill>
            <a:srgbClr val="A1C4F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8845049" y="3814296"/>
            <a:ext cx="209305" cy="209306"/>
          </a:xfrm>
          <a:prstGeom prst="ellipse">
            <a:avLst/>
          </a:pr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文本框 1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5767916" y="4297971"/>
            <a:ext cx="1763103" cy="852805"/>
          </a:xfrm>
          <a:prstGeom prst="rect">
            <a:avLst/>
          </a:prstGeom>
          <a:noFill/>
          <a:effectLst/>
        </p:spPr>
        <p:txBody>
          <a:bodyPr wrap="square" rtlCol="0">
            <a:spAutoFit/>
          </a:bodyPr>
          <a:lstStyle/>
          <a:p>
            <a:pPr defTabSz="1216025">
              <a:lnSpc>
                <a:spcPct val="150000"/>
              </a:lnSpc>
              <a:spcBef>
                <a:spcPct val="20000"/>
              </a:spcBef>
            </a:pPr>
            <a:r>
              <a:rPr lang="zh-CN" altLang="en-US" sz="1100" dirty="0">
                <a:solidFill>
                  <a:schemeClr val="tx1">
                    <a:lumMod val="75000"/>
                    <a:lumOff val="25000"/>
                  </a:schemeClr>
                </a:solidFill>
                <a:cs typeface="+mn-ea"/>
                <a:sym typeface="+mn-lt"/>
              </a:rPr>
              <a:t>点击添加文字说明详情介绍点击添加文字说明详情介绍</a:t>
            </a:r>
            <a:endParaRPr lang="en-US" altLang="zh-CN" sz="1100" dirty="0">
              <a:solidFill>
                <a:schemeClr val="tx1">
                  <a:lumMod val="50000"/>
                  <a:lumOff val="50000"/>
                </a:schemeClr>
              </a:solidFill>
              <a:cs typeface="+mn-ea"/>
              <a:sym typeface="+mn-lt"/>
            </a:endParaRPr>
          </a:p>
        </p:txBody>
      </p:sp>
      <p:sp>
        <p:nvSpPr>
          <p:cNvPr id="12" name="文本框 1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1355990" y="4257710"/>
            <a:ext cx="1983523" cy="570284"/>
          </a:xfrm>
          <a:prstGeom prst="rect">
            <a:avLst/>
          </a:prstGeom>
          <a:noFill/>
          <a:effectLst/>
        </p:spPr>
        <p:txBody>
          <a:bodyPr wrap="square" rtlCol="0">
            <a:spAutoFit/>
          </a:bodyPr>
          <a:lstStyle/>
          <a:p>
            <a:pPr defTabSz="1216025">
              <a:lnSpc>
                <a:spcPct val="150000"/>
              </a:lnSpc>
              <a:spcBef>
                <a:spcPct val="20000"/>
              </a:spcBef>
            </a:pPr>
            <a:r>
              <a:rPr lang="zh-CN" altLang="en-US" sz="1100" dirty="0">
                <a:solidFill>
                  <a:schemeClr val="tx1">
                    <a:lumMod val="75000"/>
                    <a:lumOff val="25000"/>
                  </a:schemeClr>
                </a:solidFill>
                <a:cs typeface="+mn-ea"/>
                <a:sym typeface="+mn-lt"/>
              </a:rPr>
              <a:t>点击添加文字说明详情介绍点击添加文字说明详情介绍</a:t>
            </a:r>
            <a:endParaRPr lang="en-US" altLang="zh-CN" sz="1100" dirty="0">
              <a:solidFill>
                <a:schemeClr val="tx1">
                  <a:lumMod val="50000"/>
                  <a:lumOff val="50000"/>
                </a:schemeClr>
              </a:solidFill>
              <a:cs typeface="+mn-ea"/>
              <a:sym typeface="+mn-lt"/>
            </a:endParaRPr>
          </a:p>
        </p:txBody>
      </p:sp>
      <p:grpSp>
        <p:nvGrpSpPr>
          <p:cNvPr id="13" name="组合 4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1878851" y="1860183"/>
            <a:ext cx="1544637" cy="1758718"/>
            <a:chOff x="1213104" y="2098742"/>
            <a:chExt cx="1544637" cy="1758718"/>
          </a:xfrm>
        </p:grpSpPr>
        <p:sp>
          <p:nvSpPr>
            <p:cNvPr id="14" name="Freeform 30"/>
            <p:cNvSpPr/>
            <p:nvPr/>
          </p:nvSpPr>
          <p:spPr bwMode="auto">
            <a:xfrm flipV="1">
              <a:off x="1213104"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A1C4F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03864"/>
                </a:solidFill>
                <a:cs typeface="+mn-ea"/>
                <a:sym typeface="+mn-lt"/>
              </a:endParaRPr>
            </a:p>
          </p:txBody>
        </p:sp>
        <p:sp>
          <p:nvSpPr>
            <p:cNvPr id="15" name="圆角矩形 32"/>
            <p:cNvSpPr/>
            <p:nvPr/>
          </p:nvSpPr>
          <p:spPr>
            <a:xfrm flipV="1">
              <a:off x="1366676" y="2213045"/>
              <a:ext cx="1224371" cy="32348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3864"/>
                </a:solidFill>
                <a:cs typeface="+mn-ea"/>
                <a:sym typeface="+mn-lt"/>
              </a:endParaRPr>
            </a:p>
          </p:txBody>
        </p:sp>
        <p:sp>
          <p:nvSpPr>
            <p:cNvPr id="16" name="矩形 15"/>
            <p:cNvSpPr/>
            <p:nvPr/>
          </p:nvSpPr>
          <p:spPr>
            <a:xfrm>
              <a:off x="1540164" y="2139221"/>
              <a:ext cx="890516" cy="398780"/>
            </a:xfrm>
            <a:prstGeom prst="rect">
              <a:avLst/>
            </a:prstGeom>
            <a:effectLst/>
          </p:spPr>
          <p:txBody>
            <a:bodyPr wrap="square">
              <a:spAutoFit/>
            </a:bodyPr>
            <a:lstStyle/>
            <a:p>
              <a:pPr algn="ctr"/>
              <a:r>
                <a:rPr lang="en-US" altLang="zh-CN" sz="2000" dirty="0">
                  <a:solidFill>
                    <a:srgbClr val="203864"/>
                  </a:solidFill>
                  <a:cs typeface="+mn-ea"/>
                  <a:sym typeface="+mn-lt"/>
                </a:rPr>
                <a:t>20XX</a:t>
              </a:r>
            </a:p>
          </p:txBody>
        </p:sp>
        <p:sp>
          <p:nvSpPr>
            <p:cNvPr id="17" name="Freeform 48"/>
            <p:cNvSpPr>
              <a:spLocks noEditPoints="1"/>
            </p:cNvSpPr>
            <p:nvPr/>
          </p:nvSpPr>
          <p:spPr bwMode="auto">
            <a:xfrm>
              <a:off x="1765262" y="3009117"/>
              <a:ext cx="450005" cy="430745"/>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lstStyle/>
            <a:p>
              <a:endParaRPr lang="zh-CN" altLang="en-US" dirty="0">
                <a:solidFill>
                  <a:srgbClr val="203864"/>
                </a:solidFill>
                <a:cs typeface="+mn-ea"/>
                <a:sym typeface="+mn-lt"/>
              </a:endParaRPr>
            </a:p>
          </p:txBody>
        </p:sp>
      </p:grpSp>
      <p:grpSp>
        <p:nvGrpSpPr>
          <p:cNvPr id="18" name="组合 4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5995133" y="1874153"/>
            <a:ext cx="1544637" cy="1758718"/>
            <a:chOff x="5329386" y="2098742"/>
            <a:chExt cx="1544637" cy="1758718"/>
          </a:xfrm>
        </p:grpSpPr>
        <p:sp>
          <p:nvSpPr>
            <p:cNvPr id="19" name="Freeform 30"/>
            <p:cNvSpPr/>
            <p:nvPr/>
          </p:nvSpPr>
          <p:spPr bwMode="auto">
            <a:xfrm flipV="1">
              <a:off x="5329386"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03864"/>
                </a:solidFill>
                <a:cs typeface="+mn-ea"/>
                <a:sym typeface="+mn-lt"/>
              </a:endParaRPr>
            </a:p>
          </p:txBody>
        </p:sp>
        <p:sp>
          <p:nvSpPr>
            <p:cNvPr id="20" name="圆角矩形 37"/>
            <p:cNvSpPr/>
            <p:nvPr/>
          </p:nvSpPr>
          <p:spPr>
            <a:xfrm flipV="1">
              <a:off x="5482958" y="2213045"/>
              <a:ext cx="1224371" cy="323480"/>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3864"/>
                </a:solidFill>
                <a:cs typeface="+mn-ea"/>
                <a:sym typeface="+mn-lt"/>
              </a:endParaRPr>
            </a:p>
          </p:txBody>
        </p:sp>
        <p:sp>
          <p:nvSpPr>
            <p:cNvPr id="21" name="矩形 20"/>
            <p:cNvSpPr/>
            <p:nvPr/>
          </p:nvSpPr>
          <p:spPr>
            <a:xfrm>
              <a:off x="5656446" y="2139221"/>
              <a:ext cx="890516" cy="398780"/>
            </a:xfrm>
            <a:prstGeom prst="rect">
              <a:avLst/>
            </a:prstGeom>
            <a:effectLst/>
          </p:spPr>
          <p:txBody>
            <a:bodyPr wrap="square">
              <a:spAutoFit/>
            </a:bodyPr>
            <a:lstStyle/>
            <a:p>
              <a:pPr algn="ctr"/>
              <a:r>
                <a:rPr lang="en-US" altLang="zh-CN" sz="2000" dirty="0">
                  <a:solidFill>
                    <a:schemeClr val="tx1">
                      <a:lumMod val="85000"/>
                      <a:lumOff val="15000"/>
                    </a:schemeClr>
                  </a:solidFill>
                  <a:cs typeface="+mn-ea"/>
                  <a:sym typeface="+mn-lt"/>
                </a:rPr>
                <a:t>20XX</a:t>
              </a:r>
            </a:p>
          </p:txBody>
        </p:sp>
        <p:sp>
          <p:nvSpPr>
            <p:cNvPr id="22" name="Freeform 26"/>
            <p:cNvSpPr>
              <a:spLocks noEditPoints="1"/>
            </p:cNvSpPr>
            <p:nvPr/>
          </p:nvSpPr>
          <p:spPr bwMode="auto">
            <a:xfrm>
              <a:off x="5930692" y="3009117"/>
              <a:ext cx="372242" cy="39109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lstStyle/>
            <a:p>
              <a:endParaRPr lang="zh-CN" altLang="en-US">
                <a:solidFill>
                  <a:srgbClr val="203864"/>
                </a:solidFill>
                <a:cs typeface="+mn-ea"/>
                <a:sym typeface="+mn-lt"/>
              </a:endParaRPr>
            </a:p>
          </p:txBody>
        </p:sp>
      </p:grpSp>
      <p:grpSp>
        <p:nvGrpSpPr>
          <p:cNvPr id="23" name="组合 5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3889617" y="4124859"/>
            <a:ext cx="1544637" cy="1758718"/>
            <a:chOff x="3223870" y="4349448"/>
            <a:chExt cx="1544637" cy="1758718"/>
          </a:xfrm>
        </p:grpSpPr>
        <p:sp>
          <p:nvSpPr>
            <p:cNvPr id="24" name="Freeform 30"/>
            <p:cNvSpPr/>
            <p:nvPr/>
          </p:nvSpPr>
          <p:spPr bwMode="auto">
            <a:xfrm>
              <a:off x="3223870" y="4349448"/>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A1C4F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42"/>
            <p:cNvSpPr/>
            <p:nvPr/>
          </p:nvSpPr>
          <p:spPr>
            <a:xfrm>
              <a:off x="3377442" y="5670383"/>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矩形 25"/>
            <p:cNvSpPr/>
            <p:nvPr/>
          </p:nvSpPr>
          <p:spPr>
            <a:xfrm>
              <a:off x="3551545" y="5609418"/>
              <a:ext cx="890516" cy="398780"/>
            </a:xfrm>
            <a:prstGeom prst="rect">
              <a:avLst/>
            </a:prstGeom>
            <a:effectLst/>
          </p:spPr>
          <p:txBody>
            <a:bodyPr wrap="square">
              <a:spAutoFit/>
            </a:bodyPr>
            <a:lstStyle/>
            <a:p>
              <a:pPr algn="ctr"/>
              <a:r>
                <a:rPr lang="en-US" altLang="zh-CN" sz="2000" dirty="0">
                  <a:solidFill>
                    <a:schemeClr val="tx1">
                      <a:lumMod val="85000"/>
                      <a:lumOff val="15000"/>
                    </a:schemeClr>
                  </a:solidFill>
                  <a:cs typeface="+mn-ea"/>
                  <a:sym typeface="+mn-lt"/>
                </a:rPr>
                <a:t>20XX</a:t>
              </a:r>
              <a:endParaRPr lang="zh-CN" altLang="en-US" sz="2000" dirty="0">
                <a:solidFill>
                  <a:schemeClr val="tx1">
                    <a:lumMod val="85000"/>
                    <a:lumOff val="15000"/>
                  </a:schemeClr>
                </a:solidFill>
                <a:cs typeface="+mn-ea"/>
                <a:sym typeface="+mn-lt"/>
              </a:endParaRPr>
            </a:p>
          </p:txBody>
        </p:sp>
        <p:sp>
          <p:nvSpPr>
            <p:cNvPr id="27" name="Freeform 31"/>
            <p:cNvSpPr>
              <a:spLocks noEditPoints="1"/>
            </p:cNvSpPr>
            <p:nvPr/>
          </p:nvSpPr>
          <p:spPr bwMode="auto">
            <a:xfrm>
              <a:off x="3843451" y="4769987"/>
              <a:ext cx="355432" cy="446982"/>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grpSp>
        <p:nvGrpSpPr>
          <p:cNvPr id="33" name="组合 6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8175966" y="4139335"/>
            <a:ext cx="1544637" cy="1758718"/>
            <a:chOff x="7510219" y="4363924"/>
            <a:chExt cx="1544637" cy="1758718"/>
          </a:xfrm>
        </p:grpSpPr>
        <p:sp>
          <p:nvSpPr>
            <p:cNvPr id="34" name="Freeform 32"/>
            <p:cNvSpPr/>
            <p:nvPr/>
          </p:nvSpPr>
          <p:spPr bwMode="auto">
            <a:xfrm>
              <a:off x="7510219" y="4363924"/>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5" name="圆角矩形 65"/>
            <p:cNvSpPr/>
            <p:nvPr/>
          </p:nvSpPr>
          <p:spPr>
            <a:xfrm>
              <a:off x="7670351" y="5684859"/>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矩形 35"/>
            <p:cNvSpPr/>
            <p:nvPr/>
          </p:nvSpPr>
          <p:spPr>
            <a:xfrm>
              <a:off x="7853108" y="5627585"/>
              <a:ext cx="890516" cy="398780"/>
            </a:xfrm>
            <a:prstGeom prst="rect">
              <a:avLst/>
            </a:prstGeom>
            <a:effectLst/>
          </p:spPr>
          <p:txBody>
            <a:bodyPr wrap="square">
              <a:spAutoFit/>
            </a:bodyPr>
            <a:lstStyle/>
            <a:p>
              <a:pPr algn="ctr"/>
              <a:r>
                <a:rPr lang="en-US" altLang="zh-CN" sz="2000" dirty="0">
                  <a:solidFill>
                    <a:schemeClr val="tx1">
                      <a:lumMod val="85000"/>
                      <a:lumOff val="15000"/>
                    </a:schemeClr>
                  </a:solidFill>
                  <a:cs typeface="+mn-ea"/>
                  <a:sym typeface="+mn-lt"/>
                </a:rPr>
                <a:t>20XX</a:t>
              </a:r>
              <a:endParaRPr lang="zh-CN" altLang="en-US" sz="2000" dirty="0">
                <a:solidFill>
                  <a:schemeClr val="tx1">
                    <a:lumMod val="85000"/>
                    <a:lumOff val="15000"/>
                  </a:schemeClr>
                </a:solidFill>
                <a:cs typeface="+mn-ea"/>
                <a:sym typeface="+mn-lt"/>
              </a:endParaRPr>
            </a:p>
          </p:txBody>
        </p:sp>
        <p:sp>
          <p:nvSpPr>
            <p:cNvPr id="37" name="Freeform 223"/>
            <p:cNvSpPr/>
            <p:nvPr/>
          </p:nvSpPr>
          <p:spPr bwMode="auto">
            <a:xfrm>
              <a:off x="8064242" y="4769987"/>
              <a:ext cx="439249" cy="356241"/>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000"/>
                            </p:stCondLst>
                            <p:childTnLst>
                              <p:par>
                                <p:cTn id="22" presetID="2" presetClass="entr" presetSubtype="1" decel="3060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750" fill="hold"/>
                                        <p:tgtEl>
                                          <p:spTgt spid="13"/>
                                        </p:tgtEl>
                                        <p:attrNameLst>
                                          <p:attrName>ppt_x</p:attrName>
                                        </p:attrNameLst>
                                      </p:cBhvr>
                                      <p:tavLst>
                                        <p:tav tm="0">
                                          <p:val>
                                            <p:strVal val="#ppt_x"/>
                                          </p:val>
                                        </p:tav>
                                        <p:tav tm="100000">
                                          <p:val>
                                            <p:strVal val="#ppt_x"/>
                                          </p:val>
                                        </p:tav>
                                      </p:tavLst>
                                    </p:anim>
                                    <p:anim calcmode="lin" valueType="num">
                                      <p:cBhvr additive="base">
                                        <p:cTn id="25" dur="75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1" decel="30600" fill="hold" nodeType="withEffect">
                                  <p:stCondLst>
                                    <p:cond delay="25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750" fill="hold"/>
                                        <p:tgtEl>
                                          <p:spTgt spid="18"/>
                                        </p:tgtEl>
                                        <p:attrNameLst>
                                          <p:attrName>ppt_x</p:attrName>
                                        </p:attrNameLst>
                                      </p:cBhvr>
                                      <p:tavLst>
                                        <p:tav tm="0">
                                          <p:val>
                                            <p:strVal val="#ppt_x"/>
                                          </p:val>
                                        </p:tav>
                                        <p:tav tm="100000">
                                          <p:val>
                                            <p:strVal val="#ppt_x"/>
                                          </p:val>
                                        </p:tav>
                                      </p:tavLst>
                                    </p:anim>
                                    <p:anim calcmode="lin" valueType="num">
                                      <p:cBhvr additive="base">
                                        <p:cTn id="29" dur="750" fill="hold"/>
                                        <p:tgtEl>
                                          <p:spTgt spid="18"/>
                                        </p:tgtEl>
                                        <p:attrNameLst>
                                          <p:attrName>ppt_y</p:attrName>
                                        </p:attrNameLst>
                                      </p:cBhvr>
                                      <p:tavLst>
                                        <p:tav tm="0">
                                          <p:val>
                                            <p:strVal val="0-#ppt_h/2"/>
                                          </p:val>
                                        </p:tav>
                                        <p:tav tm="100000">
                                          <p:val>
                                            <p:strVal val="#ppt_y"/>
                                          </p:val>
                                        </p:tav>
                                      </p:tavLst>
                                    </p:anim>
                                  </p:childTnLst>
                                </p:cTn>
                              </p:par>
                              <p:par>
                                <p:cTn id="30" presetID="2" presetClass="entr" presetSubtype="4" decel="30600" fill="hold" nodeType="withEffect">
                                  <p:stCondLst>
                                    <p:cond delay="75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750" fill="hold"/>
                                        <p:tgtEl>
                                          <p:spTgt spid="23"/>
                                        </p:tgtEl>
                                        <p:attrNameLst>
                                          <p:attrName>ppt_x</p:attrName>
                                        </p:attrNameLst>
                                      </p:cBhvr>
                                      <p:tavLst>
                                        <p:tav tm="0">
                                          <p:val>
                                            <p:strVal val="#ppt_x"/>
                                          </p:val>
                                        </p:tav>
                                        <p:tav tm="100000">
                                          <p:val>
                                            <p:strVal val="#ppt_x"/>
                                          </p:val>
                                        </p:tav>
                                      </p:tavLst>
                                    </p:anim>
                                    <p:anim calcmode="lin" valueType="num">
                                      <p:cBhvr additive="base">
                                        <p:cTn id="33" dur="75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decel="30600" fill="hold" nodeType="withEffect">
                                  <p:stCondLst>
                                    <p:cond delay="100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750" fill="hold"/>
                                        <p:tgtEl>
                                          <p:spTgt spid="33"/>
                                        </p:tgtEl>
                                        <p:attrNameLst>
                                          <p:attrName>ppt_x</p:attrName>
                                        </p:attrNameLst>
                                      </p:cBhvr>
                                      <p:tavLst>
                                        <p:tav tm="0">
                                          <p:val>
                                            <p:strVal val="#ppt_x"/>
                                          </p:val>
                                        </p:tav>
                                        <p:tav tm="100000">
                                          <p:val>
                                            <p:strVal val="#ppt_x"/>
                                          </p:val>
                                        </p:tav>
                                      </p:tavLst>
                                    </p:anim>
                                    <p:anim calcmode="lin" valueType="num">
                                      <p:cBhvr additive="base">
                                        <p:cTn id="37" dur="750" fill="hold"/>
                                        <p:tgtEl>
                                          <p:spTgt spid="33"/>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animBg="1"/>
      <p:bldP spid="6" grpId="0" bldLvl="0" animBg="1"/>
      <p:bldP spid="7" grpId="0" bldLvl="0" animBg="1"/>
      <p:bldP spid="8" grpId="0" animBg="1"/>
      <p:bldP spid="11" grpId="0" bldLvl="0" animBg="1"/>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noChangeAspect="1"/>
          </p:cNvGrpSpPr>
          <p:nvPr/>
        </p:nvGrpSpPr>
        <p:grpSpPr>
          <a:xfrm>
            <a:off x="3919922" y="1670085"/>
            <a:ext cx="3886699" cy="3886093"/>
            <a:chOff x="5747" y="2350"/>
            <a:chExt cx="6434" cy="6433"/>
          </a:xfrm>
        </p:grpSpPr>
        <p:sp>
          <p:nvSpPr>
            <p:cNvPr id="3" name="Freeform 3"/>
            <p:cNvSpPr/>
            <p:nvPr/>
          </p:nvSpPr>
          <p:spPr>
            <a:xfrm rot="-7621736">
              <a:off x="5770" y="4690"/>
              <a:ext cx="3287"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F3CAD1">
                <a:alpha val="80000"/>
              </a:srgbClr>
            </a:solidFill>
            <a:ln w="9525">
              <a:noFill/>
            </a:ln>
          </p:spPr>
          <p:txBody>
            <a:bodyPr/>
            <a:lstStyle/>
            <a:p>
              <a:endParaRPr lang="zh-CN" altLang="en-US" sz="1905">
                <a:solidFill>
                  <a:prstClr val="black"/>
                </a:solidFill>
                <a:cs typeface="+mn-ea"/>
                <a:sym typeface="+mn-lt"/>
              </a:endParaRPr>
            </a:p>
          </p:txBody>
        </p:sp>
        <p:sp>
          <p:nvSpPr>
            <p:cNvPr id="4" name="Freeform 3"/>
            <p:cNvSpPr/>
            <p:nvPr/>
          </p:nvSpPr>
          <p:spPr>
            <a:xfrm rot="19397468">
              <a:off x="6552" y="2350"/>
              <a:ext cx="3285"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A1C4F2">
                <a:alpha val="80000"/>
              </a:srgbClr>
            </a:solidFill>
            <a:ln w="9525">
              <a:noFill/>
            </a:ln>
          </p:spPr>
          <p:txBody>
            <a:bodyPr/>
            <a:lstStyle/>
            <a:p>
              <a:endParaRPr lang="zh-CN" altLang="en-US" sz="1905">
                <a:solidFill>
                  <a:prstClr val="black"/>
                </a:solidFill>
                <a:cs typeface="+mn-ea"/>
                <a:sym typeface="+mn-lt"/>
              </a:endParaRPr>
            </a:p>
          </p:txBody>
        </p:sp>
        <p:sp>
          <p:nvSpPr>
            <p:cNvPr id="5" name="Freeform 3"/>
            <p:cNvSpPr/>
            <p:nvPr/>
          </p:nvSpPr>
          <p:spPr>
            <a:xfrm rot="3202081">
              <a:off x="8870" y="3125"/>
              <a:ext cx="3287" cy="3335"/>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A1C4F2">
                <a:alpha val="80000"/>
              </a:srgbClr>
            </a:solidFill>
            <a:ln w="9525">
              <a:noFill/>
            </a:ln>
          </p:spPr>
          <p:txBody>
            <a:bodyPr/>
            <a:lstStyle/>
            <a:p>
              <a:endParaRPr lang="zh-CN" altLang="en-US" sz="1905">
                <a:solidFill>
                  <a:prstClr val="black"/>
                </a:solidFill>
                <a:cs typeface="+mn-ea"/>
                <a:sym typeface="+mn-lt"/>
              </a:endParaRPr>
            </a:p>
          </p:txBody>
        </p:sp>
        <p:sp>
          <p:nvSpPr>
            <p:cNvPr id="6" name="Freeform 3"/>
            <p:cNvSpPr/>
            <p:nvPr/>
          </p:nvSpPr>
          <p:spPr>
            <a:xfrm rot="8579122">
              <a:off x="8090" y="5450"/>
              <a:ext cx="3285" cy="3333"/>
            </a:xfrm>
            <a:custGeom>
              <a:avLst/>
              <a:gdLst>
                <a:gd name="txL" fmla="*/ 0 w 10688"/>
                <a:gd name="txT" fmla="*/ 0 h 10844"/>
                <a:gd name="txR" fmla="*/ 10688 w 10688"/>
                <a:gd name="txB" fmla="*/ 10844 h 10844"/>
              </a:gdLst>
              <a:ahLst/>
              <a:cxnLst>
                <a:cxn ang="0">
                  <a:pos x="3563" y="7062"/>
                </a:cxn>
                <a:cxn ang="0">
                  <a:pos x="3563" y="7062"/>
                </a:cxn>
                <a:cxn ang="0">
                  <a:pos x="4563" y="10749"/>
                </a:cxn>
                <a:cxn ang="0">
                  <a:pos x="7937" y="9812"/>
                </a:cxn>
                <a:cxn ang="0">
                  <a:pos x="9062" y="2782"/>
                </a:cxn>
                <a:cxn ang="0">
                  <a:pos x="2032" y="1626"/>
                </a:cxn>
                <a:cxn ang="0">
                  <a:pos x="0" y="4907"/>
                </a:cxn>
                <a:cxn ang="0">
                  <a:pos x="3563" y="7062"/>
                </a:cxn>
              </a:cxnLst>
              <a:rect l="txL" t="txT" r="txR" b="tx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F3CAD1">
                <a:alpha val="80000"/>
              </a:srgbClr>
            </a:solidFill>
            <a:ln w="9525">
              <a:noFill/>
            </a:ln>
          </p:spPr>
          <p:txBody>
            <a:bodyPr/>
            <a:lstStyle/>
            <a:p>
              <a:endParaRPr lang="zh-CN" altLang="en-US" sz="1905">
                <a:solidFill>
                  <a:prstClr val="black"/>
                </a:solidFill>
                <a:cs typeface="+mn-ea"/>
                <a:sym typeface="+mn-lt"/>
              </a:endParaRPr>
            </a:p>
          </p:txBody>
        </p:sp>
      </p:grpSp>
      <p:sp>
        <p:nvSpPr>
          <p:cNvPr id="7" name="TextBox 13"/>
          <p:cNvSpPr txBox="1"/>
          <p:nvPr/>
        </p:nvSpPr>
        <p:spPr>
          <a:xfrm>
            <a:off x="1558813" y="2214089"/>
            <a:ext cx="2473047" cy="246221"/>
          </a:xfrm>
          <a:prstGeom prst="rect">
            <a:avLst/>
          </a:prstGeom>
          <a:noFill/>
          <a:ln w="9525">
            <a:noFill/>
          </a:ln>
        </p:spPr>
        <p:txBody>
          <a:bodyPr lIns="0" tIns="0" rIns="0" bIns="0">
            <a:spAutoFit/>
          </a:bodyPr>
          <a:lstStyle/>
          <a:p>
            <a:pPr defTabSz="0"/>
            <a:r>
              <a:rPr lang="zh-CN" altLang="en-US" sz="1600" b="1" dirty="0">
                <a:solidFill>
                  <a:schemeClr val="tx1">
                    <a:lumMod val="75000"/>
                    <a:lumOff val="25000"/>
                  </a:schemeClr>
                </a:solidFill>
                <a:cs typeface="+mn-ea"/>
                <a:sym typeface="+mn-lt"/>
              </a:rPr>
              <a:t>输入标题文本</a:t>
            </a:r>
          </a:p>
        </p:txBody>
      </p:sp>
      <p:sp>
        <p:nvSpPr>
          <p:cNvPr id="8" name="TextBox 13"/>
          <p:cNvSpPr txBox="1"/>
          <p:nvPr/>
        </p:nvSpPr>
        <p:spPr>
          <a:xfrm>
            <a:off x="1558813" y="4156572"/>
            <a:ext cx="2473047" cy="246221"/>
          </a:xfrm>
          <a:prstGeom prst="rect">
            <a:avLst/>
          </a:prstGeom>
          <a:noFill/>
          <a:ln w="9525">
            <a:noFill/>
          </a:ln>
        </p:spPr>
        <p:txBody>
          <a:bodyPr lIns="0" tIns="0" rIns="0" bIns="0">
            <a:spAutoFit/>
          </a:bodyPr>
          <a:lstStyle/>
          <a:p>
            <a:pPr defTabSz="0"/>
            <a:r>
              <a:rPr lang="zh-CN" altLang="en-US" sz="1600" b="1" dirty="0">
                <a:solidFill>
                  <a:schemeClr val="tx1">
                    <a:lumMod val="75000"/>
                    <a:lumOff val="25000"/>
                  </a:schemeClr>
                </a:solidFill>
                <a:cs typeface="+mn-ea"/>
                <a:sym typeface="+mn-lt"/>
              </a:rPr>
              <a:t>输入标题文本</a:t>
            </a:r>
          </a:p>
        </p:txBody>
      </p:sp>
      <p:sp>
        <p:nvSpPr>
          <p:cNvPr id="9" name="TextBox 13"/>
          <p:cNvSpPr txBox="1"/>
          <p:nvPr/>
        </p:nvSpPr>
        <p:spPr>
          <a:xfrm>
            <a:off x="8320332" y="2214089"/>
            <a:ext cx="2474727" cy="246221"/>
          </a:xfrm>
          <a:prstGeom prst="rect">
            <a:avLst/>
          </a:prstGeom>
          <a:noFill/>
          <a:ln w="9525">
            <a:noFill/>
          </a:ln>
        </p:spPr>
        <p:txBody>
          <a:bodyPr lIns="0" tIns="0" rIns="0" bIns="0">
            <a:spAutoFit/>
          </a:bodyPr>
          <a:lstStyle/>
          <a:p>
            <a:pPr defTabSz="0"/>
            <a:r>
              <a:rPr lang="zh-CN" altLang="en-US" sz="1600" b="1" dirty="0">
                <a:solidFill>
                  <a:schemeClr val="tx1">
                    <a:lumMod val="75000"/>
                    <a:lumOff val="25000"/>
                  </a:schemeClr>
                </a:solidFill>
                <a:cs typeface="+mn-ea"/>
                <a:sym typeface="+mn-lt"/>
              </a:rPr>
              <a:t>输入标题文本</a:t>
            </a:r>
          </a:p>
        </p:txBody>
      </p:sp>
      <p:sp>
        <p:nvSpPr>
          <p:cNvPr id="10" name="TextBox 13"/>
          <p:cNvSpPr txBox="1"/>
          <p:nvPr/>
        </p:nvSpPr>
        <p:spPr>
          <a:xfrm>
            <a:off x="8320331" y="2529940"/>
            <a:ext cx="2353907" cy="926407"/>
          </a:xfrm>
          <a:prstGeom prst="rect">
            <a:avLst/>
          </a:prstGeom>
          <a:noFill/>
          <a:ln w="9525">
            <a:noFill/>
          </a:ln>
        </p:spPr>
        <p:txBody>
          <a:bodyPr wrap="square" lIns="0" tIns="0" rIns="0" bIns="0">
            <a:spAutoFit/>
          </a:bodyPr>
          <a:lstStyle/>
          <a:p>
            <a:pPr defTabSz="914400">
              <a:lnSpc>
                <a:spcPts val="19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a:t>
            </a:r>
          </a:p>
          <a:p>
            <a:pPr defTabSz="0"/>
            <a:endParaRPr lang="en-US" altLang="zh-CN" sz="1200" dirty="0">
              <a:solidFill>
                <a:schemeClr val="tx1">
                  <a:lumMod val="75000"/>
                  <a:lumOff val="25000"/>
                </a:schemeClr>
              </a:solidFill>
              <a:cs typeface="+mn-ea"/>
              <a:sym typeface="+mn-lt"/>
            </a:endParaRPr>
          </a:p>
        </p:txBody>
      </p:sp>
      <p:sp>
        <p:nvSpPr>
          <p:cNvPr id="11" name="TextBox 13"/>
          <p:cNvSpPr txBox="1"/>
          <p:nvPr/>
        </p:nvSpPr>
        <p:spPr>
          <a:xfrm>
            <a:off x="8320332" y="4156572"/>
            <a:ext cx="2474727" cy="246221"/>
          </a:xfrm>
          <a:prstGeom prst="rect">
            <a:avLst/>
          </a:prstGeom>
          <a:noFill/>
          <a:ln w="9525">
            <a:noFill/>
          </a:ln>
        </p:spPr>
        <p:txBody>
          <a:bodyPr lIns="0" tIns="0" rIns="0" bIns="0">
            <a:spAutoFit/>
          </a:bodyPr>
          <a:lstStyle/>
          <a:p>
            <a:pPr defTabSz="0"/>
            <a:r>
              <a:rPr lang="zh-CN" altLang="en-US" sz="1600" b="1" dirty="0">
                <a:solidFill>
                  <a:schemeClr val="tx1">
                    <a:lumMod val="75000"/>
                    <a:lumOff val="25000"/>
                  </a:schemeClr>
                </a:solidFill>
                <a:cs typeface="+mn-ea"/>
                <a:sym typeface="+mn-lt"/>
              </a:rPr>
              <a:t>输入标题文本</a:t>
            </a:r>
          </a:p>
        </p:txBody>
      </p:sp>
      <p:sp>
        <p:nvSpPr>
          <p:cNvPr id="12" name="TextBox 13"/>
          <p:cNvSpPr txBox="1"/>
          <p:nvPr/>
        </p:nvSpPr>
        <p:spPr>
          <a:xfrm>
            <a:off x="8320332" y="4522969"/>
            <a:ext cx="2353906" cy="926407"/>
          </a:xfrm>
          <a:prstGeom prst="rect">
            <a:avLst/>
          </a:prstGeom>
          <a:noFill/>
          <a:ln w="9525">
            <a:noFill/>
          </a:ln>
        </p:spPr>
        <p:txBody>
          <a:bodyPr wrap="square" lIns="0" tIns="0" rIns="0" bIns="0">
            <a:spAutoFit/>
          </a:bodyPr>
          <a:lstStyle/>
          <a:p>
            <a:pPr defTabSz="914400">
              <a:lnSpc>
                <a:spcPts val="19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a:t>
            </a:r>
          </a:p>
          <a:p>
            <a:pPr defTabSz="0"/>
            <a:endParaRPr lang="en-US" altLang="zh-CN" sz="1200" dirty="0">
              <a:solidFill>
                <a:schemeClr val="tx1">
                  <a:lumMod val="75000"/>
                  <a:lumOff val="25000"/>
                </a:schemeClr>
              </a:solidFill>
              <a:cs typeface="+mn-ea"/>
              <a:sym typeface="+mn-lt"/>
            </a:endParaRPr>
          </a:p>
        </p:txBody>
      </p:sp>
      <p:sp>
        <p:nvSpPr>
          <p:cNvPr id="13" name="TextBox 13"/>
          <p:cNvSpPr txBox="1"/>
          <p:nvPr/>
        </p:nvSpPr>
        <p:spPr>
          <a:xfrm>
            <a:off x="1558813" y="4557530"/>
            <a:ext cx="2289677" cy="926407"/>
          </a:xfrm>
          <a:prstGeom prst="rect">
            <a:avLst/>
          </a:prstGeom>
          <a:noFill/>
          <a:ln w="9525">
            <a:noFill/>
          </a:ln>
        </p:spPr>
        <p:txBody>
          <a:bodyPr wrap="square" lIns="0" tIns="0" rIns="0" bIns="0">
            <a:spAutoFit/>
          </a:bodyPr>
          <a:lstStyle/>
          <a:p>
            <a:pPr defTabSz="914400">
              <a:lnSpc>
                <a:spcPts val="19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a:t>
            </a:r>
          </a:p>
          <a:p>
            <a:pPr defTabSz="0"/>
            <a:endParaRPr lang="en-US" altLang="zh-CN" sz="1200" dirty="0">
              <a:solidFill>
                <a:schemeClr val="tx1">
                  <a:lumMod val="75000"/>
                  <a:lumOff val="25000"/>
                </a:schemeClr>
              </a:solidFill>
              <a:cs typeface="+mn-ea"/>
              <a:sym typeface="+mn-lt"/>
            </a:endParaRPr>
          </a:p>
        </p:txBody>
      </p:sp>
      <p:sp>
        <p:nvSpPr>
          <p:cNvPr id="14" name="TextBox 13"/>
          <p:cNvSpPr txBox="1"/>
          <p:nvPr/>
        </p:nvSpPr>
        <p:spPr>
          <a:xfrm>
            <a:off x="1558813" y="2547469"/>
            <a:ext cx="2302742" cy="926407"/>
          </a:xfrm>
          <a:prstGeom prst="rect">
            <a:avLst/>
          </a:prstGeom>
          <a:noFill/>
          <a:ln w="9525">
            <a:noFill/>
          </a:ln>
        </p:spPr>
        <p:txBody>
          <a:bodyPr wrap="square" lIns="0" tIns="0" rIns="0" bIns="0">
            <a:spAutoFit/>
          </a:bodyPr>
          <a:lstStyle/>
          <a:p>
            <a:pPr defTabSz="914400">
              <a:lnSpc>
                <a:spcPts val="19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a:t>
            </a:r>
          </a:p>
          <a:p>
            <a:pPr defTabSz="0"/>
            <a:endParaRPr lang="en-US" altLang="zh-CN" sz="1200" dirty="0">
              <a:solidFill>
                <a:schemeClr val="tx1">
                  <a:lumMod val="75000"/>
                  <a:lumOff val="25000"/>
                </a:schemeClr>
              </a:solidFill>
              <a:cs typeface="+mn-ea"/>
              <a:sym typeface="+mn-lt"/>
            </a:endParaRPr>
          </a:p>
        </p:txBody>
      </p:sp>
      <p:sp>
        <p:nvSpPr>
          <p:cNvPr id="15" name="Freeform 43"/>
          <p:cNvSpPr/>
          <p:nvPr/>
        </p:nvSpPr>
        <p:spPr bwMode="auto">
          <a:xfrm>
            <a:off x="5184113" y="2575929"/>
            <a:ext cx="342394" cy="417214"/>
          </a:xfrm>
          <a:custGeom>
            <a:avLst/>
            <a:gdLst>
              <a:gd name="T0" fmla="*/ 108 w 114"/>
              <a:gd name="T1" fmla="*/ 60 h 139"/>
              <a:gd name="T2" fmla="*/ 101 w 114"/>
              <a:gd name="T3" fmla="*/ 57 h 139"/>
              <a:gd name="T4" fmla="*/ 98 w 114"/>
              <a:gd name="T5" fmla="*/ 58 h 139"/>
              <a:gd name="T6" fmla="*/ 98 w 114"/>
              <a:gd name="T7" fmla="*/ 57 h 139"/>
              <a:gd name="T8" fmla="*/ 98 w 114"/>
              <a:gd name="T9" fmla="*/ 57 h 139"/>
              <a:gd name="T10" fmla="*/ 98 w 114"/>
              <a:gd name="T11" fmla="*/ 57 h 139"/>
              <a:gd name="T12" fmla="*/ 99 w 114"/>
              <a:gd name="T13" fmla="*/ 54 h 139"/>
              <a:gd name="T14" fmla="*/ 89 w 114"/>
              <a:gd name="T15" fmla="*/ 44 h 139"/>
              <a:gd name="T16" fmla="*/ 86 w 114"/>
              <a:gd name="T17" fmla="*/ 43 h 139"/>
              <a:gd name="T18" fmla="*/ 78 w 114"/>
              <a:gd name="T19" fmla="*/ 50 h 139"/>
              <a:gd name="T20" fmla="*/ 78 w 114"/>
              <a:gd name="T21" fmla="*/ 50 h 139"/>
              <a:gd name="T22" fmla="*/ 77 w 114"/>
              <a:gd name="T23" fmla="*/ 45 h 139"/>
              <a:gd name="T24" fmla="*/ 77 w 114"/>
              <a:gd name="T25" fmla="*/ 45 h 139"/>
              <a:gd name="T26" fmla="*/ 77 w 114"/>
              <a:gd name="T27" fmla="*/ 45 h 139"/>
              <a:gd name="T28" fmla="*/ 68 w 114"/>
              <a:gd name="T29" fmla="*/ 37 h 139"/>
              <a:gd name="T30" fmla="*/ 66 w 114"/>
              <a:gd name="T31" fmla="*/ 37 h 139"/>
              <a:gd name="T32" fmla="*/ 56 w 114"/>
              <a:gd name="T33" fmla="*/ 46 h 139"/>
              <a:gd name="T34" fmla="*/ 56 w 114"/>
              <a:gd name="T35" fmla="*/ 47 h 139"/>
              <a:gd name="T36" fmla="*/ 55 w 114"/>
              <a:gd name="T37" fmla="*/ 49 h 139"/>
              <a:gd name="T38" fmla="*/ 55 w 114"/>
              <a:gd name="T39" fmla="*/ 10 h 139"/>
              <a:gd name="T40" fmla="*/ 55 w 114"/>
              <a:gd name="T41" fmla="*/ 10 h 139"/>
              <a:gd name="T42" fmla="*/ 55 w 114"/>
              <a:gd name="T43" fmla="*/ 10 h 139"/>
              <a:gd name="T44" fmla="*/ 44 w 114"/>
              <a:gd name="T45" fmla="*/ 0 h 139"/>
              <a:gd name="T46" fmla="*/ 44 w 114"/>
              <a:gd name="T47" fmla="*/ 0 h 139"/>
              <a:gd name="T48" fmla="*/ 37 w 114"/>
              <a:gd name="T49" fmla="*/ 3 h 139"/>
              <a:gd name="T50" fmla="*/ 34 w 114"/>
              <a:gd name="T51" fmla="*/ 11 h 139"/>
              <a:gd name="T52" fmla="*/ 34 w 114"/>
              <a:gd name="T53" fmla="*/ 60 h 139"/>
              <a:gd name="T54" fmla="*/ 33 w 114"/>
              <a:gd name="T55" fmla="*/ 81 h 139"/>
              <a:gd name="T56" fmla="*/ 32 w 114"/>
              <a:gd name="T57" fmla="*/ 81 h 139"/>
              <a:gd name="T58" fmla="*/ 18 w 114"/>
              <a:gd name="T59" fmla="*/ 69 h 139"/>
              <a:gd name="T60" fmla="*/ 11 w 114"/>
              <a:gd name="T61" fmla="*/ 67 h 139"/>
              <a:gd name="T62" fmla="*/ 3 w 114"/>
              <a:gd name="T63" fmla="*/ 71 h 139"/>
              <a:gd name="T64" fmla="*/ 0 w 114"/>
              <a:gd name="T65" fmla="*/ 79 h 139"/>
              <a:gd name="T66" fmla="*/ 4 w 114"/>
              <a:gd name="T67" fmla="*/ 86 h 139"/>
              <a:gd name="T68" fmla="*/ 29 w 114"/>
              <a:gd name="T69" fmla="*/ 107 h 139"/>
              <a:gd name="T70" fmla="*/ 44 w 114"/>
              <a:gd name="T71" fmla="*/ 125 h 139"/>
              <a:gd name="T72" fmla="*/ 44 w 114"/>
              <a:gd name="T73" fmla="*/ 136 h 139"/>
              <a:gd name="T74" fmla="*/ 45 w 114"/>
              <a:gd name="T75" fmla="*/ 139 h 139"/>
              <a:gd name="T76" fmla="*/ 95 w 114"/>
              <a:gd name="T77" fmla="*/ 139 h 139"/>
              <a:gd name="T78" fmla="*/ 95 w 114"/>
              <a:gd name="T79" fmla="*/ 136 h 139"/>
              <a:gd name="T80" fmla="*/ 95 w 114"/>
              <a:gd name="T81" fmla="*/ 124 h 139"/>
              <a:gd name="T82" fmla="*/ 110 w 114"/>
              <a:gd name="T83" fmla="*/ 78 h 139"/>
              <a:gd name="T84" fmla="*/ 110 w 114"/>
              <a:gd name="T85" fmla="*/ 77 h 139"/>
              <a:gd name="T86" fmla="*/ 110 w 114"/>
              <a:gd name="T87" fmla="*/ 77 h 139"/>
              <a:gd name="T88" fmla="*/ 110 w 114"/>
              <a:gd name="T89" fmla="*/ 76 h 139"/>
              <a:gd name="T90" fmla="*/ 108 w 114"/>
              <a:gd name="T91" fmla="*/ 6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4" h="139">
                <a:moveTo>
                  <a:pt x="108" y="60"/>
                </a:moveTo>
                <a:cubicBezTo>
                  <a:pt x="106" y="58"/>
                  <a:pt x="104" y="57"/>
                  <a:pt x="101" y="57"/>
                </a:cubicBezTo>
                <a:cubicBezTo>
                  <a:pt x="100" y="57"/>
                  <a:pt x="99" y="57"/>
                  <a:pt x="98" y="58"/>
                </a:cubicBezTo>
                <a:cubicBezTo>
                  <a:pt x="98" y="57"/>
                  <a:pt x="98" y="57"/>
                  <a:pt x="98" y="57"/>
                </a:cubicBezTo>
                <a:cubicBezTo>
                  <a:pt x="98" y="57"/>
                  <a:pt x="98" y="57"/>
                  <a:pt x="98" y="57"/>
                </a:cubicBezTo>
                <a:cubicBezTo>
                  <a:pt x="98" y="57"/>
                  <a:pt x="98" y="57"/>
                  <a:pt x="98" y="57"/>
                </a:cubicBezTo>
                <a:cubicBezTo>
                  <a:pt x="99" y="54"/>
                  <a:pt x="99" y="54"/>
                  <a:pt x="99" y="54"/>
                </a:cubicBezTo>
                <a:cubicBezTo>
                  <a:pt x="99" y="51"/>
                  <a:pt x="99" y="46"/>
                  <a:pt x="89" y="44"/>
                </a:cubicBezTo>
                <a:cubicBezTo>
                  <a:pt x="88" y="43"/>
                  <a:pt x="87" y="43"/>
                  <a:pt x="86" y="43"/>
                </a:cubicBezTo>
                <a:cubicBezTo>
                  <a:pt x="81" y="43"/>
                  <a:pt x="78" y="46"/>
                  <a:pt x="78" y="50"/>
                </a:cubicBezTo>
                <a:cubicBezTo>
                  <a:pt x="78" y="50"/>
                  <a:pt x="78" y="50"/>
                  <a:pt x="78" y="50"/>
                </a:cubicBezTo>
                <a:cubicBezTo>
                  <a:pt x="77" y="45"/>
                  <a:pt x="77" y="45"/>
                  <a:pt x="77" y="45"/>
                </a:cubicBezTo>
                <a:cubicBezTo>
                  <a:pt x="77" y="45"/>
                  <a:pt x="77" y="45"/>
                  <a:pt x="77" y="45"/>
                </a:cubicBezTo>
                <a:cubicBezTo>
                  <a:pt x="77" y="45"/>
                  <a:pt x="77" y="45"/>
                  <a:pt x="77" y="45"/>
                </a:cubicBezTo>
                <a:cubicBezTo>
                  <a:pt x="77" y="42"/>
                  <a:pt x="76" y="37"/>
                  <a:pt x="68" y="37"/>
                </a:cubicBezTo>
                <a:cubicBezTo>
                  <a:pt x="68" y="37"/>
                  <a:pt x="67" y="37"/>
                  <a:pt x="66" y="37"/>
                </a:cubicBezTo>
                <a:cubicBezTo>
                  <a:pt x="57" y="38"/>
                  <a:pt x="56" y="43"/>
                  <a:pt x="56" y="46"/>
                </a:cubicBezTo>
                <a:cubicBezTo>
                  <a:pt x="56" y="47"/>
                  <a:pt x="56" y="47"/>
                  <a:pt x="56" y="47"/>
                </a:cubicBezTo>
                <a:cubicBezTo>
                  <a:pt x="56" y="48"/>
                  <a:pt x="55" y="49"/>
                  <a:pt x="55" y="49"/>
                </a:cubicBezTo>
                <a:cubicBezTo>
                  <a:pt x="55" y="36"/>
                  <a:pt x="55" y="12"/>
                  <a:pt x="55" y="10"/>
                </a:cubicBezTo>
                <a:cubicBezTo>
                  <a:pt x="55" y="10"/>
                  <a:pt x="55" y="10"/>
                  <a:pt x="55" y="10"/>
                </a:cubicBezTo>
                <a:cubicBezTo>
                  <a:pt x="55" y="10"/>
                  <a:pt x="55" y="10"/>
                  <a:pt x="55" y="10"/>
                </a:cubicBezTo>
                <a:cubicBezTo>
                  <a:pt x="55" y="5"/>
                  <a:pt x="50" y="0"/>
                  <a:pt x="44" y="0"/>
                </a:cubicBezTo>
                <a:cubicBezTo>
                  <a:pt x="44" y="0"/>
                  <a:pt x="44" y="0"/>
                  <a:pt x="44" y="0"/>
                </a:cubicBezTo>
                <a:cubicBezTo>
                  <a:pt x="41" y="0"/>
                  <a:pt x="39" y="1"/>
                  <a:pt x="37" y="3"/>
                </a:cubicBezTo>
                <a:cubicBezTo>
                  <a:pt x="35" y="6"/>
                  <a:pt x="34" y="8"/>
                  <a:pt x="34" y="11"/>
                </a:cubicBezTo>
                <a:cubicBezTo>
                  <a:pt x="34" y="60"/>
                  <a:pt x="34" y="60"/>
                  <a:pt x="34" y="60"/>
                </a:cubicBezTo>
                <a:cubicBezTo>
                  <a:pt x="34" y="72"/>
                  <a:pt x="34" y="79"/>
                  <a:pt x="33" y="81"/>
                </a:cubicBezTo>
                <a:cubicBezTo>
                  <a:pt x="33" y="81"/>
                  <a:pt x="32" y="81"/>
                  <a:pt x="32" y="81"/>
                </a:cubicBezTo>
                <a:cubicBezTo>
                  <a:pt x="18" y="69"/>
                  <a:pt x="18" y="69"/>
                  <a:pt x="18" y="69"/>
                </a:cubicBezTo>
                <a:cubicBezTo>
                  <a:pt x="16" y="68"/>
                  <a:pt x="13" y="67"/>
                  <a:pt x="11" y="67"/>
                </a:cubicBezTo>
                <a:cubicBezTo>
                  <a:pt x="8" y="67"/>
                  <a:pt x="5" y="68"/>
                  <a:pt x="3" y="71"/>
                </a:cubicBezTo>
                <a:cubicBezTo>
                  <a:pt x="1" y="73"/>
                  <a:pt x="0" y="76"/>
                  <a:pt x="0" y="79"/>
                </a:cubicBezTo>
                <a:cubicBezTo>
                  <a:pt x="1" y="81"/>
                  <a:pt x="2" y="84"/>
                  <a:pt x="4" y="86"/>
                </a:cubicBezTo>
                <a:cubicBezTo>
                  <a:pt x="29" y="107"/>
                  <a:pt x="29" y="107"/>
                  <a:pt x="29" y="107"/>
                </a:cubicBezTo>
                <a:cubicBezTo>
                  <a:pt x="35" y="117"/>
                  <a:pt x="41" y="123"/>
                  <a:pt x="44" y="125"/>
                </a:cubicBezTo>
                <a:cubicBezTo>
                  <a:pt x="44" y="136"/>
                  <a:pt x="44" y="136"/>
                  <a:pt x="44" y="136"/>
                </a:cubicBezTo>
                <a:cubicBezTo>
                  <a:pt x="45" y="139"/>
                  <a:pt x="45" y="139"/>
                  <a:pt x="45" y="139"/>
                </a:cubicBezTo>
                <a:cubicBezTo>
                  <a:pt x="95" y="139"/>
                  <a:pt x="95" y="139"/>
                  <a:pt x="95" y="139"/>
                </a:cubicBezTo>
                <a:cubicBezTo>
                  <a:pt x="95" y="136"/>
                  <a:pt x="95" y="136"/>
                  <a:pt x="95" y="136"/>
                </a:cubicBezTo>
                <a:cubicBezTo>
                  <a:pt x="95" y="124"/>
                  <a:pt x="95" y="124"/>
                  <a:pt x="95" y="124"/>
                </a:cubicBezTo>
                <a:cubicBezTo>
                  <a:pt x="110" y="78"/>
                  <a:pt x="110" y="78"/>
                  <a:pt x="110" y="78"/>
                </a:cubicBezTo>
                <a:cubicBezTo>
                  <a:pt x="110" y="77"/>
                  <a:pt x="110" y="77"/>
                  <a:pt x="110" y="77"/>
                </a:cubicBezTo>
                <a:cubicBezTo>
                  <a:pt x="110" y="77"/>
                  <a:pt x="110" y="77"/>
                  <a:pt x="110" y="77"/>
                </a:cubicBezTo>
                <a:cubicBezTo>
                  <a:pt x="110" y="76"/>
                  <a:pt x="110" y="76"/>
                  <a:pt x="110" y="76"/>
                </a:cubicBezTo>
                <a:cubicBezTo>
                  <a:pt x="112" y="68"/>
                  <a:pt x="114" y="63"/>
                  <a:pt x="108" y="60"/>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KSO_Shape"/>
          <p:cNvSpPr/>
          <p:nvPr/>
        </p:nvSpPr>
        <p:spPr bwMode="auto">
          <a:xfrm>
            <a:off x="6519955" y="2862997"/>
            <a:ext cx="303798" cy="489357"/>
          </a:xfrm>
          <a:custGeom>
            <a:avLst/>
            <a:gdLst>
              <a:gd name="T0" fmla="*/ 626709 w 2415"/>
              <a:gd name="T1" fmla="*/ 1437082 h 3895"/>
              <a:gd name="T2" fmla="*/ 626709 w 2415"/>
              <a:gd name="T3" fmla="*/ 1656643 h 3895"/>
              <a:gd name="T4" fmla="*/ 877670 w 2415"/>
              <a:gd name="T5" fmla="*/ 1656643 h 3895"/>
              <a:gd name="T6" fmla="*/ 877670 w 2415"/>
              <a:gd name="T7" fmla="*/ 1800397 h 3895"/>
              <a:gd name="T8" fmla="*/ 226466 w 2415"/>
              <a:gd name="T9" fmla="*/ 1800397 h 3895"/>
              <a:gd name="T10" fmla="*/ 226466 w 2415"/>
              <a:gd name="T11" fmla="*/ 1656643 h 3895"/>
              <a:gd name="T12" fmla="*/ 477427 w 2415"/>
              <a:gd name="T13" fmla="*/ 1656643 h 3895"/>
              <a:gd name="T14" fmla="*/ 477427 w 2415"/>
              <a:gd name="T15" fmla="*/ 1437082 h 3895"/>
              <a:gd name="T16" fmla="*/ 0 w 2415"/>
              <a:gd name="T17" fmla="*/ 883789 h 3895"/>
              <a:gd name="T18" fmla="*/ 0 w 2415"/>
              <a:gd name="T19" fmla="*/ 683180 h 3895"/>
              <a:gd name="T20" fmla="*/ 155291 w 2415"/>
              <a:gd name="T21" fmla="*/ 683180 h 3895"/>
              <a:gd name="T22" fmla="*/ 155291 w 2415"/>
              <a:gd name="T23" fmla="*/ 883789 h 3895"/>
              <a:gd name="T24" fmla="*/ 268986 w 2415"/>
              <a:gd name="T25" fmla="*/ 1172685 h 3895"/>
              <a:gd name="T26" fmla="*/ 557845 w 2415"/>
              <a:gd name="T27" fmla="*/ 1292403 h 3895"/>
              <a:gd name="T28" fmla="*/ 847166 w 2415"/>
              <a:gd name="T29" fmla="*/ 1172685 h 3895"/>
              <a:gd name="T30" fmla="*/ 948845 w 2415"/>
              <a:gd name="T31" fmla="*/ 883789 h 3895"/>
              <a:gd name="T32" fmla="*/ 948845 w 2415"/>
              <a:gd name="T33" fmla="*/ 683180 h 3895"/>
              <a:gd name="T34" fmla="*/ 1116152 w 2415"/>
              <a:gd name="T35" fmla="*/ 683180 h 3895"/>
              <a:gd name="T36" fmla="*/ 1116152 w 2415"/>
              <a:gd name="T37" fmla="*/ 883789 h 3895"/>
              <a:gd name="T38" fmla="*/ 626709 w 2415"/>
              <a:gd name="T39" fmla="*/ 1437082 h 3895"/>
              <a:gd name="T40" fmla="*/ 570786 w 2415"/>
              <a:gd name="T41" fmla="*/ 1187476 h 3895"/>
              <a:gd name="T42" fmla="*/ 264364 w 2415"/>
              <a:gd name="T43" fmla="*/ 868536 h 3895"/>
              <a:gd name="T44" fmla="*/ 264364 w 2415"/>
              <a:gd name="T45" fmla="*/ 793654 h 3895"/>
              <a:gd name="T46" fmla="*/ 694186 w 2415"/>
              <a:gd name="T47" fmla="*/ 793654 h 3895"/>
              <a:gd name="T48" fmla="*/ 694186 w 2415"/>
              <a:gd name="T49" fmla="*/ 718310 h 3895"/>
              <a:gd name="T50" fmla="*/ 264364 w 2415"/>
              <a:gd name="T51" fmla="*/ 718310 h 3895"/>
              <a:gd name="T52" fmla="*/ 264364 w 2415"/>
              <a:gd name="T53" fmla="*/ 578253 h 3895"/>
              <a:gd name="T54" fmla="*/ 694186 w 2415"/>
              <a:gd name="T55" fmla="*/ 578253 h 3895"/>
              <a:gd name="T56" fmla="*/ 694186 w 2415"/>
              <a:gd name="T57" fmla="*/ 502909 h 3895"/>
              <a:gd name="T58" fmla="*/ 264364 w 2415"/>
              <a:gd name="T59" fmla="*/ 502909 h 3895"/>
              <a:gd name="T60" fmla="*/ 264364 w 2415"/>
              <a:gd name="T61" fmla="*/ 394747 h 3895"/>
              <a:gd name="T62" fmla="*/ 694186 w 2415"/>
              <a:gd name="T63" fmla="*/ 394747 h 3895"/>
              <a:gd name="T64" fmla="*/ 694186 w 2415"/>
              <a:gd name="T65" fmla="*/ 324025 h 3895"/>
              <a:gd name="T66" fmla="*/ 264826 w 2415"/>
              <a:gd name="T67" fmla="*/ 324025 h 3895"/>
              <a:gd name="T68" fmla="*/ 570786 w 2415"/>
              <a:gd name="T69" fmla="*/ 0 h 3895"/>
              <a:gd name="T70" fmla="*/ 876745 w 2415"/>
              <a:gd name="T71" fmla="*/ 318941 h 3895"/>
              <a:gd name="T72" fmla="*/ 876745 w 2415"/>
              <a:gd name="T73" fmla="*/ 868536 h 3895"/>
              <a:gd name="T74" fmla="*/ 570786 w 2415"/>
              <a:gd name="T75" fmla="*/ 1187476 h 389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5" h="3895">
                <a:moveTo>
                  <a:pt x="1356" y="3109"/>
                </a:moveTo>
                <a:cubicBezTo>
                  <a:pt x="1356" y="3584"/>
                  <a:pt x="1356" y="3584"/>
                  <a:pt x="1356" y="3584"/>
                </a:cubicBezTo>
                <a:cubicBezTo>
                  <a:pt x="1899" y="3584"/>
                  <a:pt x="1899" y="3584"/>
                  <a:pt x="1899" y="3584"/>
                </a:cubicBezTo>
                <a:cubicBezTo>
                  <a:pt x="1899" y="3895"/>
                  <a:pt x="1899" y="3895"/>
                  <a:pt x="1899" y="3895"/>
                </a:cubicBezTo>
                <a:cubicBezTo>
                  <a:pt x="490" y="3895"/>
                  <a:pt x="490" y="3895"/>
                  <a:pt x="490" y="3895"/>
                </a:cubicBezTo>
                <a:cubicBezTo>
                  <a:pt x="490" y="3584"/>
                  <a:pt x="490" y="3584"/>
                  <a:pt x="490" y="3584"/>
                </a:cubicBezTo>
                <a:cubicBezTo>
                  <a:pt x="1033" y="3584"/>
                  <a:pt x="1033" y="3584"/>
                  <a:pt x="1033" y="3584"/>
                </a:cubicBezTo>
                <a:cubicBezTo>
                  <a:pt x="1033" y="3109"/>
                  <a:pt x="1033" y="3109"/>
                  <a:pt x="1033" y="3109"/>
                </a:cubicBezTo>
                <a:cubicBezTo>
                  <a:pt x="442" y="3030"/>
                  <a:pt x="0" y="2524"/>
                  <a:pt x="0" y="1912"/>
                </a:cubicBezTo>
                <a:cubicBezTo>
                  <a:pt x="0" y="1478"/>
                  <a:pt x="0" y="1478"/>
                  <a:pt x="0" y="1478"/>
                </a:cubicBezTo>
                <a:cubicBezTo>
                  <a:pt x="336" y="1478"/>
                  <a:pt x="336" y="1478"/>
                  <a:pt x="336" y="1478"/>
                </a:cubicBezTo>
                <a:cubicBezTo>
                  <a:pt x="336" y="1912"/>
                  <a:pt x="336" y="1912"/>
                  <a:pt x="336" y="1912"/>
                </a:cubicBezTo>
                <a:cubicBezTo>
                  <a:pt x="336" y="2157"/>
                  <a:pt x="422" y="2377"/>
                  <a:pt x="582" y="2537"/>
                </a:cubicBezTo>
                <a:cubicBezTo>
                  <a:pt x="743" y="2698"/>
                  <a:pt x="963" y="2796"/>
                  <a:pt x="1207" y="2796"/>
                </a:cubicBezTo>
                <a:cubicBezTo>
                  <a:pt x="1452" y="2796"/>
                  <a:pt x="1672" y="2698"/>
                  <a:pt x="1833" y="2537"/>
                </a:cubicBezTo>
                <a:cubicBezTo>
                  <a:pt x="1993" y="2377"/>
                  <a:pt x="2053" y="2157"/>
                  <a:pt x="2053" y="1912"/>
                </a:cubicBezTo>
                <a:cubicBezTo>
                  <a:pt x="2053" y="1478"/>
                  <a:pt x="2053" y="1478"/>
                  <a:pt x="2053" y="1478"/>
                </a:cubicBezTo>
                <a:cubicBezTo>
                  <a:pt x="2415" y="1478"/>
                  <a:pt x="2415" y="1478"/>
                  <a:pt x="2415" y="1478"/>
                </a:cubicBezTo>
                <a:cubicBezTo>
                  <a:pt x="2415" y="1912"/>
                  <a:pt x="2415" y="1912"/>
                  <a:pt x="2415" y="1912"/>
                </a:cubicBezTo>
                <a:cubicBezTo>
                  <a:pt x="2415" y="2524"/>
                  <a:pt x="1947" y="3030"/>
                  <a:pt x="1356" y="3109"/>
                </a:cubicBezTo>
                <a:close/>
                <a:moveTo>
                  <a:pt x="1235" y="2569"/>
                </a:moveTo>
                <a:cubicBezTo>
                  <a:pt x="879" y="2569"/>
                  <a:pt x="572" y="2260"/>
                  <a:pt x="572" y="1879"/>
                </a:cubicBezTo>
                <a:cubicBezTo>
                  <a:pt x="572" y="1717"/>
                  <a:pt x="572" y="1717"/>
                  <a:pt x="572" y="1717"/>
                </a:cubicBezTo>
                <a:cubicBezTo>
                  <a:pt x="1502" y="1717"/>
                  <a:pt x="1502" y="1717"/>
                  <a:pt x="1502" y="1717"/>
                </a:cubicBezTo>
                <a:cubicBezTo>
                  <a:pt x="1502" y="1554"/>
                  <a:pt x="1502" y="1554"/>
                  <a:pt x="1502" y="1554"/>
                </a:cubicBezTo>
                <a:cubicBezTo>
                  <a:pt x="572" y="1554"/>
                  <a:pt x="572" y="1554"/>
                  <a:pt x="572" y="1554"/>
                </a:cubicBezTo>
                <a:cubicBezTo>
                  <a:pt x="572" y="1251"/>
                  <a:pt x="572" y="1251"/>
                  <a:pt x="572" y="1251"/>
                </a:cubicBezTo>
                <a:cubicBezTo>
                  <a:pt x="1502" y="1251"/>
                  <a:pt x="1502" y="1251"/>
                  <a:pt x="1502" y="1251"/>
                </a:cubicBezTo>
                <a:cubicBezTo>
                  <a:pt x="1502" y="1088"/>
                  <a:pt x="1502" y="1088"/>
                  <a:pt x="1502" y="1088"/>
                </a:cubicBezTo>
                <a:cubicBezTo>
                  <a:pt x="572" y="1088"/>
                  <a:pt x="572" y="1088"/>
                  <a:pt x="572" y="1088"/>
                </a:cubicBezTo>
                <a:cubicBezTo>
                  <a:pt x="572" y="854"/>
                  <a:pt x="572" y="854"/>
                  <a:pt x="572" y="854"/>
                </a:cubicBezTo>
                <a:cubicBezTo>
                  <a:pt x="1502" y="854"/>
                  <a:pt x="1502" y="854"/>
                  <a:pt x="1502" y="854"/>
                </a:cubicBezTo>
                <a:cubicBezTo>
                  <a:pt x="1502" y="701"/>
                  <a:pt x="1502" y="701"/>
                  <a:pt x="1502" y="701"/>
                </a:cubicBezTo>
                <a:cubicBezTo>
                  <a:pt x="573" y="701"/>
                  <a:pt x="573" y="701"/>
                  <a:pt x="573" y="701"/>
                </a:cubicBezTo>
                <a:cubicBezTo>
                  <a:pt x="587" y="333"/>
                  <a:pt x="888" y="0"/>
                  <a:pt x="1235" y="0"/>
                </a:cubicBezTo>
                <a:cubicBezTo>
                  <a:pt x="1590" y="0"/>
                  <a:pt x="1897" y="309"/>
                  <a:pt x="1897" y="690"/>
                </a:cubicBezTo>
                <a:cubicBezTo>
                  <a:pt x="1897" y="1879"/>
                  <a:pt x="1897" y="1879"/>
                  <a:pt x="1897" y="1879"/>
                </a:cubicBezTo>
                <a:cubicBezTo>
                  <a:pt x="1897" y="2260"/>
                  <a:pt x="1590" y="2569"/>
                  <a:pt x="1235" y="2569"/>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9pPr>
          </a:lstStyle>
          <a:p>
            <a:endParaRPr lang="zh-CN" altLang="en-US">
              <a:latin typeface="+mn-lt"/>
              <a:ea typeface="+mn-ea"/>
              <a:cs typeface="+mn-ea"/>
              <a:sym typeface="+mn-lt"/>
            </a:endParaRPr>
          </a:p>
        </p:txBody>
      </p:sp>
      <p:grpSp>
        <p:nvGrpSpPr>
          <p:cNvPr id="17" name="组合 22"/>
          <p:cNvGrpSpPr/>
          <p:nvPr/>
        </p:nvGrpSpPr>
        <p:grpSpPr>
          <a:xfrm>
            <a:off x="6138706" y="4204086"/>
            <a:ext cx="403961" cy="391002"/>
            <a:chOff x="3030538" y="663575"/>
            <a:chExt cx="1435101" cy="1389063"/>
          </a:xfrm>
          <a:solidFill>
            <a:schemeClr val="bg1"/>
          </a:solidFill>
        </p:grpSpPr>
        <p:sp>
          <p:nvSpPr>
            <p:cNvPr id="18"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2"/>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13"/>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14"/>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15"/>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16"/>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5" name="组合 33"/>
          <p:cNvGrpSpPr/>
          <p:nvPr/>
        </p:nvGrpSpPr>
        <p:grpSpPr>
          <a:xfrm>
            <a:off x="4830277" y="3897412"/>
            <a:ext cx="353836" cy="335783"/>
            <a:chOff x="9690100" y="1476375"/>
            <a:chExt cx="622301" cy="590551"/>
          </a:xfrm>
          <a:solidFill>
            <a:schemeClr val="bg1"/>
          </a:solidFill>
        </p:grpSpPr>
        <p:sp>
          <p:nvSpPr>
            <p:cNvPr id="26" name="Freeform 5"/>
            <p:cNvSpPr>
              <a:spLocks noEditPoints="1"/>
            </p:cNvSpPr>
            <p:nvPr/>
          </p:nvSpPr>
          <p:spPr bwMode="auto">
            <a:xfrm>
              <a:off x="9690100" y="1712913"/>
              <a:ext cx="176213" cy="354013"/>
            </a:xfrm>
            <a:custGeom>
              <a:avLst/>
              <a:gdLst>
                <a:gd name="T0" fmla="*/ 36 w 47"/>
                <a:gd name="T1" fmla="*/ 11 h 94"/>
                <a:gd name="T2" fmla="*/ 36 w 47"/>
                <a:gd name="T3" fmla="*/ 40 h 94"/>
                <a:gd name="T4" fmla="*/ 11 w 47"/>
                <a:gd name="T5" fmla="*/ 40 h 94"/>
                <a:gd name="T6" fmla="*/ 11 w 47"/>
                <a:gd name="T7" fmla="*/ 11 h 94"/>
                <a:gd name="T8" fmla="*/ 36 w 47"/>
                <a:gd name="T9" fmla="*/ 11 h 94"/>
                <a:gd name="T10" fmla="*/ 44 w 47"/>
                <a:gd name="T11" fmla="*/ 0 h 94"/>
                <a:gd name="T12" fmla="*/ 4 w 47"/>
                <a:gd name="T13" fmla="*/ 0 h 94"/>
                <a:gd name="T14" fmla="*/ 0 w 47"/>
                <a:gd name="T15" fmla="*/ 3 h 94"/>
                <a:gd name="T16" fmla="*/ 0 w 47"/>
                <a:gd name="T17" fmla="*/ 91 h 94"/>
                <a:gd name="T18" fmla="*/ 4 w 47"/>
                <a:gd name="T19" fmla="*/ 94 h 94"/>
                <a:gd name="T20" fmla="*/ 44 w 47"/>
                <a:gd name="T21" fmla="*/ 94 h 94"/>
                <a:gd name="T22" fmla="*/ 47 w 47"/>
                <a:gd name="T23" fmla="*/ 91 h 94"/>
                <a:gd name="T24" fmla="*/ 47 w 47"/>
                <a:gd name="T25" fmla="*/ 3 h 94"/>
                <a:gd name="T26" fmla="*/ 44 w 47"/>
                <a:gd name="T2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94">
                  <a:moveTo>
                    <a:pt x="36" y="11"/>
                  </a:moveTo>
                  <a:cubicBezTo>
                    <a:pt x="36" y="40"/>
                    <a:pt x="36" y="40"/>
                    <a:pt x="36" y="40"/>
                  </a:cubicBezTo>
                  <a:cubicBezTo>
                    <a:pt x="11" y="40"/>
                    <a:pt x="11" y="40"/>
                    <a:pt x="11" y="40"/>
                  </a:cubicBezTo>
                  <a:cubicBezTo>
                    <a:pt x="11" y="11"/>
                    <a:pt x="11" y="11"/>
                    <a:pt x="11" y="11"/>
                  </a:cubicBezTo>
                  <a:cubicBezTo>
                    <a:pt x="36" y="11"/>
                    <a:pt x="36" y="11"/>
                    <a:pt x="36" y="11"/>
                  </a:cubicBezTo>
                  <a:moveTo>
                    <a:pt x="44" y="0"/>
                  </a:moveTo>
                  <a:cubicBezTo>
                    <a:pt x="4" y="0"/>
                    <a:pt x="4" y="0"/>
                    <a:pt x="4" y="0"/>
                  </a:cubicBezTo>
                  <a:cubicBezTo>
                    <a:pt x="1" y="0"/>
                    <a:pt x="0" y="1"/>
                    <a:pt x="0" y="3"/>
                  </a:cubicBezTo>
                  <a:cubicBezTo>
                    <a:pt x="0" y="91"/>
                    <a:pt x="0" y="91"/>
                    <a:pt x="0" y="91"/>
                  </a:cubicBezTo>
                  <a:cubicBezTo>
                    <a:pt x="0" y="93"/>
                    <a:pt x="1" y="94"/>
                    <a:pt x="4" y="94"/>
                  </a:cubicBezTo>
                  <a:cubicBezTo>
                    <a:pt x="44" y="94"/>
                    <a:pt x="44" y="94"/>
                    <a:pt x="44" y="94"/>
                  </a:cubicBezTo>
                  <a:cubicBezTo>
                    <a:pt x="46" y="94"/>
                    <a:pt x="47" y="93"/>
                    <a:pt x="47" y="91"/>
                  </a:cubicBezTo>
                  <a:cubicBezTo>
                    <a:pt x="47" y="3"/>
                    <a:pt x="47" y="3"/>
                    <a:pt x="47" y="3"/>
                  </a:cubicBezTo>
                  <a:cubicBezTo>
                    <a:pt x="47" y="1"/>
                    <a:pt x="46"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6"/>
            <p:cNvSpPr>
              <a:spLocks noEditPoints="1"/>
            </p:cNvSpPr>
            <p:nvPr/>
          </p:nvSpPr>
          <p:spPr bwMode="auto">
            <a:xfrm>
              <a:off x="9910763" y="1627188"/>
              <a:ext cx="176213" cy="439738"/>
            </a:xfrm>
            <a:custGeom>
              <a:avLst/>
              <a:gdLst>
                <a:gd name="T0" fmla="*/ 36 w 47"/>
                <a:gd name="T1" fmla="*/ 11 h 117"/>
                <a:gd name="T2" fmla="*/ 36 w 47"/>
                <a:gd name="T3" fmla="*/ 70 h 117"/>
                <a:gd name="T4" fmla="*/ 11 w 47"/>
                <a:gd name="T5" fmla="*/ 70 h 117"/>
                <a:gd name="T6" fmla="*/ 11 w 47"/>
                <a:gd name="T7" fmla="*/ 11 h 117"/>
                <a:gd name="T8" fmla="*/ 36 w 47"/>
                <a:gd name="T9" fmla="*/ 11 h 117"/>
                <a:gd name="T10" fmla="*/ 44 w 47"/>
                <a:gd name="T11" fmla="*/ 0 h 117"/>
                <a:gd name="T12" fmla="*/ 3 w 47"/>
                <a:gd name="T13" fmla="*/ 0 h 117"/>
                <a:gd name="T14" fmla="*/ 0 w 47"/>
                <a:gd name="T15" fmla="*/ 4 h 117"/>
                <a:gd name="T16" fmla="*/ 0 w 47"/>
                <a:gd name="T17" fmla="*/ 114 h 117"/>
                <a:gd name="T18" fmla="*/ 3 w 47"/>
                <a:gd name="T19" fmla="*/ 117 h 117"/>
                <a:gd name="T20" fmla="*/ 44 w 47"/>
                <a:gd name="T21" fmla="*/ 117 h 117"/>
                <a:gd name="T22" fmla="*/ 47 w 47"/>
                <a:gd name="T23" fmla="*/ 114 h 117"/>
                <a:gd name="T24" fmla="*/ 47 w 47"/>
                <a:gd name="T25" fmla="*/ 4 h 117"/>
                <a:gd name="T26" fmla="*/ 44 w 47"/>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117">
                  <a:moveTo>
                    <a:pt x="36" y="11"/>
                  </a:moveTo>
                  <a:cubicBezTo>
                    <a:pt x="36" y="70"/>
                    <a:pt x="36" y="70"/>
                    <a:pt x="36" y="70"/>
                  </a:cubicBezTo>
                  <a:cubicBezTo>
                    <a:pt x="11" y="70"/>
                    <a:pt x="11" y="70"/>
                    <a:pt x="11" y="70"/>
                  </a:cubicBezTo>
                  <a:cubicBezTo>
                    <a:pt x="11" y="11"/>
                    <a:pt x="11" y="11"/>
                    <a:pt x="11" y="11"/>
                  </a:cubicBezTo>
                  <a:cubicBezTo>
                    <a:pt x="36" y="11"/>
                    <a:pt x="36" y="11"/>
                    <a:pt x="36" y="11"/>
                  </a:cubicBezTo>
                  <a:moveTo>
                    <a:pt x="44" y="0"/>
                  </a:moveTo>
                  <a:cubicBezTo>
                    <a:pt x="3" y="0"/>
                    <a:pt x="3" y="0"/>
                    <a:pt x="3" y="0"/>
                  </a:cubicBezTo>
                  <a:cubicBezTo>
                    <a:pt x="1" y="0"/>
                    <a:pt x="0" y="2"/>
                    <a:pt x="0" y="4"/>
                  </a:cubicBezTo>
                  <a:cubicBezTo>
                    <a:pt x="0" y="114"/>
                    <a:pt x="0" y="114"/>
                    <a:pt x="0" y="114"/>
                  </a:cubicBezTo>
                  <a:cubicBezTo>
                    <a:pt x="0" y="116"/>
                    <a:pt x="1" y="117"/>
                    <a:pt x="3" y="117"/>
                  </a:cubicBezTo>
                  <a:cubicBezTo>
                    <a:pt x="44" y="117"/>
                    <a:pt x="44" y="117"/>
                    <a:pt x="44" y="117"/>
                  </a:cubicBezTo>
                  <a:cubicBezTo>
                    <a:pt x="46" y="117"/>
                    <a:pt x="47" y="116"/>
                    <a:pt x="47" y="114"/>
                  </a:cubicBezTo>
                  <a:cubicBezTo>
                    <a:pt x="47" y="4"/>
                    <a:pt x="47" y="4"/>
                    <a:pt x="47" y="4"/>
                  </a:cubicBezTo>
                  <a:cubicBezTo>
                    <a:pt x="47" y="2"/>
                    <a:pt x="46"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7"/>
            <p:cNvSpPr>
              <a:spLocks noEditPoints="1"/>
            </p:cNvSpPr>
            <p:nvPr/>
          </p:nvSpPr>
          <p:spPr bwMode="auto">
            <a:xfrm>
              <a:off x="10133013" y="1476375"/>
              <a:ext cx="179388" cy="590550"/>
            </a:xfrm>
            <a:custGeom>
              <a:avLst/>
              <a:gdLst>
                <a:gd name="T0" fmla="*/ 37 w 48"/>
                <a:gd name="T1" fmla="*/ 12 h 157"/>
                <a:gd name="T2" fmla="*/ 37 w 48"/>
                <a:gd name="T3" fmla="*/ 84 h 157"/>
                <a:gd name="T4" fmla="*/ 12 w 48"/>
                <a:gd name="T5" fmla="*/ 84 h 157"/>
                <a:gd name="T6" fmla="*/ 12 w 48"/>
                <a:gd name="T7" fmla="*/ 12 h 157"/>
                <a:gd name="T8" fmla="*/ 37 w 48"/>
                <a:gd name="T9" fmla="*/ 12 h 157"/>
                <a:gd name="T10" fmla="*/ 44 w 48"/>
                <a:gd name="T11" fmla="*/ 0 h 157"/>
                <a:gd name="T12" fmla="*/ 4 w 48"/>
                <a:gd name="T13" fmla="*/ 0 h 157"/>
                <a:gd name="T14" fmla="*/ 0 w 48"/>
                <a:gd name="T15" fmla="*/ 4 h 157"/>
                <a:gd name="T16" fmla="*/ 0 w 48"/>
                <a:gd name="T17" fmla="*/ 154 h 157"/>
                <a:gd name="T18" fmla="*/ 4 w 48"/>
                <a:gd name="T19" fmla="*/ 157 h 157"/>
                <a:gd name="T20" fmla="*/ 44 w 48"/>
                <a:gd name="T21" fmla="*/ 157 h 157"/>
                <a:gd name="T22" fmla="*/ 48 w 48"/>
                <a:gd name="T23" fmla="*/ 154 h 157"/>
                <a:gd name="T24" fmla="*/ 48 w 48"/>
                <a:gd name="T25" fmla="*/ 4 h 157"/>
                <a:gd name="T26" fmla="*/ 44 w 48"/>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57">
                  <a:moveTo>
                    <a:pt x="37" y="12"/>
                  </a:moveTo>
                  <a:cubicBezTo>
                    <a:pt x="37" y="84"/>
                    <a:pt x="37" y="84"/>
                    <a:pt x="37" y="84"/>
                  </a:cubicBezTo>
                  <a:cubicBezTo>
                    <a:pt x="12" y="84"/>
                    <a:pt x="12" y="84"/>
                    <a:pt x="12" y="84"/>
                  </a:cubicBezTo>
                  <a:cubicBezTo>
                    <a:pt x="12" y="12"/>
                    <a:pt x="12" y="12"/>
                    <a:pt x="12" y="12"/>
                  </a:cubicBezTo>
                  <a:cubicBezTo>
                    <a:pt x="37" y="12"/>
                    <a:pt x="37" y="12"/>
                    <a:pt x="37" y="12"/>
                  </a:cubicBezTo>
                  <a:moveTo>
                    <a:pt x="44" y="0"/>
                  </a:moveTo>
                  <a:cubicBezTo>
                    <a:pt x="4" y="0"/>
                    <a:pt x="4" y="0"/>
                    <a:pt x="4" y="0"/>
                  </a:cubicBezTo>
                  <a:cubicBezTo>
                    <a:pt x="2" y="0"/>
                    <a:pt x="0" y="2"/>
                    <a:pt x="0" y="4"/>
                  </a:cubicBezTo>
                  <a:cubicBezTo>
                    <a:pt x="0" y="154"/>
                    <a:pt x="0" y="154"/>
                    <a:pt x="0" y="154"/>
                  </a:cubicBezTo>
                  <a:cubicBezTo>
                    <a:pt x="0" y="156"/>
                    <a:pt x="2" y="157"/>
                    <a:pt x="4" y="157"/>
                  </a:cubicBezTo>
                  <a:cubicBezTo>
                    <a:pt x="44" y="157"/>
                    <a:pt x="44" y="157"/>
                    <a:pt x="44" y="157"/>
                  </a:cubicBezTo>
                  <a:cubicBezTo>
                    <a:pt x="46" y="157"/>
                    <a:pt x="48" y="156"/>
                    <a:pt x="48" y="154"/>
                  </a:cubicBezTo>
                  <a:cubicBezTo>
                    <a:pt x="48" y="4"/>
                    <a:pt x="48" y="4"/>
                    <a:pt x="48" y="4"/>
                  </a:cubicBezTo>
                  <a:cubicBezTo>
                    <a:pt x="48" y="2"/>
                    <a:pt x="46" y="0"/>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childTnLst>
                              </p:cTn>
                            </p:par>
                            <p:par>
                              <p:cTn id="11" fill="hold">
                                <p:stCondLst>
                                  <p:cond delay="1000"/>
                                </p:stCondLst>
                                <p:childTnLst>
                                  <p:par>
                                    <p:cTn id="12" presetID="2" presetClass="entr" presetSubtype="1" fill="hold" grpId="0" nodeType="afterEffect" p14:presetBounceEnd="80000">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14:bounceEnd="80000">
                                          <p:cBhvr additive="base">
                                            <p:cTn id="14" dur="750" fill="hold"/>
                                            <p:tgtEl>
                                              <p:spTgt spid="15"/>
                                            </p:tgtEl>
                                            <p:attrNameLst>
                                              <p:attrName>ppt_x</p:attrName>
                                            </p:attrNameLst>
                                          </p:cBhvr>
                                          <p:tavLst>
                                            <p:tav tm="0">
                                              <p:val>
                                                <p:strVal val="#ppt_x"/>
                                              </p:val>
                                            </p:tav>
                                            <p:tav tm="100000">
                                              <p:val>
                                                <p:strVal val="#ppt_x"/>
                                              </p:val>
                                            </p:tav>
                                          </p:tavLst>
                                        </p:anim>
                                        <p:anim calcmode="lin" valueType="num" p14:bounceEnd="80000">
                                          <p:cBhvr additive="base">
                                            <p:cTn id="15" dur="750" fill="hold"/>
                                            <p:tgtEl>
                                              <p:spTgt spid="15"/>
                                            </p:tgtEl>
                                            <p:attrNameLst>
                                              <p:attrName>ppt_y</p:attrName>
                                            </p:attrNameLst>
                                          </p:cBhvr>
                                          <p:tavLst>
                                            <p:tav tm="0">
                                              <p:val>
                                                <p:strVal val="0-#ppt_h/2"/>
                                              </p:val>
                                            </p:tav>
                                            <p:tav tm="100000">
                                              <p:val>
                                                <p:strVal val="#ppt_y"/>
                                              </p:val>
                                            </p:tav>
                                          </p:tavLst>
                                        </p:anim>
                                      </p:childTnLst>
                                    </p:cTn>
                                  </p:par>
                                  <p:par>
                                    <p:cTn id="16" presetID="2" presetClass="entr" presetSubtype="2" fill="hold" grpId="0" nodeType="withEffect" p14:presetBounceEnd="80000">
                                      <p:stCondLst>
                                        <p:cond delay="500"/>
                                      </p:stCondLst>
                                      <p:childTnLst>
                                        <p:set>
                                          <p:cBhvr>
                                            <p:cTn id="17" dur="1" fill="hold">
                                              <p:stCondLst>
                                                <p:cond delay="0"/>
                                              </p:stCondLst>
                                            </p:cTn>
                                            <p:tgtEl>
                                              <p:spTgt spid="16"/>
                                            </p:tgtEl>
                                            <p:attrNameLst>
                                              <p:attrName>style.visibility</p:attrName>
                                            </p:attrNameLst>
                                          </p:cBhvr>
                                          <p:to>
                                            <p:strVal val="visible"/>
                                          </p:to>
                                        </p:set>
                                        <p:anim calcmode="lin" valueType="num" p14:bounceEnd="80000">
                                          <p:cBhvr additive="base">
                                            <p:cTn id="18" dur="750" fill="hold"/>
                                            <p:tgtEl>
                                              <p:spTgt spid="16"/>
                                            </p:tgtEl>
                                            <p:attrNameLst>
                                              <p:attrName>ppt_x</p:attrName>
                                            </p:attrNameLst>
                                          </p:cBhvr>
                                          <p:tavLst>
                                            <p:tav tm="0">
                                              <p:val>
                                                <p:strVal val="1+#ppt_w/2"/>
                                              </p:val>
                                            </p:tav>
                                            <p:tav tm="100000">
                                              <p:val>
                                                <p:strVal val="#ppt_x"/>
                                              </p:val>
                                            </p:tav>
                                          </p:tavLst>
                                        </p:anim>
                                        <p:anim calcmode="lin" valueType="num" p14:bounceEnd="80000">
                                          <p:cBhvr additive="base">
                                            <p:cTn id="19" dur="75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14:presetBounceEnd="80000">
                                      <p:stCondLst>
                                        <p:cond delay="1000"/>
                                      </p:stCondLst>
                                      <p:childTnLst>
                                        <p:set>
                                          <p:cBhvr>
                                            <p:cTn id="21" dur="1" fill="hold">
                                              <p:stCondLst>
                                                <p:cond delay="0"/>
                                              </p:stCondLst>
                                            </p:cTn>
                                            <p:tgtEl>
                                              <p:spTgt spid="17"/>
                                            </p:tgtEl>
                                            <p:attrNameLst>
                                              <p:attrName>style.visibility</p:attrName>
                                            </p:attrNameLst>
                                          </p:cBhvr>
                                          <p:to>
                                            <p:strVal val="visible"/>
                                          </p:to>
                                        </p:set>
                                        <p:anim calcmode="lin" valueType="num" p14:bounceEnd="80000">
                                          <p:cBhvr additive="base">
                                            <p:cTn id="22" dur="750" fill="hold"/>
                                            <p:tgtEl>
                                              <p:spTgt spid="17"/>
                                            </p:tgtEl>
                                            <p:attrNameLst>
                                              <p:attrName>ppt_x</p:attrName>
                                            </p:attrNameLst>
                                          </p:cBhvr>
                                          <p:tavLst>
                                            <p:tav tm="0">
                                              <p:val>
                                                <p:strVal val="#ppt_x"/>
                                              </p:val>
                                            </p:tav>
                                            <p:tav tm="100000">
                                              <p:val>
                                                <p:strVal val="#ppt_x"/>
                                              </p:val>
                                            </p:tav>
                                          </p:tavLst>
                                        </p:anim>
                                        <p:anim calcmode="lin" valueType="num" p14:bounceEnd="80000">
                                          <p:cBhvr additive="base">
                                            <p:cTn id="23" dur="75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8" fill="hold" nodeType="withEffect" p14:presetBounceEnd="80000">
                                      <p:stCondLst>
                                        <p:cond delay="1500"/>
                                      </p:stCondLst>
                                      <p:childTnLst>
                                        <p:set>
                                          <p:cBhvr>
                                            <p:cTn id="25" dur="1" fill="hold">
                                              <p:stCondLst>
                                                <p:cond delay="0"/>
                                              </p:stCondLst>
                                            </p:cTn>
                                            <p:tgtEl>
                                              <p:spTgt spid="25"/>
                                            </p:tgtEl>
                                            <p:attrNameLst>
                                              <p:attrName>style.visibility</p:attrName>
                                            </p:attrNameLst>
                                          </p:cBhvr>
                                          <p:to>
                                            <p:strVal val="visible"/>
                                          </p:to>
                                        </p:set>
                                        <p:anim calcmode="lin" valueType="num" p14:bounceEnd="80000">
                                          <p:cBhvr additive="base">
                                            <p:cTn id="26" dur="750" fill="hold"/>
                                            <p:tgtEl>
                                              <p:spTgt spid="25"/>
                                            </p:tgtEl>
                                            <p:attrNameLst>
                                              <p:attrName>ppt_x</p:attrName>
                                            </p:attrNameLst>
                                          </p:cBhvr>
                                          <p:tavLst>
                                            <p:tav tm="0">
                                              <p:val>
                                                <p:strVal val="0-#ppt_w/2"/>
                                              </p:val>
                                            </p:tav>
                                            <p:tav tm="100000">
                                              <p:val>
                                                <p:strVal val="#ppt_x"/>
                                              </p:val>
                                            </p:tav>
                                          </p:tavLst>
                                        </p:anim>
                                        <p:anim calcmode="lin" valueType="num" p14:bounceEnd="80000">
                                          <p:cBhvr additive="base">
                                            <p:cTn id="27" dur="75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7"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childTnLst>
                              </p:cTn>
                            </p:par>
                            <p:par>
                              <p:cTn id="11" fill="hold">
                                <p:stCondLst>
                                  <p:cond delay="1000"/>
                                </p:stCondLst>
                                <p:childTnLst>
                                  <p:par>
                                    <p:cTn id="12" presetID="2"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750" fill="hold"/>
                                            <p:tgtEl>
                                              <p:spTgt spid="16"/>
                                            </p:tgtEl>
                                            <p:attrNameLst>
                                              <p:attrName>ppt_x</p:attrName>
                                            </p:attrNameLst>
                                          </p:cBhvr>
                                          <p:tavLst>
                                            <p:tav tm="0">
                                              <p:val>
                                                <p:strVal val="1+#ppt_w/2"/>
                                              </p:val>
                                            </p:tav>
                                            <p:tav tm="100000">
                                              <p:val>
                                                <p:strVal val="#ppt_x"/>
                                              </p:val>
                                            </p:tav>
                                          </p:tavLst>
                                        </p:anim>
                                        <p:anim calcmode="lin" valueType="num">
                                          <p:cBhvr additive="base">
                                            <p:cTn id="19" dur="75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100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750" fill="hold"/>
                                            <p:tgtEl>
                                              <p:spTgt spid="17"/>
                                            </p:tgtEl>
                                            <p:attrNameLst>
                                              <p:attrName>ppt_x</p:attrName>
                                            </p:attrNameLst>
                                          </p:cBhvr>
                                          <p:tavLst>
                                            <p:tav tm="0">
                                              <p:val>
                                                <p:strVal val="#ppt_x"/>
                                              </p:val>
                                            </p:tav>
                                            <p:tav tm="100000">
                                              <p:val>
                                                <p:strVal val="#ppt_x"/>
                                              </p:val>
                                            </p:tav>
                                          </p:tavLst>
                                        </p:anim>
                                        <p:anim calcmode="lin" valueType="num">
                                          <p:cBhvr additive="base">
                                            <p:cTn id="23" dur="75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8" fill="hold" nodeType="withEffect">
                                      <p:stCondLst>
                                        <p:cond delay="15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750" fill="hold"/>
                                            <p:tgtEl>
                                              <p:spTgt spid="25"/>
                                            </p:tgtEl>
                                            <p:attrNameLst>
                                              <p:attrName>ppt_x</p:attrName>
                                            </p:attrNameLst>
                                          </p:cBhvr>
                                          <p:tavLst>
                                            <p:tav tm="0">
                                              <p:val>
                                                <p:strVal val="0-#ppt_w/2"/>
                                              </p:val>
                                            </p:tav>
                                            <p:tav tm="100000">
                                              <p:val>
                                                <p:strVal val="#ppt_x"/>
                                              </p:val>
                                            </p:tav>
                                          </p:tavLst>
                                        </p:anim>
                                        <p:anim calcmode="lin" valueType="num">
                                          <p:cBhvr additive="base">
                                            <p:cTn id="27" dur="75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7"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flipH="1">
            <a:off x="6155713" y="4812991"/>
            <a:ext cx="4482566" cy="149731"/>
            <a:chOff x="7872142" y="1716173"/>
            <a:chExt cx="4481983" cy="149766"/>
          </a:xfrm>
          <a:solidFill>
            <a:srgbClr val="F3CAD1"/>
          </a:solidFill>
        </p:grpSpPr>
        <p:cxnSp>
          <p:nvCxnSpPr>
            <p:cNvPr id="3" name="直接连接符 10"/>
            <p:cNvCxnSpPr/>
            <p:nvPr/>
          </p:nvCxnSpPr>
          <p:spPr>
            <a:xfrm flipH="1" flipV="1">
              <a:off x="8070028" y="1791056"/>
              <a:ext cx="4284097" cy="22276"/>
            </a:xfrm>
            <a:prstGeom prst="line">
              <a:avLst/>
            </a:prstGeom>
            <a:grpFill/>
            <a:ln w="25400">
              <a:solidFill>
                <a:srgbClr val="F3CAD1"/>
              </a:solidFill>
              <a:prstDash val="sys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7872142" y="1716173"/>
              <a:ext cx="149766" cy="149766"/>
            </a:xfrm>
            <a:prstGeom prst="ellipse">
              <a:avLst/>
            </a:prstGeom>
            <a:grpFill/>
            <a:ln>
              <a:solidFill>
                <a:srgbClr val="F3CA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a:solidFill>
                  <a:prstClr val="white"/>
                </a:solidFill>
                <a:cs typeface="+mn-ea"/>
                <a:sym typeface="+mn-lt"/>
              </a:endParaRPr>
            </a:p>
          </p:txBody>
        </p:sp>
      </p:grpSp>
      <p:grpSp>
        <p:nvGrpSpPr>
          <p:cNvPr id="5" name="组合 12"/>
          <p:cNvGrpSpPr/>
          <p:nvPr/>
        </p:nvGrpSpPr>
        <p:grpSpPr>
          <a:xfrm flipH="1">
            <a:off x="6654758" y="2626276"/>
            <a:ext cx="3966846" cy="149731"/>
            <a:chOff x="7872142" y="1716173"/>
            <a:chExt cx="3966330" cy="149766"/>
          </a:xfrm>
          <a:solidFill>
            <a:srgbClr val="F3CAD1"/>
          </a:solidFill>
        </p:grpSpPr>
        <p:cxnSp>
          <p:nvCxnSpPr>
            <p:cNvPr id="6" name="直接连接符 13"/>
            <p:cNvCxnSpPr>
              <a:endCxn id="15" idx="6"/>
            </p:cNvCxnSpPr>
            <p:nvPr/>
          </p:nvCxnSpPr>
          <p:spPr>
            <a:xfrm flipH="1" flipV="1">
              <a:off x="8070028" y="1732764"/>
              <a:ext cx="3768444" cy="19595"/>
            </a:xfrm>
            <a:prstGeom prst="line">
              <a:avLst/>
            </a:prstGeom>
            <a:grpFill/>
            <a:ln w="25400">
              <a:solidFill>
                <a:srgbClr val="F3CAD1"/>
              </a:solidFill>
              <a:prstDash val="sysDot"/>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872142" y="1716173"/>
              <a:ext cx="149766" cy="149766"/>
            </a:xfrm>
            <a:prstGeom prst="ellipse">
              <a:avLst/>
            </a:prstGeom>
            <a:grpFill/>
            <a:ln>
              <a:solidFill>
                <a:srgbClr val="F3CA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a:solidFill>
                  <a:prstClr val="white"/>
                </a:solidFill>
                <a:cs typeface="+mn-ea"/>
                <a:sym typeface="+mn-lt"/>
              </a:endParaRPr>
            </a:p>
          </p:txBody>
        </p:sp>
      </p:grpSp>
      <p:sp>
        <p:nvSpPr>
          <p:cNvPr id="8" name="任意多边形 15"/>
          <p:cNvSpPr/>
          <p:nvPr/>
        </p:nvSpPr>
        <p:spPr>
          <a:xfrm>
            <a:off x="4930620" y="1529504"/>
            <a:ext cx="1946549" cy="888109"/>
          </a:xfrm>
          <a:custGeom>
            <a:avLst/>
            <a:gdLst>
              <a:gd name="connsiteX0" fmla="*/ 1289422 w 2578844"/>
              <a:gd name="connsiteY0" fmla="*/ 0 h 1177018"/>
              <a:gd name="connsiteX1" fmla="*/ 2578134 w 2578844"/>
              <a:gd name="connsiteY1" fmla="*/ 1162953 h 1177018"/>
              <a:gd name="connsiteX2" fmla="*/ 2578844 w 2578844"/>
              <a:gd name="connsiteY2" fmla="*/ 1177018 h 1177018"/>
              <a:gd name="connsiteX3" fmla="*/ 0 w 2578844"/>
              <a:gd name="connsiteY3" fmla="*/ 1177018 h 1177018"/>
              <a:gd name="connsiteX4" fmla="*/ 710 w 2578844"/>
              <a:gd name="connsiteY4" fmla="*/ 1162953 h 1177018"/>
              <a:gd name="connsiteX5" fmla="*/ 1289422 w 2578844"/>
              <a:gd name="connsiteY5" fmla="*/ 0 h 117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8844" h="1177018">
                <a:moveTo>
                  <a:pt x="1289422" y="0"/>
                </a:moveTo>
                <a:cubicBezTo>
                  <a:pt x="1960138" y="0"/>
                  <a:pt x="2511797" y="509739"/>
                  <a:pt x="2578134" y="1162953"/>
                </a:cubicBezTo>
                <a:lnTo>
                  <a:pt x="2578844" y="1177018"/>
                </a:lnTo>
                <a:lnTo>
                  <a:pt x="0" y="1177018"/>
                </a:lnTo>
                <a:lnTo>
                  <a:pt x="710" y="1162953"/>
                </a:lnTo>
                <a:cubicBezTo>
                  <a:pt x="67048" y="509739"/>
                  <a:pt x="618707" y="0"/>
                  <a:pt x="1289422" y="0"/>
                </a:cubicBezTo>
                <a:close/>
              </a:path>
            </a:pathLst>
          </a:cu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9" name="梯形 8"/>
          <p:cNvSpPr/>
          <p:nvPr/>
        </p:nvSpPr>
        <p:spPr>
          <a:xfrm flipV="1">
            <a:off x="4930620" y="2498505"/>
            <a:ext cx="1946549" cy="806191"/>
          </a:xfrm>
          <a:prstGeom prst="trapezoid">
            <a:avLst/>
          </a:pr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梯形 9"/>
          <p:cNvSpPr/>
          <p:nvPr/>
        </p:nvSpPr>
        <p:spPr>
          <a:xfrm flipV="1">
            <a:off x="5148166" y="3385588"/>
            <a:ext cx="1519404" cy="806191"/>
          </a:xfrm>
          <a:prstGeom prst="trapezoid">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任意多边形 18"/>
          <p:cNvSpPr/>
          <p:nvPr/>
        </p:nvSpPr>
        <p:spPr>
          <a:xfrm flipV="1">
            <a:off x="5361458" y="4272669"/>
            <a:ext cx="1092820" cy="1076083"/>
          </a:xfrm>
          <a:custGeom>
            <a:avLst/>
            <a:gdLst>
              <a:gd name="connsiteX0" fmla="*/ 0 w 1447800"/>
              <a:gd name="connsiteY0" fmla="*/ 1426140 h 1426140"/>
              <a:gd name="connsiteX1" fmla="*/ 1447800 w 1447800"/>
              <a:gd name="connsiteY1" fmla="*/ 1426140 h 1426140"/>
              <a:gd name="connsiteX2" fmla="*/ 1180688 w 1447800"/>
              <a:gd name="connsiteY2" fmla="*/ 357690 h 1426140"/>
              <a:gd name="connsiteX3" fmla="*/ 1177247 w 1447800"/>
              <a:gd name="connsiteY3" fmla="*/ 357690 h 1426140"/>
              <a:gd name="connsiteX4" fmla="*/ 1174880 w 1447800"/>
              <a:gd name="connsiteY4" fmla="*/ 336305 h 1426140"/>
              <a:gd name="connsiteX5" fmla="*/ 721810 w 1447800"/>
              <a:gd name="connsiteY5" fmla="*/ 0 h 1426140"/>
              <a:gd name="connsiteX6" fmla="*/ 268741 w 1447800"/>
              <a:gd name="connsiteY6" fmla="*/ 336305 h 1426140"/>
              <a:gd name="connsiteX7" fmla="*/ 265786 w 1447800"/>
              <a:gd name="connsiteY7" fmla="*/ 362997 h 142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1426140">
                <a:moveTo>
                  <a:pt x="0" y="1426140"/>
                </a:moveTo>
                <a:lnTo>
                  <a:pt x="1447800" y="1426140"/>
                </a:lnTo>
                <a:lnTo>
                  <a:pt x="1180688" y="357690"/>
                </a:lnTo>
                <a:lnTo>
                  <a:pt x="1177247" y="357690"/>
                </a:lnTo>
                <a:lnTo>
                  <a:pt x="1174880" y="336305"/>
                </a:lnTo>
                <a:cubicBezTo>
                  <a:pt x="1131756" y="144376"/>
                  <a:pt x="945296" y="0"/>
                  <a:pt x="721810" y="0"/>
                </a:cubicBezTo>
                <a:cubicBezTo>
                  <a:pt x="498325" y="0"/>
                  <a:pt x="311864" y="144376"/>
                  <a:pt x="268741" y="336305"/>
                </a:cubicBezTo>
                <a:lnTo>
                  <a:pt x="265786" y="362997"/>
                </a:lnTo>
                <a:close/>
              </a:path>
            </a:pathLst>
          </a:custGeom>
          <a:solidFill>
            <a:srgbClr val="F3CA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3" name="组合 41"/>
          <p:cNvGrpSpPr/>
          <p:nvPr/>
        </p:nvGrpSpPr>
        <p:grpSpPr>
          <a:xfrm>
            <a:off x="1364370" y="2024245"/>
            <a:ext cx="3610928" cy="149731"/>
            <a:chOff x="1557067" y="1904859"/>
            <a:chExt cx="3610458" cy="149766"/>
          </a:xfrm>
          <a:solidFill>
            <a:srgbClr val="A1C4F2"/>
          </a:solidFill>
        </p:grpSpPr>
        <p:cxnSp>
          <p:nvCxnSpPr>
            <p:cNvPr id="14" name="直接连接符 42"/>
            <p:cNvCxnSpPr/>
            <p:nvPr/>
          </p:nvCxnSpPr>
          <p:spPr>
            <a:xfrm flipH="1">
              <a:off x="1687207" y="1979742"/>
              <a:ext cx="3480318" cy="0"/>
            </a:xfrm>
            <a:prstGeom prst="line">
              <a:avLst/>
            </a:prstGeom>
            <a:grpFill/>
            <a:ln w="25400">
              <a:solidFill>
                <a:srgbClr val="A1C4F2"/>
              </a:solidFill>
              <a:prstDash val="sys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557067" y="1904859"/>
              <a:ext cx="149766" cy="149766"/>
            </a:xfrm>
            <a:prstGeom prst="ellipse">
              <a:avLst/>
            </a:prstGeom>
            <a:grp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a:solidFill>
                  <a:prstClr val="white"/>
                </a:solidFill>
                <a:cs typeface="+mn-ea"/>
                <a:sym typeface="+mn-lt"/>
              </a:endParaRPr>
            </a:p>
          </p:txBody>
        </p:sp>
      </p:grpSp>
      <p:grpSp>
        <p:nvGrpSpPr>
          <p:cNvPr id="16" name="组合 44"/>
          <p:cNvGrpSpPr/>
          <p:nvPr/>
        </p:nvGrpSpPr>
        <p:grpSpPr>
          <a:xfrm>
            <a:off x="1330323" y="3910886"/>
            <a:ext cx="3997088" cy="149731"/>
            <a:chOff x="1557067" y="3682197"/>
            <a:chExt cx="3996568" cy="149766"/>
          </a:xfrm>
          <a:solidFill>
            <a:srgbClr val="A1C4F2"/>
          </a:solidFill>
        </p:grpSpPr>
        <p:cxnSp>
          <p:nvCxnSpPr>
            <p:cNvPr id="17" name="直接连接符 45"/>
            <p:cNvCxnSpPr/>
            <p:nvPr/>
          </p:nvCxnSpPr>
          <p:spPr>
            <a:xfrm flipH="1">
              <a:off x="1642533" y="3773912"/>
              <a:ext cx="3911102" cy="0"/>
            </a:xfrm>
            <a:prstGeom prst="line">
              <a:avLst/>
            </a:prstGeom>
            <a:grpFill/>
            <a:ln w="25400">
              <a:solidFill>
                <a:srgbClr val="A1C4F2"/>
              </a:solidFill>
              <a:prstDash val="sysDot"/>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557067" y="3682197"/>
              <a:ext cx="149766" cy="149766"/>
            </a:xfrm>
            <a:prstGeom prst="ellipse">
              <a:avLst/>
            </a:prstGeom>
            <a:grp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a:solidFill>
                  <a:prstClr val="white"/>
                </a:solidFill>
                <a:cs typeface="+mn-ea"/>
                <a:sym typeface="+mn-lt"/>
              </a:endParaRPr>
            </a:p>
          </p:txBody>
        </p:sp>
      </p:grpSp>
      <p:sp>
        <p:nvSpPr>
          <p:cNvPr id="19" name="文本框 52"/>
          <p:cNvSpPr txBox="1"/>
          <p:nvPr/>
        </p:nvSpPr>
        <p:spPr>
          <a:xfrm>
            <a:off x="1494528" y="1638866"/>
            <a:ext cx="1815947" cy="400110"/>
          </a:xfrm>
          <a:prstGeom prst="rect">
            <a:avLst/>
          </a:prstGeom>
          <a:noFill/>
        </p:spPr>
        <p:txBody>
          <a:bodyPr wrap="square" rtlCol="0">
            <a:spAutoFit/>
          </a:bodyPr>
          <a:lstStyle/>
          <a:p>
            <a:pPr defTabSz="914400"/>
            <a:r>
              <a:rPr lang="zh-CN" altLang="en-US" sz="2000" dirty="0">
                <a:solidFill>
                  <a:schemeClr val="tx1">
                    <a:lumMod val="75000"/>
                    <a:lumOff val="25000"/>
                  </a:schemeClr>
                </a:solidFill>
                <a:cs typeface="+mn-ea"/>
                <a:sym typeface="+mn-lt"/>
              </a:rPr>
              <a:t>添加标题一</a:t>
            </a:r>
          </a:p>
        </p:txBody>
      </p:sp>
      <p:sp>
        <p:nvSpPr>
          <p:cNvPr id="20" name="文本框 53"/>
          <p:cNvSpPr txBox="1"/>
          <p:nvPr/>
        </p:nvSpPr>
        <p:spPr>
          <a:xfrm>
            <a:off x="1460481" y="3521716"/>
            <a:ext cx="1815947" cy="400110"/>
          </a:xfrm>
          <a:prstGeom prst="rect">
            <a:avLst/>
          </a:prstGeom>
          <a:noFill/>
        </p:spPr>
        <p:txBody>
          <a:bodyPr wrap="square" rtlCol="0">
            <a:spAutoFit/>
          </a:bodyPr>
          <a:lstStyle/>
          <a:p>
            <a:pPr defTabSz="914400"/>
            <a:r>
              <a:rPr lang="zh-CN" altLang="en-US" sz="2000" dirty="0">
                <a:solidFill>
                  <a:schemeClr val="tx1">
                    <a:lumMod val="75000"/>
                    <a:lumOff val="25000"/>
                  </a:schemeClr>
                </a:solidFill>
                <a:cs typeface="+mn-ea"/>
                <a:sym typeface="+mn-lt"/>
              </a:rPr>
              <a:t>添加标题三</a:t>
            </a:r>
          </a:p>
        </p:txBody>
      </p:sp>
      <p:sp>
        <p:nvSpPr>
          <p:cNvPr id="21" name="文本框 54"/>
          <p:cNvSpPr txBox="1"/>
          <p:nvPr/>
        </p:nvSpPr>
        <p:spPr>
          <a:xfrm>
            <a:off x="8936582" y="2156109"/>
            <a:ext cx="1765207" cy="400110"/>
          </a:xfrm>
          <a:prstGeom prst="rect">
            <a:avLst/>
          </a:prstGeom>
          <a:noFill/>
        </p:spPr>
        <p:txBody>
          <a:bodyPr wrap="square" rtlCol="0">
            <a:spAutoFit/>
          </a:bodyPr>
          <a:lstStyle/>
          <a:p>
            <a:pPr defTabSz="914400"/>
            <a:r>
              <a:rPr lang="zh-CN" altLang="en-US" sz="2000" dirty="0">
                <a:solidFill>
                  <a:schemeClr val="tx1">
                    <a:lumMod val="75000"/>
                    <a:lumOff val="25000"/>
                  </a:schemeClr>
                </a:solidFill>
                <a:cs typeface="+mn-ea"/>
                <a:sym typeface="+mn-lt"/>
              </a:rPr>
              <a:t>添加标题二</a:t>
            </a:r>
          </a:p>
        </p:txBody>
      </p:sp>
      <p:sp>
        <p:nvSpPr>
          <p:cNvPr id="22" name="文本框 55"/>
          <p:cNvSpPr txBox="1"/>
          <p:nvPr/>
        </p:nvSpPr>
        <p:spPr>
          <a:xfrm>
            <a:off x="8502401" y="4429529"/>
            <a:ext cx="1765207" cy="400110"/>
          </a:xfrm>
          <a:prstGeom prst="rect">
            <a:avLst/>
          </a:prstGeom>
          <a:noFill/>
        </p:spPr>
        <p:txBody>
          <a:bodyPr wrap="square" rtlCol="0">
            <a:spAutoFit/>
          </a:bodyPr>
          <a:lstStyle/>
          <a:p>
            <a:pPr defTabSz="914400"/>
            <a:r>
              <a:rPr lang="zh-CN" altLang="en-US" sz="2000" dirty="0">
                <a:solidFill>
                  <a:schemeClr val="tx1">
                    <a:lumMod val="75000"/>
                    <a:lumOff val="25000"/>
                  </a:schemeClr>
                </a:solidFill>
                <a:cs typeface="+mn-ea"/>
                <a:sym typeface="+mn-lt"/>
              </a:rPr>
              <a:t>添加标题四</a:t>
            </a:r>
          </a:p>
        </p:txBody>
      </p:sp>
      <p:sp>
        <p:nvSpPr>
          <p:cNvPr id="23" name="文本框 129"/>
          <p:cNvSpPr txBox="1"/>
          <p:nvPr/>
        </p:nvSpPr>
        <p:spPr>
          <a:xfrm>
            <a:off x="1510041" y="2173976"/>
            <a:ext cx="2664643" cy="1200329"/>
          </a:xfrm>
          <a:prstGeom prst="rect">
            <a:avLst/>
          </a:prstGeom>
          <a:noFill/>
        </p:spPr>
        <p:txBody>
          <a:bodyPr wrap="square" rtlCol="0">
            <a:spAutoFit/>
          </a:bodyPr>
          <a:lstStyle/>
          <a:p>
            <a:pPr defTabSz="914400">
              <a:lnSpc>
                <a:spcPct val="1500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点击添加文字说明详情介绍点击添加文字说明详情介绍点击添加文字说明详情介绍点击添加文字说明详情介绍</a:t>
            </a:r>
          </a:p>
          <a:p>
            <a:pPr defTabSz="914400">
              <a:lnSpc>
                <a:spcPct val="150000"/>
              </a:lnSpc>
            </a:pPr>
            <a:endParaRPr lang="zh-CN" altLang="en-US" sz="1200" dirty="0">
              <a:solidFill>
                <a:schemeClr val="tx1">
                  <a:lumMod val="75000"/>
                  <a:lumOff val="25000"/>
                </a:schemeClr>
              </a:solidFill>
              <a:cs typeface="+mn-ea"/>
              <a:sym typeface="+mn-lt"/>
            </a:endParaRPr>
          </a:p>
        </p:txBody>
      </p:sp>
      <p:sp>
        <p:nvSpPr>
          <p:cNvPr id="24" name="文本框 129"/>
          <p:cNvSpPr txBox="1"/>
          <p:nvPr/>
        </p:nvSpPr>
        <p:spPr>
          <a:xfrm>
            <a:off x="1502610" y="4112177"/>
            <a:ext cx="2664643" cy="1200329"/>
          </a:xfrm>
          <a:prstGeom prst="rect">
            <a:avLst/>
          </a:prstGeom>
          <a:noFill/>
        </p:spPr>
        <p:txBody>
          <a:bodyPr wrap="square" rtlCol="0">
            <a:spAutoFit/>
          </a:bodyPr>
          <a:lstStyle/>
          <a:p>
            <a:pPr defTabSz="914400">
              <a:lnSpc>
                <a:spcPct val="1500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点击添加文字说明详情介绍点击添加文字说明详情介绍点击添加文字说明详情介绍点击添加文字说明详情介绍</a:t>
            </a:r>
          </a:p>
          <a:p>
            <a:pPr defTabSz="914400">
              <a:lnSpc>
                <a:spcPct val="150000"/>
              </a:lnSpc>
            </a:pPr>
            <a:endParaRPr lang="zh-CN" altLang="en-US" sz="1200" dirty="0">
              <a:solidFill>
                <a:schemeClr val="tx1">
                  <a:lumMod val="75000"/>
                  <a:lumOff val="25000"/>
                </a:schemeClr>
              </a:solidFill>
              <a:cs typeface="+mn-ea"/>
              <a:sym typeface="+mn-lt"/>
            </a:endParaRPr>
          </a:p>
        </p:txBody>
      </p:sp>
      <p:sp>
        <p:nvSpPr>
          <p:cNvPr id="25" name="文本框 129"/>
          <p:cNvSpPr txBox="1"/>
          <p:nvPr/>
        </p:nvSpPr>
        <p:spPr>
          <a:xfrm>
            <a:off x="7722458" y="2704531"/>
            <a:ext cx="2664643" cy="1200329"/>
          </a:xfrm>
          <a:prstGeom prst="rect">
            <a:avLst/>
          </a:prstGeom>
          <a:noFill/>
        </p:spPr>
        <p:txBody>
          <a:bodyPr wrap="square" rtlCol="0">
            <a:spAutoFit/>
          </a:bodyPr>
          <a:lstStyle/>
          <a:p>
            <a:pPr algn="r" defTabSz="914400">
              <a:lnSpc>
                <a:spcPct val="1500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点击添加文字说明详情介绍点击添加文字说明详情介绍点击添加文字说明详情介绍点击添加文字说明详情介绍</a:t>
            </a:r>
          </a:p>
          <a:p>
            <a:pPr algn="r" defTabSz="914400">
              <a:lnSpc>
                <a:spcPct val="150000"/>
              </a:lnSpc>
            </a:pPr>
            <a:endParaRPr lang="zh-CN" altLang="en-US" sz="1200" dirty="0">
              <a:solidFill>
                <a:schemeClr val="tx1">
                  <a:lumMod val="75000"/>
                  <a:lumOff val="25000"/>
                </a:schemeClr>
              </a:solidFill>
              <a:cs typeface="+mn-ea"/>
              <a:sym typeface="+mn-lt"/>
            </a:endParaRPr>
          </a:p>
        </p:txBody>
      </p:sp>
      <p:sp>
        <p:nvSpPr>
          <p:cNvPr id="26" name="文本框 129"/>
          <p:cNvSpPr txBox="1"/>
          <p:nvPr/>
        </p:nvSpPr>
        <p:spPr>
          <a:xfrm>
            <a:off x="7530946" y="4901538"/>
            <a:ext cx="2664643" cy="1200329"/>
          </a:xfrm>
          <a:prstGeom prst="rect">
            <a:avLst/>
          </a:prstGeom>
          <a:noFill/>
        </p:spPr>
        <p:txBody>
          <a:bodyPr wrap="square" rtlCol="0">
            <a:spAutoFit/>
          </a:bodyPr>
          <a:lstStyle/>
          <a:p>
            <a:pPr algn="r" defTabSz="914400">
              <a:lnSpc>
                <a:spcPct val="150000"/>
              </a:lnSpc>
            </a:pPr>
            <a:r>
              <a:rPr lang="zh-CN" altLang="en-US" sz="1200" dirty="0">
                <a:solidFill>
                  <a:schemeClr val="tx1">
                    <a:lumMod val="75000"/>
                    <a:lumOff val="25000"/>
                  </a:schemeClr>
                </a:solidFill>
                <a:cs typeface="+mn-ea"/>
                <a:sym typeface="+mn-lt"/>
              </a:rPr>
              <a:t>点击添加文字说明详情介绍点击添加文字说明详情介绍点击添加文字说明详情介绍点击添加文字说明详情介绍</a:t>
            </a:r>
          </a:p>
          <a:p>
            <a:pPr algn="r" defTabSz="914400">
              <a:lnSpc>
                <a:spcPct val="150000"/>
              </a:lnSpc>
            </a:pPr>
            <a:endParaRPr lang="zh-CN" altLang="en-US" sz="1200" dirty="0">
              <a:solidFill>
                <a:schemeClr val="tx1">
                  <a:lumMod val="75000"/>
                  <a:lumOff val="25000"/>
                </a:schemeClr>
              </a:solidFill>
              <a:cs typeface="+mn-ea"/>
              <a:sym typeface="+mn-lt"/>
            </a:endParaRPr>
          </a:p>
        </p:txBody>
      </p:sp>
      <p:sp>
        <p:nvSpPr>
          <p:cNvPr id="27" name="Freeform 43"/>
          <p:cNvSpPr/>
          <p:nvPr/>
        </p:nvSpPr>
        <p:spPr bwMode="auto">
          <a:xfrm>
            <a:off x="5740030" y="4599406"/>
            <a:ext cx="341567" cy="416206"/>
          </a:xfrm>
          <a:custGeom>
            <a:avLst/>
            <a:gdLst>
              <a:gd name="T0" fmla="*/ 108 w 114"/>
              <a:gd name="T1" fmla="*/ 60 h 139"/>
              <a:gd name="T2" fmla="*/ 101 w 114"/>
              <a:gd name="T3" fmla="*/ 57 h 139"/>
              <a:gd name="T4" fmla="*/ 98 w 114"/>
              <a:gd name="T5" fmla="*/ 58 h 139"/>
              <a:gd name="T6" fmla="*/ 98 w 114"/>
              <a:gd name="T7" fmla="*/ 57 h 139"/>
              <a:gd name="T8" fmla="*/ 98 w 114"/>
              <a:gd name="T9" fmla="*/ 57 h 139"/>
              <a:gd name="T10" fmla="*/ 98 w 114"/>
              <a:gd name="T11" fmla="*/ 57 h 139"/>
              <a:gd name="T12" fmla="*/ 99 w 114"/>
              <a:gd name="T13" fmla="*/ 54 h 139"/>
              <a:gd name="T14" fmla="*/ 89 w 114"/>
              <a:gd name="T15" fmla="*/ 44 h 139"/>
              <a:gd name="T16" fmla="*/ 86 w 114"/>
              <a:gd name="T17" fmla="*/ 43 h 139"/>
              <a:gd name="T18" fmla="*/ 78 w 114"/>
              <a:gd name="T19" fmla="*/ 50 h 139"/>
              <a:gd name="T20" fmla="*/ 78 w 114"/>
              <a:gd name="T21" fmla="*/ 50 h 139"/>
              <a:gd name="T22" fmla="*/ 77 w 114"/>
              <a:gd name="T23" fmla="*/ 45 h 139"/>
              <a:gd name="T24" fmla="*/ 77 w 114"/>
              <a:gd name="T25" fmla="*/ 45 h 139"/>
              <a:gd name="T26" fmla="*/ 77 w 114"/>
              <a:gd name="T27" fmla="*/ 45 h 139"/>
              <a:gd name="T28" fmla="*/ 68 w 114"/>
              <a:gd name="T29" fmla="*/ 37 h 139"/>
              <a:gd name="T30" fmla="*/ 66 w 114"/>
              <a:gd name="T31" fmla="*/ 37 h 139"/>
              <a:gd name="T32" fmla="*/ 56 w 114"/>
              <a:gd name="T33" fmla="*/ 46 h 139"/>
              <a:gd name="T34" fmla="*/ 56 w 114"/>
              <a:gd name="T35" fmla="*/ 47 h 139"/>
              <a:gd name="T36" fmla="*/ 55 w 114"/>
              <a:gd name="T37" fmla="*/ 49 h 139"/>
              <a:gd name="T38" fmla="*/ 55 w 114"/>
              <a:gd name="T39" fmla="*/ 10 h 139"/>
              <a:gd name="T40" fmla="*/ 55 w 114"/>
              <a:gd name="T41" fmla="*/ 10 h 139"/>
              <a:gd name="T42" fmla="*/ 55 w 114"/>
              <a:gd name="T43" fmla="*/ 10 h 139"/>
              <a:gd name="T44" fmla="*/ 44 w 114"/>
              <a:gd name="T45" fmla="*/ 0 h 139"/>
              <a:gd name="T46" fmla="*/ 44 w 114"/>
              <a:gd name="T47" fmla="*/ 0 h 139"/>
              <a:gd name="T48" fmla="*/ 37 w 114"/>
              <a:gd name="T49" fmla="*/ 3 h 139"/>
              <a:gd name="T50" fmla="*/ 34 w 114"/>
              <a:gd name="T51" fmla="*/ 11 h 139"/>
              <a:gd name="T52" fmla="*/ 34 w 114"/>
              <a:gd name="T53" fmla="*/ 60 h 139"/>
              <a:gd name="T54" fmla="*/ 33 w 114"/>
              <a:gd name="T55" fmla="*/ 81 h 139"/>
              <a:gd name="T56" fmla="*/ 32 w 114"/>
              <a:gd name="T57" fmla="*/ 81 h 139"/>
              <a:gd name="T58" fmla="*/ 18 w 114"/>
              <a:gd name="T59" fmla="*/ 69 h 139"/>
              <a:gd name="T60" fmla="*/ 11 w 114"/>
              <a:gd name="T61" fmla="*/ 67 h 139"/>
              <a:gd name="T62" fmla="*/ 3 w 114"/>
              <a:gd name="T63" fmla="*/ 71 h 139"/>
              <a:gd name="T64" fmla="*/ 0 w 114"/>
              <a:gd name="T65" fmla="*/ 79 h 139"/>
              <a:gd name="T66" fmla="*/ 4 w 114"/>
              <a:gd name="T67" fmla="*/ 86 h 139"/>
              <a:gd name="T68" fmla="*/ 29 w 114"/>
              <a:gd name="T69" fmla="*/ 107 h 139"/>
              <a:gd name="T70" fmla="*/ 44 w 114"/>
              <a:gd name="T71" fmla="*/ 125 h 139"/>
              <a:gd name="T72" fmla="*/ 44 w 114"/>
              <a:gd name="T73" fmla="*/ 136 h 139"/>
              <a:gd name="T74" fmla="*/ 45 w 114"/>
              <a:gd name="T75" fmla="*/ 139 h 139"/>
              <a:gd name="T76" fmla="*/ 95 w 114"/>
              <a:gd name="T77" fmla="*/ 139 h 139"/>
              <a:gd name="T78" fmla="*/ 95 w 114"/>
              <a:gd name="T79" fmla="*/ 136 h 139"/>
              <a:gd name="T80" fmla="*/ 95 w 114"/>
              <a:gd name="T81" fmla="*/ 124 h 139"/>
              <a:gd name="T82" fmla="*/ 110 w 114"/>
              <a:gd name="T83" fmla="*/ 78 h 139"/>
              <a:gd name="T84" fmla="*/ 110 w 114"/>
              <a:gd name="T85" fmla="*/ 77 h 139"/>
              <a:gd name="T86" fmla="*/ 110 w 114"/>
              <a:gd name="T87" fmla="*/ 77 h 139"/>
              <a:gd name="T88" fmla="*/ 110 w 114"/>
              <a:gd name="T89" fmla="*/ 76 h 139"/>
              <a:gd name="T90" fmla="*/ 108 w 114"/>
              <a:gd name="T91" fmla="*/ 6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4" h="139">
                <a:moveTo>
                  <a:pt x="108" y="60"/>
                </a:moveTo>
                <a:cubicBezTo>
                  <a:pt x="106" y="58"/>
                  <a:pt x="104" y="57"/>
                  <a:pt x="101" y="57"/>
                </a:cubicBezTo>
                <a:cubicBezTo>
                  <a:pt x="100" y="57"/>
                  <a:pt x="99" y="57"/>
                  <a:pt x="98" y="58"/>
                </a:cubicBezTo>
                <a:cubicBezTo>
                  <a:pt x="98" y="57"/>
                  <a:pt x="98" y="57"/>
                  <a:pt x="98" y="57"/>
                </a:cubicBezTo>
                <a:cubicBezTo>
                  <a:pt x="98" y="57"/>
                  <a:pt x="98" y="57"/>
                  <a:pt x="98" y="57"/>
                </a:cubicBezTo>
                <a:cubicBezTo>
                  <a:pt x="98" y="57"/>
                  <a:pt x="98" y="57"/>
                  <a:pt x="98" y="57"/>
                </a:cubicBezTo>
                <a:cubicBezTo>
                  <a:pt x="99" y="54"/>
                  <a:pt x="99" y="54"/>
                  <a:pt x="99" y="54"/>
                </a:cubicBezTo>
                <a:cubicBezTo>
                  <a:pt x="99" y="51"/>
                  <a:pt x="99" y="46"/>
                  <a:pt x="89" y="44"/>
                </a:cubicBezTo>
                <a:cubicBezTo>
                  <a:pt x="88" y="43"/>
                  <a:pt x="87" y="43"/>
                  <a:pt x="86" y="43"/>
                </a:cubicBezTo>
                <a:cubicBezTo>
                  <a:pt x="81" y="43"/>
                  <a:pt x="78" y="46"/>
                  <a:pt x="78" y="50"/>
                </a:cubicBezTo>
                <a:cubicBezTo>
                  <a:pt x="78" y="50"/>
                  <a:pt x="78" y="50"/>
                  <a:pt x="78" y="50"/>
                </a:cubicBezTo>
                <a:cubicBezTo>
                  <a:pt x="77" y="45"/>
                  <a:pt x="77" y="45"/>
                  <a:pt x="77" y="45"/>
                </a:cubicBezTo>
                <a:cubicBezTo>
                  <a:pt x="77" y="45"/>
                  <a:pt x="77" y="45"/>
                  <a:pt x="77" y="45"/>
                </a:cubicBezTo>
                <a:cubicBezTo>
                  <a:pt x="77" y="45"/>
                  <a:pt x="77" y="45"/>
                  <a:pt x="77" y="45"/>
                </a:cubicBezTo>
                <a:cubicBezTo>
                  <a:pt x="77" y="42"/>
                  <a:pt x="76" y="37"/>
                  <a:pt x="68" y="37"/>
                </a:cubicBezTo>
                <a:cubicBezTo>
                  <a:pt x="68" y="37"/>
                  <a:pt x="67" y="37"/>
                  <a:pt x="66" y="37"/>
                </a:cubicBezTo>
                <a:cubicBezTo>
                  <a:pt x="57" y="38"/>
                  <a:pt x="56" y="43"/>
                  <a:pt x="56" y="46"/>
                </a:cubicBezTo>
                <a:cubicBezTo>
                  <a:pt x="56" y="47"/>
                  <a:pt x="56" y="47"/>
                  <a:pt x="56" y="47"/>
                </a:cubicBezTo>
                <a:cubicBezTo>
                  <a:pt x="56" y="48"/>
                  <a:pt x="55" y="49"/>
                  <a:pt x="55" y="49"/>
                </a:cubicBezTo>
                <a:cubicBezTo>
                  <a:pt x="55" y="36"/>
                  <a:pt x="55" y="12"/>
                  <a:pt x="55" y="10"/>
                </a:cubicBezTo>
                <a:cubicBezTo>
                  <a:pt x="55" y="10"/>
                  <a:pt x="55" y="10"/>
                  <a:pt x="55" y="10"/>
                </a:cubicBezTo>
                <a:cubicBezTo>
                  <a:pt x="55" y="10"/>
                  <a:pt x="55" y="10"/>
                  <a:pt x="55" y="10"/>
                </a:cubicBezTo>
                <a:cubicBezTo>
                  <a:pt x="55" y="5"/>
                  <a:pt x="50" y="0"/>
                  <a:pt x="44" y="0"/>
                </a:cubicBezTo>
                <a:cubicBezTo>
                  <a:pt x="44" y="0"/>
                  <a:pt x="44" y="0"/>
                  <a:pt x="44" y="0"/>
                </a:cubicBezTo>
                <a:cubicBezTo>
                  <a:pt x="41" y="0"/>
                  <a:pt x="39" y="1"/>
                  <a:pt x="37" y="3"/>
                </a:cubicBezTo>
                <a:cubicBezTo>
                  <a:pt x="35" y="6"/>
                  <a:pt x="34" y="8"/>
                  <a:pt x="34" y="11"/>
                </a:cubicBezTo>
                <a:cubicBezTo>
                  <a:pt x="34" y="60"/>
                  <a:pt x="34" y="60"/>
                  <a:pt x="34" y="60"/>
                </a:cubicBezTo>
                <a:cubicBezTo>
                  <a:pt x="34" y="72"/>
                  <a:pt x="34" y="79"/>
                  <a:pt x="33" y="81"/>
                </a:cubicBezTo>
                <a:cubicBezTo>
                  <a:pt x="33" y="81"/>
                  <a:pt x="32" y="81"/>
                  <a:pt x="32" y="81"/>
                </a:cubicBezTo>
                <a:cubicBezTo>
                  <a:pt x="18" y="69"/>
                  <a:pt x="18" y="69"/>
                  <a:pt x="18" y="69"/>
                </a:cubicBezTo>
                <a:cubicBezTo>
                  <a:pt x="16" y="68"/>
                  <a:pt x="13" y="67"/>
                  <a:pt x="11" y="67"/>
                </a:cubicBezTo>
                <a:cubicBezTo>
                  <a:pt x="8" y="67"/>
                  <a:pt x="5" y="68"/>
                  <a:pt x="3" y="71"/>
                </a:cubicBezTo>
                <a:cubicBezTo>
                  <a:pt x="1" y="73"/>
                  <a:pt x="0" y="76"/>
                  <a:pt x="0" y="79"/>
                </a:cubicBezTo>
                <a:cubicBezTo>
                  <a:pt x="1" y="81"/>
                  <a:pt x="2" y="84"/>
                  <a:pt x="4" y="86"/>
                </a:cubicBezTo>
                <a:cubicBezTo>
                  <a:pt x="29" y="107"/>
                  <a:pt x="29" y="107"/>
                  <a:pt x="29" y="107"/>
                </a:cubicBezTo>
                <a:cubicBezTo>
                  <a:pt x="35" y="117"/>
                  <a:pt x="41" y="123"/>
                  <a:pt x="44" y="125"/>
                </a:cubicBezTo>
                <a:cubicBezTo>
                  <a:pt x="44" y="136"/>
                  <a:pt x="44" y="136"/>
                  <a:pt x="44" y="136"/>
                </a:cubicBezTo>
                <a:cubicBezTo>
                  <a:pt x="45" y="139"/>
                  <a:pt x="45" y="139"/>
                  <a:pt x="45" y="139"/>
                </a:cubicBezTo>
                <a:cubicBezTo>
                  <a:pt x="95" y="139"/>
                  <a:pt x="95" y="139"/>
                  <a:pt x="95" y="139"/>
                </a:cubicBezTo>
                <a:cubicBezTo>
                  <a:pt x="95" y="136"/>
                  <a:pt x="95" y="136"/>
                  <a:pt x="95" y="136"/>
                </a:cubicBezTo>
                <a:cubicBezTo>
                  <a:pt x="95" y="124"/>
                  <a:pt x="95" y="124"/>
                  <a:pt x="95" y="124"/>
                </a:cubicBezTo>
                <a:cubicBezTo>
                  <a:pt x="110" y="78"/>
                  <a:pt x="110" y="78"/>
                  <a:pt x="110" y="78"/>
                </a:cubicBezTo>
                <a:cubicBezTo>
                  <a:pt x="110" y="77"/>
                  <a:pt x="110" y="77"/>
                  <a:pt x="110" y="77"/>
                </a:cubicBezTo>
                <a:cubicBezTo>
                  <a:pt x="110" y="77"/>
                  <a:pt x="110" y="77"/>
                  <a:pt x="110" y="77"/>
                </a:cubicBezTo>
                <a:cubicBezTo>
                  <a:pt x="110" y="76"/>
                  <a:pt x="110" y="76"/>
                  <a:pt x="110" y="76"/>
                </a:cubicBezTo>
                <a:cubicBezTo>
                  <a:pt x="112" y="68"/>
                  <a:pt x="114" y="63"/>
                  <a:pt x="108" y="6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KSO_Shape"/>
          <p:cNvSpPr/>
          <p:nvPr/>
        </p:nvSpPr>
        <p:spPr bwMode="auto">
          <a:xfrm>
            <a:off x="5601512" y="1816973"/>
            <a:ext cx="622848" cy="378982"/>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lumMod val="9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9pPr>
          </a:lstStyle>
          <a:p>
            <a:endParaRPr lang="zh-CN" altLang="en-US">
              <a:latin typeface="+mn-lt"/>
              <a:ea typeface="+mn-ea"/>
              <a:cs typeface="+mn-ea"/>
              <a:sym typeface="+mn-lt"/>
            </a:endParaRPr>
          </a:p>
        </p:txBody>
      </p:sp>
      <p:grpSp>
        <p:nvGrpSpPr>
          <p:cNvPr id="29" name="组合 60"/>
          <p:cNvGrpSpPr/>
          <p:nvPr/>
        </p:nvGrpSpPr>
        <p:grpSpPr>
          <a:xfrm>
            <a:off x="5727305" y="2706279"/>
            <a:ext cx="394229" cy="349945"/>
            <a:chOff x="5024438" y="1317626"/>
            <a:chExt cx="579438" cy="514350"/>
          </a:xfrm>
          <a:solidFill>
            <a:schemeClr val="bg1">
              <a:lumMod val="95000"/>
            </a:schemeClr>
          </a:solidFill>
        </p:grpSpPr>
        <p:sp>
          <p:nvSpPr>
            <p:cNvPr id="30" name="Freeform 71"/>
            <p:cNvSpPr>
              <a:spLocks noEditPoints="1"/>
            </p:cNvSpPr>
            <p:nvPr/>
          </p:nvSpPr>
          <p:spPr bwMode="auto">
            <a:xfrm>
              <a:off x="5024438" y="1350963"/>
              <a:ext cx="252413" cy="239713"/>
            </a:xfrm>
            <a:custGeom>
              <a:avLst/>
              <a:gdLst>
                <a:gd name="T0" fmla="*/ 58 w 67"/>
                <a:gd name="T1" fmla="*/ 9 h 64"/>
                <a:gd name="T2" fmla="*/ 34 w 67"/>
                <a:gd name="T3" fmla="*/ 0 h 64"/>
                <a:gd name="T4" fmla="*/ 16 w 67"/>
                <a:gd name="T5" fmla="*/ 4 h 64"/>
                <a:gd name="T6" fmla="*/ 4 w 67"/>
                <a:gd name="T7" fmla="*/ 16 h 64"/>
                <a:gd name="T8" fmla="*/ 0 w 67"/>
                <a:gd name="T9" fmla="*/ 32 h 64"/>
                <a:gd name="T10" fmla="*/ 4 w 67"/>
                <a:gd name="T11" fmla="*/ 48 h 64"/>
                <a:gd name="T12" fmla="*/ 16 w 67"/>
                <a:gd name="T13" fmla="*/ 60 h 64"/>
                <a:gd name="T14" fmla="*/ 34 w 67"/>
                <a:gd name="T15" fmla="*/ 64 h 64"/>
                <a:gd name="T16" fmla="*/ 58 w 67"/>
                <a:gd name="T17" fmla="*/ 55 h 64"/>
                <a:gd name="T18" fmla="*/ 67 w 67"/>
                <a:gd name="T19" fmla="*/ 32 h 64"/>
                <a:gd name="T20" fmla="*/ 58 w 67"/>
                <a:gd name="T21" fmla="*/ 9 h 64"/>
                <a:gd name="T22" fmla="*/ 40 w 67"/>
                <a:gd name="T23" fmla="*/ 47 h 64"/>
                <a:gd name="T24" fmla="*/ 34 w 67"/>
                <a:gd name="T25" fmla="*/ 50 h 64"/>
                <a:gd name="T26" fmla="*/ 27 w 67"/>
                <a:gd name="T27" fmla="*/ 47 h 64"/>
                <a:gd name="T28" fmla="*/ 24 w 67"/>
                <a:gd name="T29" fmla="*/ 32 h 64"/>
                <a:gd name="T30" fmla="*/ 27 w 67"/>
                <a:gd name="T31" fmla="*/ 17 h 64"/>
                <a:gd name="T32" fmla="*/ 34 w 67"/>
                <a:gd name="T33" fmla="*/ 14 h 64"/>
                <a:gd name="T34" fmla="*/ 40 w 67"/>
                <a:gd name="T35" fmla="*/ 17 h 64"/>
                <a:gd name="T36" fmla="*/ 44 w 67"/>
                <a:gd name="T37" fmla="*/ 32 h 64"/>
                <a:gd name="T38" fmla="*/ 40 w 67"/>
                <a:gd name="T3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4">
                  <a:moveTo>
                    <a:pt x="58" y="9"/>
                  </a:moveTo>
                  <a:cubicBezTo>
                    <a:pt x="52" y="3"/>
                    <a:pt x="44" y="0"/>
                    <a:pt x="34" y="0"/>
                  </a:cubicBezTo>
                  <a:cubicBezTo>
                    <a:pt x="27" y="0"/>
                    <a:pt x="21" y="2"/>
                    <a:pt x="16" y="4"/>
                  </a:cubicBezTo>
                  <a:cubicBezTo>
                    <a:pt x="10" y="7"/>
                    <a:pt x="7" y="11"/>
                    <a:pt x="4" y="16"/>
                  </a:cubicBezTo>
                  <a:cubicBezTo>
                    <a:pt x="2" y="21"/>
                    <a:pt x="0" y="26"/>
                    <a:pt x="0" y="32"/>
                  </a:cubicBezTo>
                  <a:cubicBezTo>
                    <a:pt x="0" y="38"/>
                    <a:pt x="2" y="43"/>
                    <a:pt x="4" y="48"/>
                  </a:cubicBezTo>
                  <a:cubicBezTo>
                    <a:pt x="7" y="53"/>
                    <a:pt x="10" y="57"/>
                    <a:pt x="16" y="60"/>
                  </a:cubicBezTo>
                  <a:cubicBezTo>
                    <a:pt x="21" y="62"/>
                    <a:pt x="27" y="64"/>
                    <a:pt x="34" y="64"/>
                  </a:cubicBezTo>
                  <a:cubicBezTo>
                    <a:pt x="44" y="64"/>
                    <a:pt x="52" y="61"/>
                    <a:pt x="58" y="55"/>
                  </a:cubicBezTo>
                  <a:cubicBezTo>
                    <a:pt x="64" y="49"/>
                    <a:pt x="67" y="42"/>
                    <a:pt x="67" y="32"/>
                  </a:cubicBezTo>
                  <a:cubicBezTo>
                    <a:pt x="67" y="22"/>
                    <a:pt x="64" y="15"/>
                    <a:pt x="58" y="9"/>
                  </a:cubicBezTo>
                  <a:close/>
                  <a:moveTo>
                    <a:pt x="40" y="47"/>
                  </a:moveTo>
                  <a:cubicBezTo>
                    <a:pt x="39" y="49"/>
                    <a:pt x="37" y="50"/>
                    <a:pt x="34" y="50"/>
                  </a:cubicBezTo>
                  <a:cubicBezTo>
                    <a:pt x="31" y="50"/>
                    <a:pt x="29" y="49"/>
                    <a:pt x="27" y="47"/>
                  </a:cubicBezTo>
                  <a:cubicBezTo>
                    <a:pt x="25" y="44"/>
                    <a:pt x="24" y="39"/>
                    <a:pt x="24" y="32"/>
                  </a:cubicBezTo>
                  <a:cubicBezTo>
                    <a:pt x="24" y="25"/>
                    <a:pt x="25" y="20"/>
                    <a:pt x="27" y="17"/>
                  </a:cubicBezTo>
                  <a:cubicBezTo>
                    <a:pt x="29" y="15"/>
                    <a:pt x="31" y="14"/>
                    <a:pt x="34" y="14"/>
                  </a:cubicBezTo>
                  <a:cubicBezTo>
                    <a:pt x="37" y="14"/>
                    <a:pt x="39" y="15"/>
                    <a:pt x="40" y="17"/>
                  </a:cubicBezTo>
                  <a:cubicBezTo>
                    <a:pt x="42" y="20"/>
                    <a:pt x="44" y="25"/>
                    <a:pt x="44" y="32"/>
                  </a:cubicBezTo>
                  <a:cubicBezTo>
                    <a:pt x="44" y="39"/>
                    <a:pt x="42" y="44"/>
                    <a:pt x="4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72"/>
            <p:cNvSpPr/>
            <p:nvPr/>
          </p:nvSpPr>
          <p:spPr bwMode="auto">
            <a:xfrm>
              <a:off x="5095876" y="1317626"/>
              <a:ext cx="334963" cy="484188"/>
            </a:xfrm>
            <a:custGeom>
              <a:avLst/>
              <a:gdLst>
                <a:gd name="T0" fmla="*/ 168 w 211"/>
                <a:gd name="T1" fmla="*/ 0 h 305"/>
                <a:gd name="T2" fmla="*/ 211 w 211"/>
                <a:gd name="T3" fmla="*/ 0 h 305"/>
                <a:gd name="T4" fmla="*/ 40 w 211"/>
                <a:gd name="T5" fmla="*/ 305 h 305"/>
                <a:gd name="T6" fmla="*/ 0 w 211"/>
                <a:gd name="T7" fmla="*/ 305 h 305"/>
                <a:gd name="T8" fmla="*/ 168 w 211"/>
                <a:gd name="T9" fmla="*/ 0 h 305"/>
              </a:gdLst>
              <a:ahLst/>
              <a:cxnLst>
                <a:cxn ang="0">
                  <a:pos x="T0" y="T1"/>
                </a:cxn>
                <a:cxn ang="0">
                  <a:pos x="T2" y="T3"/>
                </a:cxn>
                <a:cxn ang="0">
                  <a:pos x="T4" y="T5"/>
                </a:cxn>
                <a:cxn ang="0">
                  <a:pos x="T6" y="T7"/>
                </a:cxn>
                <a:cxn ang="0">
                  <a:pos x="T8" y="T9"/>
                </a:cxn>
              </a:cxnLst>
              <a:rect l="0" t="0" r="r" b="b"/>
              <a:pathLst>
                <a:path w="211" h="305">
                  <a:moveTo>
                    <a:pt x="168" y="0"/>
                  </a:moveTo>
                  <a:lnTo>
                    <a:pt x="211" y="0"/>
                  </a:lnTo>
                  <a:lnTo>
                    <a:pt x="40" y="305"/>
                  </a:lnTo>
                  <a:lnTo>
                    <a:pt x="0" y="305"/>
                  </a:lnTo>
                  <a:lnTo>
                    <a:pt x="1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73"/>
            <p:cNvSpPr>
              <a:spLocks noEditPoints="1"/>
            </p:cNvSpPr>
            <p:nvPr/>
          </p:nvSpPr>
          <p:spPr bwMode="auto">
            <a:xfrm>
              <a:off x="5254626" y="1501776"/>
              <a:ext cx="349250" cy="330200"/>
            </a:xfrm>
            <a:custGeom>
              <a:avLst/>
              <a:gdLst>
                <a:gd name="T0" fmla="*/ 80 w 93"/>
                <a:gd name="T1" fmla="*/ 12 h 88"/>
                <a:gd name="T2" fmla="*/ 46 w 93"/>
                <a:gd name="T3" fmla="*/ 0 h 88"/>
                <a:gd name="T4" fmla="*/ 21 w 93"/>
                <a:gd name="T5" fmla="*/ 6 h 88"/>
                <a:gd name="T6" fmla="*/ 6 w 93"/>
                <a:gd name="T7" fmla="*/ 22 h 88"/>
                <a:gd name="T8" fmla="*/ 0 w 93"/>
                <a:gd name="T9" fmla="*/ 44 h 88"/>
                <a:gd name="T10" fmla="*/ 6 w 93"/>
                <a:gd name="T11" fmla="*/ 66 h 88"/>
                <a:gd name="T12" fmla="*/ 21 w 93"/>
                <a:gd name="T13" fmla="*/ 82 h 88"/>
                <a:gd name="T14" fmla="*/ 46 w 93"/>
                <a:gd name="T15" fmla="*/ 88 h 88"/>
                <a:gd name="T16" fmla="*/ 80 w 93"/>
                <a:gd name="T17" fmla="*/ 76 h 88"/>
                <a:gd name="T18" fmla="*/ 93 w 93"/>
                <a:gd name="T19" fmla="*/ 44 h 88"/>
                <a:gd name="T20" fmla="*/ 80 w 93"/>
                <a:gd name="T21" fmla="*/ 12 h 88"/>
                <a:gd name="T22" fmla="*/ 55 w 93"/>
                <a:gd name="T23" fmla="*/ 64 h 88"/>
                <a:gd name="T24" fmla="*/ 46 w 93"/>
                <a:gd name="T25" fmla="*/ 69 h 88"/>
                <a:gd name="T26" fmla="*/ 38 w 93"/>
                <a:gd name="T27" fmla="*/ 64 h 88"/>
                <a:gd name="T28" fmla="*/ 33 w 93"/>
                <a:gd name="T29" fmla="*/ 44 h 88"/>
                <a:gd name="T30" fmla="*/ 38 w 93"/>
                <a:gd name="T31" fmla="*/ 24 h 88"/>
                <a:gd name="T32" fmla="*/ 46 w 93"/>
                <a:gd name="T33" fmla="*/ 19 h 88"/>
                <a:gd name="T34" fmla="*/ 55 w 93"/>
                <a:gd name="T35" fmla="*/ 23 h 88"/>
                <a:gd name="T36" fmla="*/ 60 w 93"/>
                <a:gd name="T37" fmla="*/ 44 h 88"/>
                <a:gd name="T38" fmla="*/ 55 w 93"/>
                <a:gd name="T39" fmla="*/ 6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88">
                  <a:moveTo>
                    <a:pt x="80" y="12"/>
                  </a:moveTo>
                  <a:cubicBezTo>
                    <a:pt x="72" y="4"/>
                    <a:pt x="61" y="0"/>
                    <a:pt x="46" y="0"/>
                  </a:cubicBezTo>
                  <a:cubicBezTo>
                    <a:pt x="37" y="0"/>
                    <a:pt x="28" y="2"/>
                    <a:pt x="21" y="6"/>
                  </a:cubicBezTo>
                  <a:cubicBezTo>
                    <a:pt x="14" y="9"/>
                    <a:pt x="9" y="15"/>
                    <a:pt x="6" y="22"/>
                  </a:cubicBezTo>
                  <a:cubicBezTo>
                    <a:pt x="2" y="29"/>
                    <a:pt x="0" y="36"/>
                    <a:pt x="0" y="44"/>
                  </a:cubicBezTo>
                  <a:cubicBezTo>
                    <a:pt x="0" y="52"/>
                    <a:pt x="2" y="59"/>
                    <a:pt x="6" y="66"/>
                  </a:cubicBezTo>
                  <a:cubicBezTo>
                    <a:pt x="9" y="73"/>
                    <a:pt x="14" y="78"/>
                    <a:pt x="21" y="82"/>
                  </a:cubicBezTo>
                  <a:cubicBezTo>
                    <a:pt x="28" y="86"/>
                    <a:pt x="37" y="88"/>
                    <a:pt x="46" y="88"/>
                  </a:cubicBezTo>
                  <a:cubicBezTo>
                    <a:pt x="61" y="88"/>
                    <a:pt x="72" y="84"/>
                    <a:pt x="80" y="76"/>
                  </a:cubicBezTo>
                  <a:cubicBezTo>
                    <a:pt x="89" y="68"/>
                    <a:pt x="93" y="57"/>
                    <a:pt x="93" y="44"/>
                  </a:cubicBezTo>
                  <a:cubicBezTo>
                    <a:pt x="93" y="31"/>
                    <a:pt x="89" y="20"/>
                    <a:pt x="80" y="12"/>
                  </a:cubicBezTo>
                  <a:close/>
                  <a:moveTo>
                    <a:pt x="55" y="64"/>
                  </a:moveTo>
                  <a:cubicBezTo>
                    <a:pt x="53" y="67"/>
                    <a:pt x="50" y="69"/>
                    <a:pt x="46" y="69"/>
                  </a:cubicBezTo>
                  <a:cubicBezTo>
                    <a:pt x="43" y="69"/>
                    <a:pt x="40" y="67"/>
                    <a:pt x="38" y="64"/>
                  </a:cubicBezTo>
                  <a:cubicBezTo>
                    <a:pt x="35" y="60"/>
                    <a:pt x="33" y="53"/>
                    <a:pt x="33" y="44"/>
                  </a:cubicBezTo>
                  <a:cubicBezTo>
                    <a:pt x="33" y="35"/>
                    <a:pt x="35" y="28"/>
                    <a:pt x="38" y="24"/>
                  </a:cubicBezTo>
                  <a:cubicBezTo>
                    <a:pt x="40" y="21"/>
                    <a:pt x="43" y="19"/>
                    <a:pt x="46" y="19"/>
                  </a:cubicBezTo>
                  <a:cubicBezTo>
                    <a:pt x="50" y="19"/>
                    <a:pt x="53" y="21"/>
                    <a:pt x="55" y="23"/>
                  </a:cubicBezTo>
                  <a:cubicBezTo>
                    <a:pt x="58" y="28"/>
                    <a:pt x="60" y="35"/>
                    <a:pt x="60" y="44"/>
                  </a:cubicBezTo>
                  <a:cubicBezTo>
                    <a:pt x="60" y="53"/>
                    <a:pt x="58" y="60"/>
                    <a:pt x="55"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3" name="KSO_Shape"/>
          <p:cNvSpPr/>
          <p:nvPr/>
        </p:nvSpPr>
        <p:spPr bwMode="auto">
          <a:xfrm>
            <a:off x="5700092" y="3561116"/>
            <a:ext cx="421442" cy="425191"/>
          </a:xfrm>
          <a:custGeom>
            <a:avLst/>
            <a:gdLst>
              <a:gd name="T0" fmla="*/ 1004124 w 4122"/>
              <a:gd name="T1" fmla="*/ 12996 h 4156"/>
              <a:gd name="T2" fmla="*/ 1285140 w 4122"/>
              <a:gd name="T3" fmla="*/ 99204 h 4156"/>
              <a:gd name="T4" fmla="*/ 1293367 w 4122"/>
              <a:gd name="T5" fmla="*/ 103536 h 4156"/>
              <a:gd name="T6" fmla="*/ 1755809 w 4122"/>
              <a:gd name="T7" fmla="*/ 706989 h 4156"/>
              <a:gd name="T8" fmla="*/ 1757974 w 4122"/>
              <a:gd name="T9" fmla="*/ 715653 h 4156"/>
              <a:gd name="T10" fmla="*/ 1331904 w 4122"/>
              <a:gd name="T11" fmla="*/ 1663071 h 4156"/>
              <a:gd name="T12" fmla="*/ 772036 w 4122"/>
              <a:gd name="T13" fmla="*/ 1774405 h 4156"/>
              <a:gd name="T14" fmla="*/ 260232 w 4122"/>
              <a:gd name="T15" fmla="*/ 1521847 h 4156"/>
              <a:gd name="T16" fmla="*/ 93528 w 4122"/>
              <a:gd name="T17" fmla="*/ 496452 h 4156"/>
              <a:gd name="T18" fmla="*/ 97858 w 4122"/>
              <a:gd name="T19" fmla="*/ 488221 h 4156"/>
              <a:gd name="T20" fmla="*/ 701025 w 4122"/>
              <a:gd name="T21" fmla="*/ 25559 h 4156"/>
              <a:gd name="T22" fmla="*/ 709685 w 4122"/>
              <a:gd name="T23" fmla="*/ 23826 h 4156"/>
              <a:gd name="T24" fmla="*/ 471535 w 4122"/>
              <a:gd name="T25" fmla="*/ 480424 h 4156"/>
              <a:gd name="T26" fmla="*/ 431267 w 4122"/>
              <a:gd name="T27" fmla="*/ 403313 h 4156"/>
              <a:gd name="T28" fmla="*/ 471535 w 4122"/>
              <a:gd name="T29" fmla="*/ 480424 h 4156"/>
              <a:gd name="T30" fmla="*/ 1320213 w 4122"/>
              <a:gd name="T31" fmla="*/ 495152 h 4156"/>
              <a:gd name="T32" fmla="*/ 1360048 w 4122"/>
              <a:gd name="T33" fmla="*/ 418475 h 4156"/>
              <a:gd name="T34" fmla="*/ 1304625 w 4122"/>
              <a:gd name="T35" fmla="*/ 1307411 h 4156"/>
              <a:gd name="T36" fmla="*/ 1344893 w 4122"/>
              <a:gd name="T37" fmla="*/ 1384521 h 4156"/>
              <a:gd name="T38" fmla="*/ 1304625 w 4122"/>
              <a:gd name="T39" fmla="*/ 1307411 h 4156"/>
              <a:gd name="T40" fmla="*/ 455947 w 4122"/>
              <a:gd name="T41" fmla="*/ 1292248 h 4156"/>
              <a:gd name="T42" fmla="*/ 416112 w 4122"/>
              <a:gd name="T43" fmla="*/ 1369359 h 4156"/>
              <a:gd name="T44" fmla="*/ 906266 w 4122"/>
              <a:gd name="T45" fmla="*/ 1384954 h 4156"/>
              <a:gd name="T46" fmla="*/ 848244 w 4122"/>
              <a:gd name="T47" fmla="*/ 1569499 h 4156"/>
              <a:gd name="T48" fmla="*/ 906266 w 4122"/>
              <a:gd name="T49" fmla="*/ 1384954 h 4156"/>
              <a:gd name="T50" fmla="*/ 848244 w 4122"/>
              <a:gd name="T51" fmla="*/ 231331 h 4156"/>
              <a:gd name="T52" fmla="*/ 906266 w 4122"/>
              <a:gd name="T53" fmla="*/ 415876 h 4156"/>
              <a:gd name="T54" fmla="*/ 1361780 w 4122"/>
              <a:gd name="T55" fmla="*/ 871174 h 4156"/>
              <a:gd name="T56" fmla="*/ 1545805 w 4122"/>
              <a:gd name="T57" fmla="*/ 929656 h 4156"/>
              <a:gd name="T58" fmla="*/ 1361780 w 4122"/>
              <a:gd name="T59" fmla="*/ 871174 h 4156"/>
              <a:gd name="T60" fmla="*/ 208705 w 4122"/>
              <a:gd name="T61" fmla="*/ 929656 h 4156"/>
              <a:gd name="T62" fmla="*/ 393163 w 4122"/>
              <a:gd name="T63" fmla="*/ 871174 h 4156"/>
              <a:gd name="T64" fmla="*/ 895008 w 4122"/>
              <a:gd name="T65" fmla="*/ 754209 h 4156"/>
              <a:gd name="T66" fmla="*/ 591909 w 4122"/>
              <a:gd name="T67" fmla="*/ 333134 h 4156"/>
              <a:gd name="T68" fmla="*/ 781995 w 4122"/>
              <a:gd name="T69" fmla="*/ 813558 h 4156"/>
              <a:gd name="T70" fmla="*/ 895008 w 4122"/>
              <a:gd name="T71" fmla="*/ 1028860 h 4156"/>
              <a:gd name="T72" fmla="*/ 1029671 w 4122"/>
              <a:gd name="T73" fmla="*/ 864243 h 4156"/>
              <a:gd name="T74" fmla="*/ 1192045 w 4122"/>
              <a:gd name="T75" fmla="*/ 540639 h 4156"/>
              <a:gd name="T76" fmla="*/ 895008 w 4122"/>
              <a:gd name="T77" fmla="*/ 754209 h 4156"/>
              <a:gd name="T78" fmla="*/ 1594734 w 4122"/>
              <a:gd name="T79" fmla="*/ 979042 h 4156"/>
              <a:gd name="T80" fmla="*/ 1583476 w 4122"/>
              <a:gd name="T81" fmla="*/ 742945 h 4156"/>
              <a:gd name="T82" fmla="*/ 1582177 w 4122"/>
              <a:gd name="T83" fmla="*/ 735581 h 4156"/>
              <a:gd name="T84" fmla="*/ 1452277 w 4122"/>
              <a:gd name="T85" fmla="*/ 460063 h 4156"/>
              <a:gd name="T86" fmla="*/ 1220190 w 4122"/>
              <a:gd name="T87" fmla="*/ 263821 h 4156"/>
              <a:gd name="T88" fmla="*/ 1214128 w 4122"/>
              <a:gd name="T89" fmla="*/ 260789 h 4156"/>
              <a:gd name="T90" fmla="*/ 983340 w 4122"/>
              <a:gd name="T91" fmla="*/ 188011 h 4156"/>
              <a:gd name="T92" fmla="*/ 977278 w 4122"/>
              <a:gd name="T93" fmla="*/ 187577 h 4156"/>
              <a:gd name="T94" fmla="*/ 736964 w 4122"/>
              <a:gd name="T95" fmla="*/ 197974 h 4156"/>
              <a:gd name="T96" fmla="*/ 730036 w 4122"/>
              <a:gd name="T97" fmla="*/ 199274 h 4156"/>
              <a:gd name="T98" fmla="*/ 456380 w 4122"/>
              <a:gd name="T99" fmla="*/ 327502 h 4156"/>
              <a:gd name="T100" fmla="*/ 455081 w 4122"/>
              <a:gd name="T101" fmla="*/ 328369 h 4156"/>
              <a:gd name="T102" fmla="*/ 384503 w 4122"/>
              <a:gd name="T103" fmla="*/ 390317 h 4156"/>
              <a:gd name="T104" fmla="*/ 261964 w 4122"/>
              <a:gd name="T105" fmla="*/ 554935 h 4156"/>
              <a:gd name="T106" fmla="*/ 256335 w 4122"/>
              <a:gd name="T107" fmla="*/ 564898 h 4156"/>
              <a:gd name="T108" fmla="*/ 204375 w 4122"/>
              <a:gd name="T109" fmla="*/ 695293 h 4156"/>
              <a:gd name="T110" fmla="*/ 176230 w 4122"/>
              <a:gd name="T111" fmla="*/ 893700 h 4156"/>
              <a:gd name="T112" fmla="*/ 623085 w 4122"/>
              <a:gd name="T113" fmla="*/ 1554770 h 4156"/>
              <a:gd name="T114" fmla="*/ 703623 w 4122"/>
              <a:gd name="T115" fmla="*/ 1581629 h 4156"/>
              <a:gd name="T116" fmla="*/ 793686 w 4122"/>
              <a:gd name="T117" fmla="*/ 1599390 h 4156"/>
              <a:gd name="T118" fmla="*/ 873358 w 4122"/>
              <a:gd name="T119" fmla="*/ 1605888 h 4156"/>
              <a:gd name="T120" fmla="*/ 1243572 w 4122"/>
              <a:gd name="T121" fmla="*/ 1510583 h 4156"/>
              <a:gd name="T122" fmla="*/ 1594734 w 4122"/>
              <a:gd name="T123" fmla="*/ 979042 h 41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22" h="4156">
                <a:moveTo>
                  <a:pt x="2309" y="29"/>
                </a:moveTo>
                <a:cubicBezTo>
                  <a:pt x="2319" y="30"/>
                  <a:pt x="2319" y="30"/>
                  <a:pt x="2319" y="30"/>
                </a:cubicBezTo>
                <a:cubicBezTo>
                  <a:pt x="2328" y="31"/>
                  <a:pt x="2328" y="31"/>
                  <a:pt x="2328" y="31"/>
                </a:cubicBezTo>
                <a:cubicBezTo>
                  <a:pt x="2555" y="62"/>
                  <a:pt x="2770" y="130"/>
                  <a:pt x="2968" y="229"/>
                </a:cubicBezTo>
                <a:cubicBezTo>
                  <a:pt x="2976" y="233"/>
                  <a:pt x="2976" y="233"/>
                  <a:pt x="2976" y="233"/>
                </a:cubicBezTo>
                <a:cubicBezTo>
                  <a:pt x="2987" y="239"/>
                  <a:pt x="2987" y="239"/>
                  <a:pt x="2987" y="239"/>
                </a:cubicBezTo>
                <a:cubicBezTo>
                  <a:pt x="3262" y="380"/>
                  <a:pt x="3496" y="578"/>
                  <a:pt x="3677" y="815"/>
                </a:cubicBezTo>
                <a:cubicBezTo>
                  <a:pt x="3859" y="1052"/>
                  <a:pt x="3991" y="1329"/>
                  <a:pt x="4055" y="1632"/>
                </a:cubicBezTo>
                <a:cubicBezTo>
                  <a:pt x="4058" y="1645"/>
                  <a:pt x="4058" y="1645"/>
                  <a:pt x="4058" y="1645"/>
                </a:cubicBezTo>
                <a:cubicBezTo>
                  <a:pt x="4060" y="1652"/>
                  <a:pt x="4060" y="1652"/>
                  <a:pt x="4060" y="1652"/>
                </a:cubicBezTo>
                <a:cubicBezTo>
                  <a:pt x="4122" y="1954"/>
                  <a:pt x="4116" y="2275"/>
                  <a:pt x="4031" y="2594"/>
                </a:cubicBezTo>
                <a:cubicBezTo>
                  <a:pt x="3885" y="3141"/>
                  <a:pt x="3530" y="3576"/>
                  <a:pt x="3076" y="3839"/>
                </a:cubicBezTo>
                <a:cubicBezTo>
                  <a:pt x="2697" y="4058"/>
                  <a:pt x="2248" y="4156"/>
                  <a:pt x="1793" y="4098"/>
                </a:cubicBezTo>
                <a:cubicBezTo>
                  <a:pt x="1783" y="4096"/>
                  <a:pt x="1783" y="4096"/>
                  <a:pt x="1783" y="4096"/>
                </a:cubicBezTo>
                <a:cubicBezTo>
                  <a:pt x="1774" y="4095"/>
                  <a:pt x="1774" y="4095"/>
                  <a:pt x="1774" y="4095"/>
                </a:cubicBezTo>
                <a:cubicBezTo>
                  <a:pt x="1318" y="4033"/>
                  <a:pt x="910" y="3823"/>
                  <a:pt x="601" y="3513"/>
                </a:cubicBezTo>
                <a:cubicBezTo>
                  <a:pt x="230" y="3142"/>
                  <a:pt x="0" y="2629"/>
                  <a:pt x="0" y="2063"/>
                </a:cubicBezTo>
                <a:cubicBezTo>
                  <a:pt x="0" y="1734"/>
                  <a:pt x="78" y="1422"/>
                  <a:pt x="216" y="1146"/>
                </a:cubicBezTo>
                <a:cubicBezTo>
                  <a:pt x="220" y="1139"/>
                  <a:pt x="220" y="1139"/>
                  <a:pt x="220" y="1139"/>
                </a:cubicBezTo>
                <a:cubicBezTo>
                  <a:pt x="226" y="1127"/>
                  <a:pt x="226" y="1127"/>
                  <a:pt x="226" y="1127"/>
                </a:cubicBezTo>
                <a:cubicBezTo>
                  <a:pt x="367" y="851"/>
                  <a:pt x="566" y="617"/>
                  <a:pt x="803" y="436"/>
                </a:cubicBezTo>
                <a:cubicBezTo>
                  <a:pt x="1040" y="255"/>
                  <a:pt x="1317" y="123"/>
                  <a:pt x="1619" y="59"/>
                </a:cubicBezTo>
                <a:cubicBezTo>
                  <a:pt x="1632" y="56"/>
                  <a:pt x="1632" y="56"/>
                  <a:pt x="1632" y="56"/>
                </a:cubicBezTo>
                <a:cubicBezTo>
                  <a:pt x="1639" y="55"/>
                  <a:pt x="1639" y="55"/>
                  <a:pt x="1639" y="55"/>
                </a:cubicBezTo>
                <a:cubicBezTo>
                  <a:pt x="1855" y="10"/>
                  <a:pt x="2081" y="0"/>
                  <a:pt x="2309" y="29"/>
                </a:cubicBezTo>
                <a:close/>
                <a:moveTo>
                  <a:pt x="1089" y="1109"/>
                </a:moveTo>
                <a:cubicBezTo>
                  <a:pt x="1131" y="1066"/>
                  <a:pt x="1131" y="1066"/>
                  <a:pt x="1131" y="1066"/>
                </a:cubicBezTo>
                <a:cubicBezTo>
                  <a:pt x="996" y="931"/>
                  <a:pt x="996" y="931"/>
                  <a:pt x="996" y="931"/>
                </a:cubicBezTo>
                <a:cubicBezTo>
                  <a:pt x="954" y="973"/>
                  <a:pt x="954" y="973"/>
                  <a:pt x="954" y="973"/>
                </a:cubicBezTo>
                <a:cubicBezTo>
                  <a:pt x="1089" y="1109"/>
                  <a:pt x="1089" y="1109"/>
                  <a:pt x="1089" y="1109"/>
                </a:cubicBezTo>
                <a:close/>
                <a:moveTo>
                  <a:pt x="3006" y="1101"/>
                </a:moveTo>
                <a:cubicBezTo>
                  <a:pt x="3049" y="1143"/>
                  <a:pt x="3049" y="1143"/>
                  <a:pt x="3049" y="1143"/>
                </a:cubicBezTo>
                <a:cubicBezTo>
                  <a:pt x="3183" y="1009"/>
                  <a:pt x="3183" y="1009"/>
                  <a:pt x="3183" y="1009"/>
                </a:cubicBezTo>
                <a:cubicBezTo>
                  <a:pt x="3141" y="966"/>
                  <a:pt x="3141" y="966"/>
                  <a:pt x="3141" y="966"/>
                </a:cubicBezTo>
                <a:cubicBezTo>
                  <a:pt x="3006" y="1101"/>
                  <a:pt x="3006" y="1101"/>
                  <a:pt x="3006" y="1101"/>
                </a:cubicBezTo>
                <a:close/>
                <a:moveTo>
                  <a:pt x="3013" y="3018"/>
                </a:moveTo>
                <a:cubicBezTo>
                  <a:pt x="2971" y="3061"/>
                  <a:pt x="2971" y="3061"/>
                  <a:pt x="2971" y="3061"/>
                </a:cubicBezTo>
                <a:cubicBezTo>
                  <a:pt x="3106" y="3196"/>
                  <a:pt x="3106" y="3196"/>
                  <a:pt x="3106" y="3196"/>
                </a:cubicBezTo>
                <a:cubicBezTo>
                  <a:pt x="3148" y="3153"/>
                  <a:pt x="3148" y="3153"/>
                  <a:pt x="3148" y="3153"/>
                </a:cubicBezTo>
                <a:cubicBezTo>
                  <a:pt x="3013" y="3018"/>
                  <a:pt x="3013" y="3018"/>
                  <a:pt x="3013" y="3018"/>
                </a:cubicBezTo>
                <a:close/>
                <a:moveTo>
                  <a:pt x="1096" y="3026"/>
                </a:moveTo>
                <a:cubicBezTo>
                  <a:pt x="1053" y="2983"/>
                  <a:pt x="1053" y="2983"/>
                  <a:pt x="1053" y="2983"/>
                </a:cubicBezTo>
                <a:cubicBezTo>
                  <a:pt x="919" y="3118"/>
                  <a:pt x="919" y="3118"/>
                  <a:pt x="919" y="3118"/>
                </a:cubicBezTo>
                <a:cubicBezTo>
                  <a:pt x="961" y="3161"/>
                  <a:pt x="961" y="3161"/>
                  <a:pt x="961" y="3161"/>
                </a:cubicBezTo>
                <a:cubicBezTo>
                  <a:pt x="1096" y="3026"/>
                  <a:pt x="1096" y="3026"/>
                  <a:pt x="1096" y="3026"/>
                </a:cubicBezTo>
                <a:close/>
                <a:moveTo>
                  <a:pt x="2093" y="3197"/>
                </a:moveTo>
                <a:cubicBezTo>
                  <a:pt x="1959" y="3197"/>
                  <a:pt x="1959" y="3197"/>
                  <a:pt x="1959" y="3197"/>
                </a:cubicBezTo>
                <a:cubicBezTo>
                  <a:pt x="1959" y="3623"/>
                  <a:pt x="1959" y="3623"/>
                  <a:pt x="1959" y="3623"/>
                </a:cubicBezTo>
                <a:cubicBezTo>
                  <a:pt x="2093" y="3623"/>
                  <a:pt x="2093" y="3623"/>
                  <a:pt x="2093" y="3623"/>
                </a:cubicBezTo>
                <a:cubicBezTo>
                  <a:pt x="2093" y="3197"/>
                  <a:pt x="2093" y="3197"/>
                  <a:pt x="2093" y="3197"/>
                </a:cubicBezTo>
                <a:close/>
                <a:moveTo>
                  <a:pt x="2093" y="534"/>
                </a:moveTo>
                <a:cubicBezTo>
                  <a:pt x="1959" y="534"/>
                  <a:pt x="1959" y="534"/>
                  <a:pt x="1959" y="534"/>
                </a:cubicBezTo>
                <a:cubicBezTo>
                  <a:pt x="1959" y="960"/>
                  <a:pt x="1959" y="960"/>
                  <a:pt x="1959" y="960"/>
                </a:cubicBezTo>
                <a:cubicBezTo>
                  <a:pt x="2093" y="960"/>
                  <a:pt x="2093" y="960"/>
                  <a:pt x="2093" y="960"/>
                </a:cubicBezTo>
                <a:cubicBezTo>
                  <a:pt x="2093" y="534"/>
                  <a:pt x="2093" y="534"/>
                  <a:pt x="2093" y="534"/>
                </a:cubicBezTo>
                <a:close/>
                <a:moveTo>
                  <a:pt x="3145" y="2011"/>
                </a:moveTo>
                <a:cubicBezTo>
                  <a:pt x="3145" y="2146"/>
                  <a:pt x="3145" y="2146"/>
                  <a:pt x="3145" y="2146"/>
                </a:cubicBezTo>
                <a:cubicBezTo>
                  <a:pt x="3570" y="2146"/>
                  <a:pt x="3570" y="2146"/>
                  <a:pt x="3570" y="2146"/>
                </a:cubicBezTo>
                <a:cubicBezTo>
                  <a:pt x="3570" y="2011"/>
                  <a:pt x="3570" y="2011"/>
                  <a:pt x="3570" y="2011"/>
                </a:cubicBezTo>
                <a:cubicBezTo>
                  <a:pt x="3145" y="2011"/>
                  <a:pt x="3145" y="2011"/>
                  <a:pt x="3145" y="2011"/>
                </a:cubicBezTo>
                <a:close/>
                <a:moveTo>
                  <a:pt x="482" y="2011"/>
                </a:moveTo>
                <a:cubicBezTo>
                  <a:pt x="482" y="2146"/>
                  <a:pt x="482" y="2146"/>
                  <a:pt x="482" y="2146"/>
                </a:cubicBezTo>
                <a:cubicBezTo>
                  <a:pt x="908" y="2146"/>
                  <a:pt x="908" y="2146"/>
                  <a:pt x="908" y="2146"/>
                </a:cubicBezTo>
                <a:cubicBezTo>
                  <a:pt x="908" y="2011"/>
                  <a:pt x="908" y="2011"/>
                  <a:pt x="908" y="2011"/>
                </a:cubicBezTo>
                <a:cubicBezTo>
                  <a:pt x="482" y="2011"/>
                  <a:pt x="482" y="2011"/>
                  <a:pt x="482" y="2011"/>
                </a:cubicBezTo>
                <a:close/>
                <a:moveTo>
                  <a:pt x="2067" y="1741"/>
                </a:moveTo>
                <a:cubicBezTo>
                  <a:pt x="2035" y="1741"/>
                  <a:pt x="2004" y="1746"/>
                  <a:pt x="1975" y="1755"/>
                </a:cubicBezTo>
                <a:cubicBezTo>
                  <a:pt x="1807" y="1412"/>
                  <a:pt x="1602" y="1084"/>
                  <a:pt x="1367" y="769"/>
                </a:cubicBezTo>
                <a:cubicBezTo>
                  <a:pt x="1314" y="798"/>
                  <a:pt x="1261" y="827"/>
                  <a:pt x="1208" y="856"/>
                </a:cubicBezTo>
                <a:cubicBezTo>
                  <a:pt x="1372" y="1222"/>
                  <a:pt x="1572" y="1561"/>
                  <a:pt x="1806" y="1878"/>
                </a:cubicBezTo>
                <a:cubicBezTo>
                  <a:pt x="1771" y="1929"/>
                  <a:pt x="1750" y="1991"/>
                  <a:pt x="1750" y="2058"/>
                </a:cubicBezTo>
                <a:cubicBezTo>
                  <a:pt x="1750" y="2234"/>
                  <a:pt x="1892" y="2375"/>
                  <a:pt x="2067" y="2375"/>
                </a:cubicBezTo>
                <a:cubicBezTo>
                  <a:pt x="2242" y="2375"/>
                  <a:pt x="2384" y="2234"/>
                  <a:pt x="2384" y="2058"/>
                </a:cubicBezTo>
                <a:cubicBezTo>
                  <a:pt x="2384" y="2037"/>
                  <a:pt x="2382" y="2015"/>
                  <a:pt x="2378" y="1995"/>
                </a:cubicBezTo>
                <a:cubicBezTo>
                  <a:pt x="2572" y="1823"/>
                  <a:pt x="2750" y="1624"/>
                  <a:pt x="2904" y="1390"/>
                </a:cubicBezTo>
                <a:cubicBezTo>
                  <a:pt x="2854" y="1343"/>
                  <a:pt x="2804" y="1295"/>
                  <a:pt x="2753" y="1248"/>
                </a:cubicBezTo>
                <a:cubicBezTo>
                  <a:pt x="2549" y="1400"/>
                  <a:pt x="2368" y="1576"/>
                  <a:pt x="2206" y="1773"/>
                </a:cubicBezTo>
                <a:cubicBezTo>
                  <a:pt x="2164" y="1753"/>
                  <a:pt x="2117" y="1741"/>
                  <a:pt x="2067" y="1741"/>
                </a:cubicBezTo>
                <a:close/>
                <a:moveTo>
                  <a:pt x="3683" y="2260"/>
                </a:moveTo>
                <a:cubicBezTo>
                  <a:pt x="3683" y="2260"/>
                  <a:pt x="3683" y="2260"/>
                  <a:pt x="3683" y="2260"/>
                </a:cubicBezTo>
                <a:cubicBezTo>
                  <a:pt x="3690" y="2195"/>
                  <a:pt x="3694" y="2129"/>
                  <a:pt x="3694" y="2063"/>
                </a:cubicBezTo>
                <a:cubicBezTo>
                  <a:pt x="3694" y="1943"/>
                  <a:pt x="3682" y="1827"/>
                  <a:pt x="3657" y="1715"/>
                </a:cubicBezTo>
                <a:cubicBezTo>
                  <a:pt x="3655" y="1704"/>
                  <a:pt x="3655" y="1704"/>
                  <a:pt x="3655" y="1704"/>
                </a:cubicBezTo>
                <a:cubicBezTo>
                  <a:pt x="3654" y="1698"/>
                  <a:pt x="3654" y="1698"/>
                  <a:pt x="3654" y="1698"/>
                </a:cubicBezTo>
                <a:cubicBezTo>
                  <a:pt x="3617" y="1537"/>
                  <a:pt x="3556" y="1383"/>
                  <a:pt x="3474" y="1242"/>
                </a:cubicBezTo>
                <a:cubicBezTo>
                  <a:pt x="3438" y="1179"/>
                  <a:pt x="3398" y="1120"/>
                  <a:pt x="3354" y="1062"/>
                </a:cubicBezTo>
                <a:cubicBezTo>
                  <a:pt x="3311" y="1006"/>
                  <a:pt x="3263" y="951"/>
                  <a:pt x="3213" y="901"/>
                </a:cubicBezTo>
                <a:cubicBezTo>
                  <a:pt x="3097" y="785"/>
                  <a:pt x="2964" y="687"/>
                  <a:pt x="2818" y="609"/>
                </a:cubicBezTo>
                <a:cubicBezTo>
                  <a:pt x="2813" y="607"/>
                  <a:pt x="2813" y="607"/>
                  <a:pt x="2813" y="607"/>
                </a:cubicBezTo>
                <a:cubicBezTo>
                  <a:pt x="2804" y="602"/>
                  <a:pt x="2804" y="602"/>
                  <a:pt x="2804" y="602"/>
                </a:cubicBezTo>
                <a:cubicBezTo>
                  <a:pt x="2701" y="549"/>
                  <a:pt x="2592" y="507"/>
                  <a:pt x="2476" y="476"/>
                </a:cubicBezTo>
                <a:cubicBezTo>
                  <a:pt x="2408" y="457"/>
                  <a:pt x="2340" y="444"/>
                  <a:pt x="2271" y="434"/>
                </a:cubicBezTo>
                <a:cubicBezTo>
                  <a:pt x="2269" y="434"/>
                  <a:pt x="2269" y="434"/>
                  <a:pt x="2269" y="434"/>
                </a:cubicBezTo>
                <a:cubicBezTo>
                  <a:pt x="2257" y="433"/>
                  <a:pt x="2257" y="433"/>
                  <a:pt x="2257" y="433"/>
                </a:cubicBezTo>
                <a:cubicBezTo>
                  <a:pt x="2189" y="424"/>
                  <a:pt x="2121" y="420"/>
                  <a:pt x="2051" y="420"/>
                </a:cubicBezTo>
                <a:cubicBezTo>
                  <a:pt x="1931" y="420"/>
                  <a:pt x="1814" y="432"/>
                  <a:pt x="1702" y="457"/>
                </a:cubicBezTo>
                <a:cubicBezTo>
                  <a:pt x="1692" y="459"/>
                  <a:pt x="1692" y="459"/>
                  <a:pt x="1692" y="459"/>
                </a:cubicBezTo>
                <a:cubicBezTo>
                  <a:pt x="1686" y="460"/>
                  <a:pt x="1686" y="460"/>
                  <a:pt x="1686" y="460"/>
                </a:cubicBezTo>
                <a:cubicBezTo>
                  <a:pt x="1525" y="497"/>
                  <a:pt x="1371" y="558"/>
                  <a:pt x="1229" y="640"/>
                </a:cubicBezTo>
                <a:cubicBezTo>
                  <a:pt x="1168" y="675"/>
                  <a:pt x="1110" y="714"/>
                  <a:pt x="1054" y="756"/>
                </a:cubicBezTo>
                <a:cubicBezTo>
                  <a:pt x="1053" y="757"/>
                  <a:pt x="1053" y="757"/>
                  <a:pt x="1053" y="757"/>
                </a:cubicBezTo>
                <a:cubicBezTo>
                  <a:pt x="1051" y="758"/>
                  <a:pt x="1051" y="758"/>
                  <a:pt x="1051" y="758"/>
                </a:cubicBezTo>
                <a:cubicBezTo>
                  <a:pt x="1048" y="761"/>
                  <a:pt x="1048" y="761"/>
                  <a:pt x="1048" y="761"/>
                </a:cubicBezTo>
                <a:cubicBezTo>
                  <a:pt x="992" y="804"/>
                  <a:pt x="939" y="851"/>
                  <a:pt x="888" y="901"/>
                </a:cubicBezTo>
                <a:cubicBezTo>
                  <a:pt x="777" y="1012"/>
                  <a:pt x="682" y="1139"/>
                  <a:pt x="606" y="1279"/>
                </a:cubicBezTo>
                <a:cubicBezTo>
                  <a:pt x="605" y="1281"/>
                  <a:pt x="605" y="1281"/>
                  <a:pt x="605" y="1281"/>
                </a:cubicBezTo>
                <a:cubicBezTo>
                  <a:pt x="599" y="1292"/>
                  <a:pt x="599" y="1292"/>
                  <a:pt x="599" y="1292"/>
                </a:cubicBezTo>
                <a:cubicBezTo>
                  <a:pt x="592" y="1304"/>
                  <a:pt x="592" y="1304"/>
                  <a:pt x="592" y="1304"/>
                </a:cubicBezTo>
                <a:cubicBezTo>
                  <a:pt x="592" y="1305"/>
                  <a:pt x="592" y="1305"/>
                  <a:pt x="592" y="1305"/>
                </a:cubicBezTo>
                <a:cubicBezTo>
                  <a:pt x="543" y="1399"/>
                  <a:pt x="503" y="1499"/>
                  <a:pt x="472" y="1605"/>
                </a:cubicBezTo>
                <a:cubicBezTo>
                  <a:pt x="472" y="1605"/>
                  <a:pt x="472" y="1605"/>
                  <a:pt x="472" y="1605"/>
                </a:cubicBezTo>
                <a:cubicBezTo>
                  <a:pt x="429" y="1750"/>
                  <a:pt x="407" y="1904"/>
                  <a:pt x="407" y="2063"/>
                </a:cubicBezTo>
                <a:cubicBezTo>
                  <a:pt x="407" y="2517"/>
                  <a:pt x="591" y="2928"/>
                  <a:pt x="888" y="3225"/>
                </a:cubicBezTo>
                <a:cubicBezTo>
                  <a:pt x="1044" y="3381"/>
                  <a:pt x="1231" y="3506"/>
                  <a:pt x="1439" y="3589"/>
                </a:cubicBezTo>
                <a:cubicBezTo>
                  <a:pt x="1439" y="3589"/>
                  <a:pt x="1439" y="3589"/>
                  <a:pt x="1439" y="3589"/>
                </a:cubicBezTo>
                <a:cubicBezTo>
                  <a:pt x="1499" y="3613"/>
                  <a:pt x="1561" y="3634"/>
                  <a:pt x="1625" y="3651"/>
                </a:cubicBezTo>
                <a:cubicBezTo>
                  <a:pt x="1692" y="3669"/>
                  <a:pt x="1760" y="3682"/>
                  <a:pt x="1827" y="3692"/>
                </a:cubicBezTo>
                <a:cubicBezTo>
                  <a:pt x="1833" y="3692"/>
                  <a:pt x="1833" y="3692"/>
                  <a:pt x="1833" y="3692"/>
                </a:cubicBezTo>
                <a:cubicBezTo>
                  <a:pt x="1835" y="3693"/>
                  <a:pt x="1835" y="3693"/>
                  <a:pt x="1835" y="3693"/>
                </a:cubicBezTo>
                <a:cubicBezTo>
                  <a:pt x="1894" y="3701"/>
                  <a:pt x="1955" y="3705"/>
                  <a:pt x="2017" y="3707"/>
                </a:cubicBezTo>
                <a:cubicBezTo>
                  <a:pt x="2016" y="3707"/>
                  <a:pt x="2016" y="3707"/>
                  <a:pt x="2016" y="3707"/>
                </a:cubicBezTo>
                <a:cubicBezTo>
                  <a:pt x="2321" y="3714"/>
                  <a:pt x="2617" y="3634"/>
                  <a:pt x="2872" y="3487"/>
                </a:cubicBezTo>
                <a:cubicBezTo>
                  <a:pt x="3237" y="3276"/>
                  <a:pt x="3521" y="2927"/>
                  <a:pt x="3638" y="2489"/>
                </a:cubicBezTo>
                <a:cubicBezTo>
                  <a:pt x="3659" y="2412"/>
                  <a:pt x="3674" y="2336"/>
                  <a:pt x="3683" y="2260"/>
                </a:cubicBezTo>
                <a:close/>
              </a:path>
            </a:pathLst>
          </a:custGeom>
          <a:solidFill>
            <a:schemeClr val="bg1">
              <a:lumMod val="9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18" charset="0"/>
                <a:ea typeface="宋体" panose="02010600030101010101" pitchFamily="2" charset="-122"/>
                <a:cs typeface="+mn-cs"/>
              </a:defRPr>
            </a:lvl9pPr>
          </a:lstStyle>
          <a:p>
            <a:endParaRPr lang="zh-CN" altLang="en-US">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750"/>
                                      </p:stCondLst>
                                      <p:childTnLst>
                                        <p:set>
                                          <p:cBhvr>
                                            <p:cTn id="6" dur="1" fill="hold">
                                              <p:stCondLst>
                                                <p:cond delay="0"/>
                                              </p:stCondLst>
                                            </p:cTn>
                                            <p:tgtEl>
                                              <p:spTgt spid="11"/>
                                            </p:tgtEl>
                                            <p:attrNameLst>
                                              <p:attrName>style.visibility</p:attrName>
                                            </p:attrNameLst>
                                          </p:cBhvr>
                                          <p:to>
                                            <p:strVal val="visible"/>
                                          </p:to>
                                        </p:set>
                                        <p:anim calcmode="lin" valueType="num" p14:bounceEnd="80000">
                                          <p:cBhvr additive="base">
                                            <p:cTn id="7" dur="75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8" dur="7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80000">
                                      <p:stCondLst>
                                        <p:cond delay="1250"/>
                                      </p:stCondLst>
                                      <p:childTnLst>
                                        <p:set>
                                          <p:cBhvr>
                                            <p:cTn id="10" dur="1" fill="hold">
                                              <p:stCondLst>
                                                <p:cond delay="0"/>
                                              </p:stCondLst>
                                            </p:cTn>
                                            <p:tgtEl>
                                              <p:spTgt spid="10"/>
                                            </p:tgtEl>
                                            <p:attrNameLst>
                                              <p:attrName>style.visibility</p:attrName>
                                            </p:attrNameLst>
                                          </p:cBhvr>
                                          <p:to>
                                            <p:strVal val="visible"/>
                                          </p:to>
                                        </p:set>
                                        <p:anim calcmode="lin" valueType="num" p14:bounceEnd="80000">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80000">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80000">
                                      <p:stCondLst>
                                        <p:cond delay="1750"/>
                                      </p:stCondLst>
                                      <p:childTnLst>
                                        <p:set>
                                          <p:cBhvr>
                                            <p:cTn id="14" dur="1" fill="hold">
                                              <p:stCondLst>
                                                <p:cond delay="0"/>
                                              </p:stCondLst>
                                            </p:cTn>
                                            <p:tgtEl>
                                              <p:spTgt spid="9"/>
                                            </p:tgtEl>
                                            <p:attrNameLst>
                                              <p:attrName>style.visibility</p:attrName>
                                            </p:attrNameLst>
                                          </p:cBhvr>
                                          <p:to>
                                            <p:strVal val="visible"/>
                                          </p:to>
                                        </p:set>
                                        <p:anim calcmode="lin" valueType="num" p14:bounceEnd="80000">
                                          <p:cBhvr additive="base">
                                            <p:cTn id="15" dur="750" fill="hold"/>
                                            <p:tgtEl>
                                              <p:spTgt spid="9"/>
                                            </p:tgtEl>
                                            <p:attrNameLst>
                                              <p:attrName>ppt_x</p:attrName>
                                            </p:attrNameLst>
                                          </p:cBhvr>
                                          <p:tavLst>
                                            <p:tav tm="0">
                                              <p:val>
                                                <p:strVal val="#ppt_x"/>
                                              </p:val>
                                            </p:tav>
                                            <p:tav tm="100000">
                                              <p:val>
                                                <p:strVal val="#ppt_x"/>
                                              </p:val>
                                            </p:tav>
                                          </p:tavLst>
                                        </p:anim>
                                        <p:anim calcmode="lin" valueType="num" p14:bounceEnd="80000">
                                          <p:cBhvr additive="base">
                                            <p:cTn id="16" dur="75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80000">
                                      <p:stCondLst>
                                        <p:cond delay="2250"/>
                                      </p:stCondLst>
                                      <p:childTnLst>
                                        <p:set>
                                          <p:cBhvr>
                                            <p:cTn id="18" dur="1" fill="hold">
                                              <p:stCondLst>
                                                <p:cond delay="0"/>
                                              </p:stCondLst>
                                            </p:cTn>
                                            <p:tgtEl>
                                              <p:spTgt spid="8"/>
                                            </p:tgtEl>
                                            <p:attrNameLst>
                                              <p:attrName>style.visibility</p:attrName>
                                            </p:attrNameLst>
                                          </p:cBhvr>
                                          <p:to>
                                            <p:strVal val="visible"/>
                                          </p:to>
                                        </p:set>
                                        <p:anim calcmode="lin" valueType="num" p14:bounceEnd="80000">
                                          <p:cBhvr additive="base">
                                            <p:cTn id="19" dur="75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20" dur="75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80000">
                                      <p:stCondLst>
                                        <p:cond delay="1250"/>
                                      </p:stCondLst>
                                      <p:childTnLst>
                                        <p:set>
                                          <p:cBhvr>
                                            <p:cTn id="22" dur="1" fill="hold">
                                              <p:stCondLst>
                                                <p:cond delay="0"/>
                                              </p:stCondLst>
                                            </p:cTn>
                                            <p:tgtEl>
                                              <p:spTgt spid="28"/>
                                            </p:tgtEl>
                                            <p:attrNameLst>
                                              <p:attrName>style.visibility</p:attrName>
                                            </p:attrNameLst>
                                          </p:cBhvr>
                                          <p:to>
                                            <p:strVal val="visible"/>
                                          </p:to>
                                        </p:set>
                                        <p:anim calcmode="lin" valueType="num" p14:bounceEnd="80000">
                                          <p:cBhvr additive="base">
                                            <p:cTn id="23" dur="750" fill="hold"/>
                                            <p:tgtEl>
                                              <p:spTgt spid="28"/>
                                            </p:tgtEl>
                                            <p:attrNameLst>
                                              <p:attrName>ppt_x</p:attrName>
                                            </p:attrNameLst>
                                          </p:cBhvr>
                                          <p:tavLst>
                                            <p:tav tm="0">
                                              <p:val>
                                                <p:strVal val="#ppt_x"/>
                                              </p:val>
                                            </p:tav>
                                            <p:tav tm="100000">
                                              <p:val>
                                                <p:strVal val="#ppt_x"/>
                                              </p:val>
                                            </p:tav>
                                          </p:tavLst>
                                        </p:anim>
                                        <p:anim calcmode="lin" valueType="num" p14:bounceEnd="80000">
                                          <p:cBhvr additive="base">
                                            <p:cTn id="24" dur="75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80000">
                                      <p:stCondLst>
                                        <p:cond delay="1750"/>
                                      </p:stCondLst>
                                      <p:childTnLst>
                                        <p:set>
                                          <p:cBhvr>
                                            <p:cTn id="26" dur="1" fill="hold">
                                              <p:stCondLst>
                                                <p:cond delay="0"/>
                                              </p:stCondLst>
                                            </p:cTn>
                                            <p:tgtEl>
                                              <p:spTgt spid="29"/>
                                            </p:tgtEl>
                                            <p:attrNameLst>
                                              <p:attrName>style.visibility</p:attrName>
                                            </p:attrNameLst>
                                          </p:cBhvr>
                                          <p:to>
                                            <p:strVal val="visible"/>
                                          </p:to>
                                        </p:set>
                                        <p:anim calcmode="lin" valueType="num" p14:bounceEnd="80000">
                                          <p:cBhvr additive="base">
                                            <p:cTn id="27" dur="750" fill="hold"/>
                                            <p:tgtEl>
                                              <p:spTgt spid="29"/>
                                            </p:tgtEl>
                                            <p:attrNameLst>
                                              <p:attrName>ppt_x</p:attrName>
                                            </p:attrNameLst>
                                          </p:cBhvr>
                                          <p:tavLst>
                                            <p:tav tm="0">
                                              <p:val>
                                                <p:strVal val="#ppt_x"/>
                                              </p:val>
                                            </p:tav>
                                            <p:tav tm="100000">
                                              <p:val>
                                                <p:strVal val="#ppt_x"/>
                                              </p:val>
                                            </p:tav>
                                          </p:tavLst>
                                        </p:anim>
                                        <p:anim calcmode="lin" valueType="num" p14:bounceEnd="80000">
                                          <p:cBhvr additive="base">
                                            <p:cTn id="28" dur="75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80000">
                                      <p:stCondLst>
                                        <p:cond delay="2250"/>
                                      </p:stCondLst>
                                      <p:childTnLst>
                                        <p:set>
                                          <p:cBhvr>
                                            <p:cTn id="30" dur="1" fill="hold">
                                              <p:stCondLst>
                                                <p:cond delay="0"/>
                                              </p:stCondLst>
                                            </p:cTn>
                                            <p:tgtEl>
                                              <p:spTgt spid="33"/>
                                            </p:tgtEl>
                                            <p:attrNameLst>
                                              <p:attrName>style.visibility</p:attrName>
                                            </p:attrNameLst>
                                          </p:cBhvr>
                                          <p:to>
                                            <p:strVal val="visible"/>
                                          </p:to>
                                        </p:set>
                                        <p:anim calcmode="lin" valueType="num" p14:bounceEnd="80000">
                                          <p:cBhvr additive="base">
                                            <p:cTn id="31" dur="750" fill="hold"/>
                                            <p:tgtEl>
                                              <p:spTgt spid="33"/>
                                            </p:tgtEl>
                                            <p:attrNameLst>
                                              <p:attrName>ppt_x</p:attrName>
                                            </p:attrNameLst>
                                          </p:cBhvr>
                                          <p:tavLst>
                                            <p:tav tm="0">
                                              <p:val>
                                                <p:strVal val="#ppt_x"/>
                                              </p:val>
                                            </p:tav>
                                            <p:tav tm="100000">
                                              <p:val>
                                                <p:strVal val="#ppt_x"/>
                                              </p:val>
                                            </p:tav>
                                          </p:tavLst>
                                        </p:anim>
                                        <p:anim calcmode="lin" valueType="num" p14:bounceEnd="80000">
                                          <p:cBhvr additive="base">
                                            <p:cTn id="32" dur="75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80000">
                                      <p:stCondLst>
                                        <p:cond delay="2750"/>
                                      </p:stCondLst>
                                      <p:childTnLst>
                                        <p:set>
                                          <p:cBhvr>
                                            <p:cTn id="34" dur="1" fill="hold">
                                              <p:stCondLst>
                                                <p:cond delay="0"/>
                                              </p:stCondLst>
                                            </p:cTn>
                                            <p:tgtEl>
                                              <p:spTgt spid="27"/>
                                            </p:tgtEl>
                                            <p:attrNameLst>
                                              <p:attrName>style.visibility</p:attrName>
                                            </p:attrNameLst>
                                          </p:cBhvr>
                                          <p:to>
                                            <p:strVal val="visible"/>
                                          </p:to>
                                        </p:set>
                                        <p:anim calcmode="lin" valueType="num" p14:bounceEnd="80000">
                                          <p:cBhvr additive="base">
                                            <p:cTn id="35" dur="750" fill="hold"/>
                                            <p:tgtEl>
                                              <p:spTgt spid="27"/>
                                            </p:tgtEl>
                                            <p:attrNameLst>
                                              <p:attrName>ppt_x</p:attrName>
                                            </p:attrNameLst>
                                          </p:cBhvr>
                                          <p:tavLst>
                                            <p:tav tm="0">
                                              <p:val>
                                                <p:strVal val="#ppt_x"/>
                                              </p:val>
                                            </p:tav>
                                            <p:tav tm="100000">
                                              <p:val>
                                                <p:strVal val="#ppt_x"/>
                                              </p:val>
                                            </p:tav>
                                          </p:tavLst>
                                        </p:anim>
                                        <p:anim calcmode="lin" valueType="num" p14:bounceEnd="80000">
                                          <p:cBhvr additive="base">
                                            <p:cTn id="36" dur="75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1750"/>
                                </p:stCondLst>
                                <p:childTnLst>
                                  <p:par>
                                    <p:cTn id="38" presetID="22" presetClass="entr" presetSubtype="2"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right)">
                                          <p:cBhvr>
                                            <p:cTn id="40" dur="500"/>
                                            <p:tgtEl>
                                              <p:spTgt spid="13"/>
                                            </p:tgtEl>
                                          </p:cBhvr>
                                        </p:animEffect>
                                      </p:childTnLst>
                                    </p:cTn>
                                  </p:par>
                                </p:childTnLst>
                              </p:cTn>
                            </p:par>
                            <p:par>
                              <p:cTn id="41" fill="hold">
                                <p:stCondLst>
                                  <p:cond delay="2250"/>
                                </p:stCondLst>
                                <p:childTnLst>
                                  <p:par>
                                    <p:cTn id="42" presetID="42"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anim calcmode="lin" valueType="num">
                                          <p:cBhvr>
                                            <p:cTn id="50" dur="500" fill="hold"/>
                                            <p:tgtEl>
                                              <p:spTgt spid="23"/>
                                            </p:tgtEl>
                                            <p:attrNameLst>
                                              <p:attrName>ppt_x</p:attrName>
                                            </p:attrNameLst>
                                          </p:cBhvr>
                                          <p:tavLst>
                                            <p:tav tm="0">
                                              <p:val>
                                                <p:strVal val="#ppt_x"/>
                                              </p:val>
                                            </p:tav>
                                            <p:tav tm="100000">
                                              <p:val>
                                                <p:strVal val="#ppt_x"/>
                                              </p:val>
                                            </p:tav>
                                          </p:tavLst>
                                        </p:anim>
                                        <p:anim calcmode="lin" valueType="num">
                                          <p:cBhvr>
                                            <p:cTn id="51" dur="5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275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anim calcmode="lin" valueType="num">
                                          <p:cBhvr>
                                            <p:cTn id="60" dur="500" fill="hold"/>
                                            <p:tgtEl>
                                              <p:spTgt spid="21"/>
                                            </p:tgtEl>
                                            <p:attrNameLst>
                                              <p:attrName>ppt_x</p:attrName>
                                            </p:attrNameLst>
                                          </p:cBhvr>
                                          <p:tavLst>
                                            <p:tav tm="0">
                                              <p:val>
                                                <p:strVal val="#ppt_x"/>
                                              </p:val>
                                            </p:tav>
                                            <p:tav tm="100000">
                                              <p:val>
                                                <p:strVal val="#ppt_x"/>
                                              </p:val>
                                            </p:tav>
                                          </p:tavLst>
                                        </p:anim>
                                        <p:anim calcmode="lin" valueType="num">
                                          <p:cBhvr>
                                            <p:cTn id="61" dur="500" fill="hold"/>
                                            <p:tgtEl>
                                              <p:spTgt spid="2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ppt_x</p:attrName>
                                            </p:attrNameLst>
                                          </p:cBhvr>
                                          <p:tavLst>
                                            <p:tav tm="0">
                                              <p:val>
                                                <p:strVal val="#ppt_x"/>
                                              </p:val>
                                            </p:tav>
                                            <p:tav tm="100000">
                                              <p:val>
                                                <p:strVal val="#ppt_x"/>
                                              </p:val>
                                            </p:tav>
                                          </p:tavLst>
                                        </p:anim>
                                        <p:anim calcmode="lin" valueType="num">
                                          <p:cBhvr>
                                            <p:cTn id="66" dur="500" fill="hold"/>
                                            <p:tgtEl>
                                              <p:spTgt spid="25"/>
                                            </p:tgtEl>
                                            <p:attrNameLst>
                                              <p:attrName>ppt_y</p:attrName>
                                            </p:attrNameLst>
                                          </p:cBhvr>
                                          <p:tavLst>
                                            <p:tav tm="0">
                                              <p:val>
                                                <p:strVal val="#ppt_y-.1"/>
                                              </p:val>
                                            </p:tav>
                                            <p:tav tm="100000">
                                              <p:val>
                                                <p:strVal val="#ppt_y"/>
                                              </p:val>
                                            </p:tav>
                                          </p:tavLst>
                                        </p:anim>
                                      </p:childTnLst>
                                    </p:cTn>
                                  </p:par>
                                </p:childTnLst>
                              </p:cTn>
                            </p:par>
                            <p:par>
                              <p:cTn id="67" fill="hold">
                                <p:stCondLst>
                                  <p:cond delay="3750"/>
                                </p:stCondLst>
                                <p:childTnLst>
                                  <p:par>
                                    <p:cTn id="68" presetID="22" presetClass="entr" presetSubtype="2"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right)">
                                          <p:cBhvr>
                                            <p:cTn id="70" dur="500"/>
                                            <p:tgtEl>
                                              <p:spTgt spid="16"/>
                                            </p:tgtEl>
                                          </p:cBhvr>
                                        </p:animEffect>
                                      </p:childTnLst>
                                    </p:cTn>
                                  </p:par>
                                </p:childTnLst>
                              </p:cTn>
                            </p:par>
                            <p:par>
                              <p:cTn id="71" fill="hold">
                                <p:stCondLst>
                                  <p:cond delay="4250"/>
                                </p:stCondLst>
                                <p:childTnLst>
                                  <p:par>
                                    <p:cTn id="72" presetID="42"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anim calcmode="lin" valueType="num">
                                          <p:cBhvr>
                                            <p:cTn id="80" dur="500" fill="hold"/>
                                            <p:tgtEl>
                                              <p:spTgt spid="24"/>
                                            </p:tgtEl>
                                            <p:attrNameLst>
                                              <p:attrName>ppt_x</p:attrName>
                                            </p:attrNameLst>
                                          </p:cBhvr>
                                          <p:tavLst>
                                            <p:tav tm="0">
                                              <p:val>
                                                <p:strVal val="#ppt_x"/>
                                              </p:val>
                                            </p:tav>
                                            <p:tav tm="100000">
                                              <p:val>
                                                <p:strVal val="#ppt_x"/>
                                              </p:val>
                                            </p:tav>
                                          </p:tavLst>
                                        </p:anim>
                                        <p:anim calcmode="lin" valueType="num">
                                          <p:cBhvr>
                                            <p:cTn id="81" dur="500" fill="hold"/>
                                            <p:tgtEl>
                                              <p:spTgt spid="24"/>
                                            </p:tgtEl>
                                            <p:attrNameLst>
                                              <p:attrName>ppt_y</p:attrName>
                                            </p:attrNameLst>
                                          </p:cBhvr>
                                          <p:tavLst>
                                            <p:tav tm="0">
                                              <p:val>
                                                <p:strVal val="#ppt_y-.1"/>
                                              </p:val>
                                            </p:tav>
                                            <p:tav tm="100000">
                                              <p:val>
                                                <p:strVal val="#ppt_y"/>
                                              </p:val>
                                            </p:tav>
                                          </p:tavLst>
                                        </p:anim>
                                      </p:childTnLst>
                                    </p:cTn>
                                  </p:par>
                                </p:childTnLst>
                              </p:cTn>
                            </p:par>
                            <p:par>
                              <p:cTn id="82" fill="hold">
                                <p:stCondLst>
                                  <p:cond delay="4750"/>
                                </p:stCondLst>
                                <p:childTnLst>
                                  <p:par>
                                    <p:cTn id="83" presetID="22" presetClass="entr" presetSubtype="8"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left)">
                                          <p:cBhvr>
                                            <p:cTn id="85" dur="500"/>
                                            <p:tgtEl>
                                              <p:spTgt spid="2"/>
                                            </p:tgtEl>
                                          </p:cBhvr>
                                        </p:animEffect>
                                      </p:childTnLst>
                                    </p:cTn>
                                  </p:par>
                                </p:childTnLst>
                              </p:cTn>
                            </p:par>
                            <p:par>
                              <p:cTn id="86" fill="hold">
                                <p:stCondLst>
                                  <p:cond delay="5250"/>
                                </p:stCondLst>
                                <p:childTnLst>
                                  <p:par>
                                    <p:cTn id="87" presetID="42"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anim calcmode="lin" valueType="num">
                                          <p:cBhvr>
                                            <p:cTn id="95" dur="500" fill="hold"/>
                                            <p:tgtEl>
                                              <p:spTgt spid="26"/>
                                            </p:tgtEl>
                                            <p:attrNameLst>
                                              <p:attrName>ppt_x</p:attrName>
                                            </p:attrNameLst>
                                          </p:cBhvr>
                                          <p:tavLst>
                                            <p:tav tm="0">
                                              <p:val>
                                                <p:strVal val="#ppt_x"/>
                                              </p:val>
                                            </p:tav>
                                            <p:tav tm="100000">
                                              <p:val>
                                                <p:strVal val="#ppt_x"/>
                                              </p:val>
                                            </p:tav>
                                          </p:tavLst>
                                        </p:anim>
                                        <p:anim calcmode="lin" valueType="num">
                                          <p:cBhvr>
                                            <p:cTn id="9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p:bldP spid="20" grpId="0"/>
          <p:bldP spid="21" grpId="0"/>
          <p:bldP spid="22" grpId="0"/>
          <p:bldP spid="23" grpId="0"/>
          <p:bldP spid="24" grpId="0"/>
          <p:bldP spid="25" grpId="0"/>
          <p:bldP spid="26" grpId="0"/>
          <p:bldP spid="27" grpId="0" animBg="1"/>
          <p:bldP spid="28"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7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2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fill="hold"/>
                                            <p:tgtEl>
                                              <p:spTgt spid="8"/>
                                            </p:tgtEl>
                                            <p:attrNameLst>
                                              <p:attrName>ppt_x</p:attrName>
                                            </p:attrNameLst>
                                          </p:cBhvr>
                                          <p:tavLst>
                                            <p:tav tm="0">
                                              <p:val>
                                                <p:strVal val="#ppt_x"/>
                                              </p:val>
                                            </p:tav>
                                            <p:tav tm="100000">
                                              <p:val>
                                                <p:strVal val="#ppt_x"/>
                                              </p:val>
                                            </p:tav>
                                          </p:tavLst>
                                        </p:anim>
                                        <p:anim calcmode="lin" valueType="num">
                                          <p:cBhvr additive="base">
                                            <p:cTn id="20" dur="75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25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75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750" fill="hold"/>
                                            <p:tgtEl>
                                              <p:spTgt spid="29"/>
                                            </p:tgtEl>
                                            <p:attrNameLst>
                                              <p:attrName>ppt_x</p:attrName>
                                            </p:attrNameLst>
                                          </p:cBhvr>
                                          <p:tavLst>
                                            <p:tav tm="0">
                                              <p:val>
                                                <p:strVal val="#ppt_x"/>
                                              </p:val>
                                            </p:tav>
                                            <p:tav tm="100000">
                                              <p:val>
                                                <p:strVal val="#ppt_x"/>
                                              </p:val>
                                            </p:tav>
                                          </p:tavLst>
                                        </p:anim>
                                        <p:anim calcmode="lin" valueType="num">
                                          <p:cBhvr additive="base">
                                            <p:cTn id="28" dur="75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2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750" fill="hold"/>
                                            <p:tgtEl>
                                              <p:spTgt spid="33"/>
                                            </p:tgtEl>
                                            <p:attrNameLst>
                                              <p:attrName>ppt_x</p:attrName>
                                            </p:attrNameLst>
                                          </p:cBhvr>
                                          <p:tavLst>
                                            <p:tav tm="0">
                                              <p:val>
                                                <p:strVal val="#ppt_x"/>
                                              </p:val>
                                            </p:tav>
                                            <p:tav tm="100000">
                                              <p:val>
                                                <p:strVal val="#ppt_x"/>
                                              </p:val>
                                            </p:tav>
                                          </p:tavLst>
                                        </p:anim>
                                        <p:anim calcmode="lin" valueType="num">
                                          <p:cBhvr additive="base">
                                            <p:cTn id="32" dur="75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75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750" fill="hold"/>
                                            <p:tgtEl>
                                              <p:spTgt spid="27"/>
                                            </p:tgtEl>
                                            <p:attrNameLst>
                                              <p:attrName>ppt_x</p:attrName>
                                            </p:attrNameLst>
                                          </p:cBhvr>
                                          <p:tavLst>
                                            <p:tav tm="0">
                                              <p:val>
                                                <p:strVal val="#ppt_x"/>
                                              </p:val>
                                            </p:tav>
                                            <p:tav tm="100000">
                                              <p:val>
                                                <p:strVal val="#ppt_x"/>
                                              </p:val>
                                            </p:tav>
                                          </p:tavLst>
                                        </p:anim>
                                        <p:anim calcmode="lin" valueType="num">
                                          <p:cBhvr additive="base">
                                            <p:cTn id="36" dur="75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1750"/>
                                </p:stCondLst>
                                <p:childTnLst>
                                  <p:par>
                                    <p:cTn id="38" presetID="22" presetClass="entr" presetSubtype="2"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right)">
                                          <p:cBhvr>
                                            <p:cTn id="40" dur="500"/>
                                            <p:tgtEl>
                                              <p:spTgt spid="13"/>
                                            </p:tgtEl>
                                          </p:cBhvr>
                                        </p:animEffect>
                                      </p:childTnLst>
                                    </p:cTn>
                                  </p:par>
                                </p:childTnLst>
                              </p:cTn>
                            </p:par>
                            <p:par>
                              <p:cTn id="41" fill="hold">
                                <p:stCondLst>
                                  <p:cond delay="2250"/>
                                </p:stCondLst>
                                <p:childTnLst>
                                  <p:par>
                                    <p:cTn id="42" presetID="42"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anim calcmode="lin" valueType="num">
                                          <p:cBhvr>
                                            <p:cTn id="50" dur="500" fill="hold"/>
                                            <p:tgtEl>
                                              <p:spTgt spid="23"/>
                                            </p:tgtEl>
                                            <p:attrNameLst>
                                              <p:attrName>ppt_x</p:attrName>
                                            </p:attrNameLst>
                                          </p:cBhvr>
                                          <p:tavLst>
                                            <p:tav tm="0">
                                              <p:val>
                                                <p:strVal val="#ppt_x"/>
                                              </p:val>
                                            </p:tav>
                                            <p:tav tm="100000">
                                              <p:val>
                                                <p:strVal val="#ppt_x"/>
                                              </p:val>
                                            </p:tav>
                                          </p:tavLst>
                                        </p:anim>
                                        <p:anim calcmode="lin" valueType="num">
                                          <p:cBhvr>
                                            <p:cTn id="51" dur="5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275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anim calcmode="lin" valueType="num">
                                          <p:cBhvr>
                                            <p:cTn id="60" dur="500" fill="hold"/>
                                            <p:tgtEl>
                                              <p:spTgt spid="21"/>
                                            </p:tgtEl>
                                            <p:attrNameLst>
                                              <p:attrName>ppt_x</p:attrName>
                                            </p:attrNameLst>
                                          </p:cBhvr>
                                          <p:tavLst>
                                            <p:tav tm="0">
                                              <p:val>
                                                <p:strVal val="#ppt_x"/>
                                              </p:val>
                                            </p:tav>
                                            <p:tav tm="100000">
                                              <p:val>
                                                <p:strVal val="#ppt_x"/>
                                              </p:val>
                                            </p:tav>
                                          </p:tavLst>
                                        </p:anim>
                                        <p:anim calcmode="lin" valueType="num">
                                          <p:cBhvr>
                                            <p:cTn id="61" dur="500" fill="hold"/>
                                            <p:tgtEl>
                                              <p:spTgt spid="2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ppt_x</p:attrName>
                                            </p:attrNameLst>
                                          </p:cBhvr>
                                          <p:tavLst>
                                            <p:tav tm="0">
                                              <p:val>
                                                <p:strVal val="#ppt_x"/>
                                              </p:val>
                                            </p:tav>
                                            <p:tav tm="100000">
                                              <p:val>
                                                <p:strVal val="#ppt_x"/>
                                              </p:val>
                                            </p:tav>
                                          </p:tavLst>
                                        </p:anim>
                                        <p:anim calcmode="lin" valueType="num">
                                          <p:cBhvr>
                                            <p:cTn id="66" dur="500" fill="hold"/>
                                            <p:tgtEl>
                                              <p:spTgt spid="25"/>
                                            </p:tgtEl>
                                            <p:attrNameLst>
                                              <p:attrName>ppt_y</p:attrName>
                                            </p:attrNameLst>
                                          </p:cBhvr>
                                          <p:tavLst>
                                            <p:tav tm="0">
                                              <p:val>
                                                <p:strVal val="#ppt_y-.1"/>
                                              </p:val>
                                            </p:tav>
                                            <p:tav tm="100000">
                                              <p:val>
                                                <p:strVal val="#ppt_y"/>
                                              </p:val>
                                            </p:tav>
                                          </p:tavLst>
                                        </p:anim>
                                      </p:childTnLst>
                                    </p:cTn>
                                  </p:par>
                                </p:childTnLst>
                              </p:cTn>
                            </p:par>
                            <p:par>
                              <p:cTn id="67" fill="hold">
                                <p:stCondLst>
                                  <p:cond delay="3750"/>
                                </p:stCondLst>
                                <p:childTnLst>
                                  <p:par>
                                    <p:cTn id="68" presetID="22" presetClass="entr" presetSubtype="2"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right)">
                                          <p:cBhvr>
                                            <p:cTn id="70" dur="500"/>
                                            <p:tgtEl>
                                              <p:spTgt spid="16"/>
                                            </p:tgtEl>
                                          </p:cBhvr>
                                        </p:animEffect>
                                      </p:childTnLst>
                                    </p:cTn>
                                  </p:par>
                                </p:childTnLst>
                              </p:cTn>
                            </p:par>
                            <p:par>
                              <p:cTn id="71" fill="hold">
                                <p:stCondLst>
                                  <p:cond delay="4250"/>
                                </p:stCondLst>
                                <p:childTnLst>
                                  <p:par>
                                    <p:cTn id="72" presetID="42"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anim calcmode="lin" valueType="num">
                                          <p:cBhvr>
                                            <p:cTn id="80" dur="500" fill="hold"/>
                                            <p:tgtEl>
                                              <p:spTgt spid="24"/>
                                            </p:tgtEl>
                                            <p:attrNameLst>
                                              <p:attrName>ppt_x</p:attrName>
                                            </p:attrNameLst>
                                          </p:cBhvr>
                                          <p:tavLst>
                                            <p:tav tm="0">
                                              <p:val>
                                                <p:strVal val="#ppt_x"/>
                                              </p:val>
                                            </p:tav>
                                            <p:tav tm="100000">
                                              <p:val>
                                                <p:strVal val="#ppt_x"/>
                                              </p:val>
                                            </p:tav>
                                          </p:tavLst>
                                        </p:anim>
                                        <p:anim calcmode="lin" valueType="num">
                                          <p:cBhvr>
                                            <p:cTn id="81" dur="500" fill="hold"/>
                                            <p:tgtEl>
                                              <p:spTgt spid="24"/>
                                            </p:tgtEl>
                                            <p:attrNameLst>
                                              <p:attrName>ppt_y</p:attrName>
                                            </p:attrNameLst>
                                          </p:cBhvr>
                                          <p:tavLst>
                                            <p:tav tm="0">
                                              <p:val>
                                                <p:strVal val="#ppt_y-.1"/>
                                              </p:val>
                                            </p:tav>
                                            <p:tav tm="100000">
                                              <p:val>
                                                <p:strVal val="#ppt_y"/>
                                              </p:val>
                                            </p:tav>
                                          </p:tavLst>
                                        </p:anim>
                                      </p:childTnLst>
                                    </p:cTn>
                                  </p:par>
                                </p:childTnLst>
                              </p:cTn>
                            </p:par>
                            <p:par>
                              <p:cTn id="82" fill="hold">
                                <p:stCondLst>
                                  <p:cond delay="4750"/>
                                </p:stCondLst>
                                <p:childTnLst>
                                  <p:par>
                                    <p:cTn id="83" presetID="22" presetClass="entr" presetSubtype="8"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left)">
                                          <p:cBhvr>
                                            <p:cTn id="85" dur="500"/>
                                            <p:tgtEl>
                                              <p:spTgt spid="2"/>
                                            </p:tgtEl>
                                          </p:cBhvr>
                                        </p:animEffect>
                                      </p:childTnLst>
                                    </p:cTn>
                                  </p:par>
                                </p:childTnLst>
                              </p:cTn>
                            </p:par>
                            <p:par>
                              <p:cTn id="86" fill="hold">
                                <p:stCondLst>
                                  <p:cond delay="5250"/>
                                </p:stCondLst>
                                <p:childTnLst>
                                  <p:par>
                                    <p:cTn id="87" presetID="42"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anim calcmode="lin" valueType="num">
                                          <p:cBhvr>
                                            <p:cTn id="95" dur="500" fill="hold"/>
                                            <p:tgtEl>
                                              <p:spTgt spid="26"/>
                                            </p:tgtEl>
                                            <p:attrNameLst>
                                              <p:attrName>ppt_x</p:attrName>
                                            </p:attrNameLst>
                                          </p:cBhvr>
                                          <p:tavLst>
                                            <p:tav tm="0">
                                              <p:val>
                                                <p:strVal val="#ppt_x"/>
                                              </p:val>
                                            </p:tav>
                                            <p:tav tm="100000">
                                              <p:val>
                                                <p:strVal val="#ppt_x"/>
                                              </p:val>
                                            </p:tav>
                                          </p:tavLst>
                                        </p:anim>
                                        <p:anim calcmode="lin" valueType="num">
                                          <p:cBhvr>
                                            <p:cTn id="9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p:bldP spid="20" grpId="0"/>
          <p:bldP spid="21" grpId="0"/>
          <p:bldP spid="22" grpId="0"/>
          <p:bldP spid="23" grpId="0"/>
          <p:bldP spid="24" grpId="0"/>
          <p:bldP spid="25" grpId="0"/>
          <p:bldP spid="26" grpId="0"/>
          <p:bldP spid="27" grpId="0" animBg="1"/>
          <p:bldP spid="28" grpId="0" animBg="1"/>
          <p:bldP spid="3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0"/>
          <p:cNvSpPr/>
          <p:nvPr/>
        </p:nvSpPr>
        <p:spPr>
          <a:xfrm rot="5400000">
            <a:off x="5962783" y="3197277"/>
            <a:ext cx="498763" cy="429968"/>
          </a:xfrm>
          <a:prstGeom prst="triangle">
            <a:avLst/>
          </a:prstGeom>
          <a:solidFill>
            <a:srgbClr val="A1C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6544453" y="2967922"/>
            <a:ext cx="2954656" cy="923330"/>
          </a:xfrm>
          <a:prstGeom prst="rect">
            <a:avLst/>
          </a:prstGeom>
        </p:spPr>
        <p:txBody>
          <a:bodyPr wrap="none">
            <a:spAutoFit/>
          </a:bodyPr>
          <a:lstStyle/>
          <a:p>
            <a:pPr algn="ctr"/>
            <a:r>
              <a:rPr lang="zh-CN" altLang="en-US" sz="5400" dirty="0" smtClean="0">
                <a:solidFill>
                  <a:schemeClr val="tx1">
                    <a:lumMod val="75000"/>
                    <a:lumOff val="25000"/>
                  </a:schemeClr>
                </a:solidFill>
                <a:cs typeface="+mn-ea"/>
                <a:sym typeface="+mn-lt"/>
              </a:rPr>
              <a:t>专业认知</a:t>
            </a:r>
            <a:endParaRPr lang="en-US" altLang="zh-CN" sz="5400" dirty="0">
              <a:solidFill>
                <a:schemeClr val="tx1">
                  <a:lumMod val="75000"/>
                  <a:lumOff val="25000"/>
                </a:schemeClr>
              </a:solidFill>
              <a:cs typeface="+mn-ea"/>
              <a:sym typeface="+mn-lt"/>
            </a:endParaRPr>
          </a:p>
        </p:txBody>
      </p:sp>
      <p:sp>
        <p:nvSpPr>
          <p:cNvPr id="4" name="矩形 3"/>
          <p:cNvSpPr/>
          <p:nvPr/>
        </p:nvSpPr>
        <p:spPr>
          <a:xfrm>
            <a:off x="3544253" y="2688987"/>
            <a:ext cx="1441420" cy="1446550"/>
          </a:xfrm>
          <a:prstGeom prst="rect">
            <a:avLst/>
          </a:prstGeom>
        </p:spPr>
        <p:txBody>
          <a:bodyPr wrap="none">
            <a:spAutoFit/>
          </a:bodyPr>
          <a:lstStyle/>
          <a:p>
            <a:pPr algn="ctr"/>
            <a:r>
              <a:rPr lang="en-US" altLang="zh-CN" sz="8800" dirty="0">
                <a:solidFill>
                  <a:srgbClr val="1E1C1D"/>
                </a:solidFill>
                <a:cs typeface="+mn-ea"/>
                <a:sym typeface="+mn-lt"/>
              </a:rPr>
              <a:t>02</a:t>
            </a:r>
          </a:p>
        </p:txBody>
      </p:sp>
      <p:sp>
        <p:nvSpPr>
          <p:cNvPr id="5" name="矩形 4"/>
          <p:cNvSpPr/>
          <p:nvPr/>
        </p:nvSpPr>
        <p:spPr>
          <a:xfrm>
            <a:off x="2058843" y="2300649"/>
            <a:ext cx="8181473" cy="2271352"/>
          </a:xfrm>
          <a:prstGeom prst="rect">
            <a:avLst/>
          </a:prstGeom>
          <a:noFill/>
          <a:ln>
            <a:solidFill>
              <a:srgbClr val="A1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14:presetBounceEnd="8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80000">
                                          <p:cBhvr additive="base">
                                            <p:cTn id="12" dur="750" fill="hold"/>
                                            <p:tgtEl>
                                              <p:spTgt spid="4"/>
                                            </p:tgtEl>
                                            <p:attrNameLst>
                                              <p:attrName>ppt_x</p:attrName>
                                            </p:attrNameLst>
                                          </p:cBhvr>
                                          <p:tavLst>
                                            <p:tav tm="0">
                                              <p:val>
                                                <p:strVal val="0-#ppt_w/2"/>
                                              </p:val>
                                            </p:tav>
                                            <p:tav tm="100000">
                                              <p:val>
                                                <p:strVal val="#ppt_x"/>
                                              </p:val>
                                            </p:tav>
                                          </p:tavLst>
                                        </p:anim>
                                        <p:anim calcmode="lin" valueType="num" p14:bounceEnd="80000">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80000">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14:bounceEnd="80000">
                                          <p:cBhvr additive="base">
                                            <p:cTn id="16" dur="750" fill="hold"/>
                                            <p:tgtEl>
                                              <p:spTgt spid="3"/>
                                            </p:tgtEl>
                                            <p:attrNameLst>
                                              <p:attrName>ppt_x</p:attrName>
                                            </p:attrNameLst>
                                          </p:cBhvr>
                                          <p:tavLst>
                                            <p:tav tm="0">
                                              <p:val>
                                                <p:strVal val="1+#ppt_w/2"/>
                                              </p:val>
                                            </p:tav>
                                            <p:tav tm="100000">
                                              <p:val>
                                                <p:strVal val="#ppt_x"/>
                                              </p:val>
                                            </p:tav>
                                          </p:tavLst>
                                        </p:anim>
                                        <p:anim calcmode="lin" valueType="num" p14:bounceEnd="80000">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1+#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101393" y="4425155"/>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F3CAD1"/>
          </a:solidFill>
          <a:ln>
            <a:noFill/>
          </a:ln>
          <a:effectLst/>
        </p:spPr>
        <p:txBody>
          <a:bodyPr vert="horz" wrap="square" lIns="91440" tIns="45720" rIns="91440" bIns="45720" numCol="1" anchor="t" anchorCtr="0" compatLnSpc="1"/>
          <a:lstStyle/>
          <a:p>
            <a:endParaRPr lang="zh-CN" altLang="en-US">
              <a:cs typeface="+mn-ea"/>
              <a:sym typeface="+mn-lt"/>
            </a:endParaRPr>
          </a:p>
        </p:txBody>
      </p:sp>
      <p:sp>
        <p:nvSpPr>
          <p:cNvPr id="3" name="Freeform 6"/>
          <p:cNvSpPr/>
          <p:nvPr/>
        </p:nvSpPr>
        <p:spPr bwMode="auto">
          <a:xfrm>
            <a:off x="5721719" y="4425155"/>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rgbClr val="A1C4F2"/>
          </a:solidFill>
          <a:ln>
            <a:noFill/>
          </a:ln>
          <a:effectLst/>
        </p:spPr>
        <p:txBody>
          <a:bodyPr vert="horz" wrap="square" lIns="91440" tIns="45720" rIns="91440" bIns="45720" numCol="1" anchor="t" anchorCtr="0" compatLnSpc="1"/>
          <a:lstStyle/>
          <a:p>
            <a:endParaRPr lang="zh-CN" altLang="en-US">
              <a:cs typeface="+mn-ea"/>
              <a:sym typeface="+mn-lt"/>
            </a:endParaRPr>
          </a:p>
        </p:txBody>
      </p:sp>
      <p:sp>
        <p:nvSpPr>
          <p:cNvPr id="4" name="Freeform 7"/>
          <p:cNvSpPr/>
          <p:nvPr/>
        </p:nvSpPr>
        <p:spPr bwMode="auto">
          <a:xfrm>
            <a:off x="8356553" y="4425155"/>
            <a:ext cx="282886"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rgbClr val="F3CAD1"/>
          </a:solidFill>
          <a:ln>
            <a:noFill/>
          </a:ln>
          <a:effectLst/>
        </p:spPr>
        <p:txBody>
          <a:bodyPr vert="horz" wrap="square" lIns="91440" tIns="45720" rIns="91440" bIns="45720" numCol="1" anchor="t" anchorCtr="0" compatLnSpc="1"/>
          <a:lstStyle/>
          <a:p>
            <a:endParaRPr lang="zh-CN" altLang="en-US">
              <a:cs typeface="+mn-ea"/>
              <a:sym typeface="+mn-lt"/>
            </a:endParaRPr>
          </a:p>
        </p:txBody>
      </p:sp>
      <p:sp>
        <p:nvSpPr>
          <p:cNvPr id="6" name="矩形 47"/>
          <p:cNvSpPr>
            <a:spLocks noChangeArrowheads="1"/>
          </p:cNvSpPr>
          <p:nvPr/>
        </p:nvSpPr>
        <p:spPr bwMode="auto">
          <a:xfrm>
            <a:off x="2072429" y="491690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9pPr>
          </a:lstStyle>
          <a:p>
            <a:pPr>
              <a:buNone/>
            </a:pPr>
            <a:r>
              <a:rPr lang="zh-CN" altLang="en-US" sz="2000" dirty="0">
                <a:solidFill>
                  <a:srgbClr val="404040"/>
                </a:solidFill>
                <a:latin typeface="+mn-lt"/>
                <a:ea typeface="+mn-ea"/>
                <a:cs typeface="+mn-ea"/>
                <a:sym typeface="+mn-lt"/>
              </a:rPr>
              <a:t>单击此处输入标题</a:t>
            </a:r>
            <a:endParaRPr lang="en-US" altLang="zh-CN" sz="2000" dirty="0">
              <a:solidFill>
                <a:srgbClr val="404040"/>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p:txBody>
      </p:sp>
      <p:sp>
        <p:nvSpPr>
          <p:cNvPr id="7" name="矩形 47"/>
          <p:cNvSpPr>
            <a:spLocks noChangeArrowheads="1"/>
          </p:cNvSpPr>
          <p:nvPr/>
        </p:nvSpPr>
        <p:spPr bwMode="auto">
          <a:xfrm>
            <a:off x="4658957" y="491690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9pPr>
          </a:lstStyle>
          <a:p>
            <a:pPr>
              <a:buNone/>
            </a:pPr>
            <a:r>
              <a:rPr lang="zh-CN" altLang="en-US" sz="2000" dirty="0">
                <a:solidFill>
                  <a:srgbClr val="404040"/>
                </a:solidFill>
                <a:latin typeface="+mn-lt"/>
                <a:ea typeface="+mn-ea"/>
                <a:cs typeface="+mn-ea"/>
                <a:sym typeface="+mn-lt"/>
              </a:rPr>
              <a:t>单击此处输入标题</a:t>
            </a:r>
            <a:endParaRPr lang="en-US" altLang="zh-CN" sz="2000" dirty="0">
              <a:solidFill>
                <a:srgbClr val="404040"/>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p:txBody>
      </p:sp>
      <p:sp>
        <p:nvSpPr>
          <p:cNvPr id="8" name="矩形 47"/>
          <p:cNvSpPr>
            <a:spLocks noChangeArrowheads="1"/>
          </p:cNvSpPr>
          <p:nvPr/>
        </p:nvSpPr>
        <p:spPr bwMode="auto">
          <a:xfrm>
            <a:off x="7245485" y="491690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18" charset="0"/>
              </a:defRPr>
            </a:lvl9pPr>
          </a:lstStyle>
          <a:p>
            <a:pPr>
              <a:buNone/>
            </a:pPr>
            <a:r>
              <a:rPr lang="zh-CN" altLang="en-US" sz="2000" dirty="0">
                <a:solidFill>
                  <a:srgbClr val="404040"/>
                </a:solidFill>
                <a:latin typeface="+mn-lt"/>
                <a:ea typeface="+mn-ea"/>
                <a:cs typeface="+mn-ea"/>
                <a:sym typeface="+mn-lt"/>
              </a:rPr>
              <a:t>单击此处输入标题</a:t>
            </a:r>
            <a:endParaRPr lang="en-US" altLang="zh-CN" sz="2000" dirty="0">
              <a:solidFill>
                <a:srgbClr val="404040"/>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a:p>
            <a:pPr>
              <a:buNone/>
            </a:pPr>
            <a:r>
              <a:rPr lang="zh-CN" altLang="en-US" sz="1200" dirty="0">
                <a:solidFill>
                  <a:schemeClr val="tx1">
                    <a:lumMod val="85000"/>
                    <a:lumOff val="15000"/>
                  </a:schemeClr>
                </a:solidFill>
                <a:latin typeface="+mn-lt"/>
                <a:ea typeface="+mn-ea"/>
                <a:cs typeface="+mn-ea"/>
                <a:sym typeface="+mn-lt"/>
              </a:rPr>
              <a:t>请在这里输入您的主要叙述内容</a:t>
            </a:r>
            <a:endParaRPr lang="en-US" altLang="zh-CN" sz="1200" dirty="0">
              <a:solidFill>
                <a:schemeClr val="tx1">
                  <a:lumMod val="85000"/>
                  <a:lumOff val="15000"/>
                </a:schemeClr>
              </a:solidFill>
              <a:latin typeface="+mn-lt"/>
              <a:ea typeface="+mn-ea"/>
              <a:cs typeface="+mn-ea"/>
              <a:sym typeface="+mn-lt"/>
            </a:endParaRPr>
          </a:p>
        </p:txBody>
      </p:sp>
      <p:grpSp>
        <p:nvGrpSpPr>
          <p:cNvPr id="13" name="组合 31"/>
          <p:cNvGrpSpPr/>
          <p:nvPr/>
        </p:nvGrpSpPr>
        <p:grpSpPr>
          <a:xfrm>
            <a:off x="4753377" y="2047821"/>
            <a:ext cx="2170610" cy="2179676"/>
            <a:chOff x="3710640" y="2354079"/>
            <a:chExt cx="2170610" cy="2179676"/>
          </a:xfrm>
        </p:grpSpPr>
        <p:sp>
          <p:nvSpPr>
            <p:cNvPr id="14" name="Oval 11"/>
            <p:cNvSpPr>
              <a:spLocks noChangeArrowheads="1"/>
            </p:cNvSpPr>
            <p:nvPr/>
          </p:nvSpPr>
          <p:spPr bwMode="auto">
            <a:xfrm>
              <a:off x="3710640" y="2354079"/>
              <a:ext cx="2170610" cy="2179676"/>
            </a:xfrm>
            <a:prstGeom prst="ellipse">
              <a:avLst/>
            </a:prstGeom>
            <a:noFill/>
            <a:ln>
              <a:solidFill>
                <a:srgbClr val="A1C4F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 name="Oval 21"/>
            <p:cNvSpPr>
              <a:spLocks noChangeArrowheads="1"/>
            </p:cNvSpPr>
            <p:nvPr/>
          </p:nvSpPr>
          <p:spPr bwMode="auto">
            <a:xfrm>
              <a:off x="4015287" y="2673233"/>
              <a:ext cx="1564942" cy="1572196"/>
            </a:xfrm>
            <a:prstGeom prst="ellipse">
              <a:avLst/>
            </a:prstGeom>
            <a:solidFill>
              <a:srgbClr val="A1C4F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grpSp>
      <p:grpSp>
        <p:nvGrpSpPr>
          <p:cNvPr id="16" name="组合 34"/>
          <p:cNvGrpSpPr/>
          <p:nvPr/>
        </p:nvGrpSpPr>
        <p:grpSpPr>
          <a:xfrm>
            <a:off x="7344690" y="2047821"/>
            <a:ext cx="2170610" cy="2179676"/>
            <a:chOff x="6301953" y="2354079"/>
            <a:chExt cx="2170610" cy="2179676"/>
          </a:xfrm>
        </p:grpSpPr>
        <p:sp>
          <p:nvSpPr>
            <p:cNvPr id="17" name="Oval 14"/>
            <p:cNvSpPr>
              <a:spLocks noChangeArrowheads="1"/>
            </p:cNvSpPr>
            <p:nvPr/>
          </p:nvSpPr>
          <p:spPr bwMode="auto">
            <a:xfrm>
              <a:off x="6301953" y="2354079"/>
              <a:ext cx="2170610" cy="2179676"/>
            </a:xfrm>
            <a:prstGeom prst="ellipse">
              <a:avLst/>
            </a:prstGeom>
            <a:noFill/>
            <a:ln>
              <a:solidFill>
                <a:srgbClr val="F3CAD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Oval 22"/>
            <p:cNvSpPr>
              <a:spLocks noChangeArrowheads="1"/>
            </p:cNvSpPr>
            <p:nvPr/>
          </p:nvSpPr>
          <p:spPr bwMode="auto">
            <a:xfrm>
              <a:off x="6606600" y="2673233"/>
              <a:ext cx="1561316" cy="1572196"/>
            </a:xfrm>
            <a:prstGeom prst="ellipse">
              <a:avLst/>
            </a:pr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grpSp>
        <p:nvGrpSpPr>
          <p:cNvPr id="19" name="组合 37"/>
          <p:cNvGrpSpPr/>
          <p:nvPr/>
        </p:nvGrpSpPr>
        <p:grpSpPr>
          <a:xfrm>
            <a:off x="2152998" y="2047821"/>
            <a:ext cx="2170610" cy="2179676"/>
            <a:chOff x="1110261" y="2354079"/>
            <a:chExt cx="2170610" cy="2179676"/>
          </a:xfrm>
        </p:grpSpPr>
        <p:sp>
          <p:nvSpPr>
            <p:cNvPr id="20" name="Oval 9"/>
            <p:cNvSpPr>
              <a:spLocks noChangeArrowheads="1"/>
            </p:cNvSpPr>
            <p:nvPr/>
          </p:nvSpPr>
          <p:spPr bwMode="auto">
            <a:xfrm>
              <a:off x="1110261" y="2354079"/>
              <a:ext cx="2170610" cy="2179676"/>
            </a:xfrm>
            <a:prstGeom prst="ellipse">
              <a:avLst/>
            </a:prstGeom>
            <a:noFill/>
            <a:ln>
              <a:solidFill>
                <a:srgbClr val="F3CAD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Oval 20"/>
            <p:cNvSpPr>
              <a:spLocks noChangeArrowheads="1"/>
            </p:cNvSpPr>
            <p:nvPr/>
          </p:nvSpPr>
          <p:spPr bwMode="auto">
            <a:xfrm>
              <a:off x="1426521" y="2673233"/>
              <a:ext cx="1564942" cy="1572196"/>
            </a:xfrm>
            <a:prstGeom prst="ellipse">
              <a:avLst/>
            </a:prstGeom>
            <a:solidFill>
              <a:srgbClr val="F3CAD1"/>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grpSp>
      <p:sp>
        <p:nvSpPr>
          <p:cNvPr id="22" name="文本框 21"/>
          <p:cNvSpPr txBox="1"/>
          <p:nvPr/>
        </p:nvSpPr>
        <p:spPr>
          <a:xfrm flipH="1">
            <a:off x="2801978" y="2521066"/>
            <a:ext cx="938077" cy="1129027"/>
          </a:xfrm>
          <a:prstGeom prst="rect">
            <a:avLst/>
          </a:prstGeom>
          <a:noFill/>
        </p:spPr>
        <p:txBody>
          <a:bodyPr wrap="none" rtlCol="0">
            <a:spAutoFit/>
          </a:bodyPr>
          <a:lstStyle/>
          <a:p>
            <a:pPr algn="ctr">
              <a:lnSpc>
                <a:spcPct val="120000"/>
              </a:lnSpc>
            </a:pPr>
            <a:r>
              <a:rPr lang="zh-CN" altLang="en-US" sz="4400" b="1" baseline="-3000" dirty="0">
                <a:solidFill>
                  <a:schemeClr val="bg1"/>
                </a:solidFill>
                <a:cs typeface="+mn-ea"/>
                <a:sym typeface="+mn-lt"/>
              </a:rPr>
              <a:t>添加</a:t>
            </a:r>
            <a:endParaRPr lang="en-US" altLang="zh-CN" sz="4400" b="1" baseline="-3000" dirty="0">
              <a:solidFill>
                <a:schemeClr val="bg1"/>
              </a:solidFill>
              <a:cs typeface="+mn-ea"/>
              <a:sym typeface="+mn-lt"/>
            </a:endParaRPr>
          </a:p>
          <a:p>
            <a:pPr algn="ctr">
              <a:lnSpc>
                <a:spcPct val="120000"/>
              </a:lnSpc>
            </a:pPr>
            <a:r>
              <a:rPr lang="zh-CN" altLang="en-US" sz="4400" b="1" baseline="-3000" dirty="0">
                <a:solidFill>
                  <a:schemeClr val="bg1"/>
                </a:solidFill>
                <a:cs typeface="+mn-ea"/>
                <a:sym typeface="+mn-lt"/>
              </a:rPr>
              <a:t>文本</a:t>
            </a:r>
          </a:p>
        </p:txBody>
      </p:sp>
      <p:sp>
        <p:nvSpPr>
          <p:cNvPr id="23" name="文本框 22"/>
          <p:cNvSpPr txBox="1"/>
          <p:nvPr/>
        </p:nvSpPr>
        <p:spPr>
          <a:xfrm flipH="1">
            <a:off x="5352814" y="2564536"/>
            <a:ext cx="938077" cy="1129027"/>
          </a:xfrm>
          <a:prstGeom prst="rect">
            <a:avLst/>
          </a:prstGeom>
          <a:noFill/>
        </p:spPr>
        <p:txBody>
          <a:bodyPr wrap="none" rtlCol="0">
            <a:spAutoFit/>
          </a:bodyPr>
          <a:lstStyle/>
          <a:p>
            <a:pPr algn="ctr">
              <a:lnSpc>
                <a:spcPct val="120000"/>
              </a:lnSpc>
            </a:pPr>
            <a:r>
              <a:rPr lang="zh-CN" altLang="en-US" sz="4400" b="1" baseline="-3000" dirty="0">
                <a:solidFill>
                  <a:schemeClr val="bg1"/>
                </a:solidFill>
                <a:cs typeface="+mn-ea"/>
                <a:sym typeface="+mn-lt"/>
              </a:rPr>
              <a:t>添加</a:t>
            </a:r>
            <a:endParaRPr lang="en-US" altLang="zh-CN" sz="4400" b="1" baseline="-3000" dirty="0">
              <a:solidFill>
                <a:schemeClr val="bg1"/>
              </a:solidFill>
              <a:cs typeface="+mn-ea"/>
              <a:sym typeface="+mn-lt"/>
            </a:endParaRPr>
          </a:p>
          <a:p>
            <a:pPr algn="ctr">
              <a:lnSpc>
                <a:spcPct val="120000"/>
              </a:lnSpc>
            </a:pPr>
            <a:r>
              <a:rPr lang="zh-CN" altLang="en-US" sz="4400" b="1" baseline="-3000" dirty="0">
                <a:solidFill>
                  <a:schemeClr val="bg1"/>
                </a:solidFill>
                <a:cs typeface="+mn-ea"/>
                <a:sym typeface="+mn-lt"/>
              </a:rPr>
              <a:t>文本</a:t>
            </a:r>
          </a:p>
        </p:txBody>
      </p:sp>
      <p:sp>
        <p:nvSpPr>
          <p:cNvPr id="24" name="文本框 23"/>
          <p:cNvSpPr txBox="1"/>
          <p:nvPr/>
        </p:nvSpPr>
        <p:spPr>
          <a:xfrm flipH="1">
            <a:off x="7963279" y="2608101"/>
            <a:ext cx="938077" cy="1129027"/>
          </a:xfrm>
          <a:prstGeom prst="rect">
            <a:avLst/>
          </a:prstGeom>
          <a:noFill/>
        </p:spPr>
        <p:txBody>
          <a:bodyPr wrap="none" rtlCol="0">
            <a:spAutoFit/>
          </a:bodyPr>
          <a:lstStyle/>
          <a:p>
            <a:pPr algn="ctr">
              <a:lnSpc>
                <a:spcPct val="120000"/>
              </a:lnSpc>
            </a:pPr>
            <a:r>
              <a:rPr lang="zh-CN" altLang="en-US" sz="4400" b="1" baseline="-3000" dirty="0">
                <a:solidFill>
                  <a:schemeClr val="bg1"/>
                </a:solidFill>
                <a:cs typeface="+mn-ea"/>
                <a:sym typeface="+mn-lt"/>
              </a:rPr>
              <a:t>添加</a:t>
            </a:r>
            <a:endParaRPr lang="en-US" altLang="zh-CN" sz="4400" b="1" baseline="-3000" dirty="0">
              <a:solidFill>
                <a:schemeClr val="bg1"/>
              </a:solidFill>
              <a:cs typeface="+mn-ea"/>
              <a:sym typeface="+mn-lt"/>
            </a:endParaRPr>
          </a:p>
          <a:p>
            <a:pPr algn="ctr">
              <a:lnSpc>
                <a:spcPct val="120000"/>
              </a:lnSpc>
            </a:pPr>
            <a:r>
              <a:rPr lang="zh-CN" altLang="en-US" sz="4400" b="1" baseline="-3000" dirty="0">
                <a:solidFill>
                  <a:schemeClr val="bg1"/>
                </a:solidFill>
                <a:cs typeface="+mn-ea"/>
                <a:sym typeface="+mn-lt"/>
              </a:rPr>
              <a:t>文本</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decel="28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1500"/>
                            </p:stCondLst>
                            <p:childTnLst>
                              <p:par>
                                <p:cTn id="28" presetID="37"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900" decel="100000" fill="hold"/>
                                        <p:tgtEl>
                                          <p:spTgt spid="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900" decel="100000" fill="hold"/>
                                        <p:tgtEl>
                                          <p:spTgt spid="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40" presetID="37"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900" decel="100000" fill="hold"/>
                                        <p:tgtEl>
                                          <p:spTgt spid="4"/>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4" grpId="0" bldLvl="0" animBg="1"/>
      <p:bldP spid="6" grpId="0"/>
      <p:bldP spid="7" grpId="0"/>
      <p:bldP spid="8" grpId="0"/>
      <p:bldP spid="22" grpId="0"/>
      <p:bldP spid="23" grpId="0"/>
      <p:bldP spid="24" grpId="0"/>
    </p:bldLst>
  </p:timing>
</p:sld>
</file>

<file path=ppt/theme/theme1.xml><?xml version="1.0" encoding="utf-8"?>
<a:theme xmlns:a="http://schemas.openxmlformats.org/drawingml/2006/main" name="Office 主题">
  <a:themeElements>
    <a:clrScheme name="自定义 2">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sc512g1i">
      <a:majorFont>
        <a:latin typeface="微软雅黑 Light"/>
        <a:ea typeface="微软雅黑"/>
        <a:cs typeface=""/>
      </a:majorFont>
      <a:minorFont>
        <a:latin typeface="微软雅黑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1382</Words>
  <Application>Microsoft Office PowerPoint</Application>
  <PresentationFormat>自定义</PresentationFormat>
  <Paragraphs>167</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雷锋PPT网www.lfppt.com</dc:title>
  <dc:creator>雷锋PPT网www.lfppt.com</dc:creator>
  <cp:keywords>雷锋PPT网www.lfppt.com</cp:keywords>
  <cp:lastModifiedBy>lihui dai</cp:lastModifiedBy>
  <cp:revision>68</cp:revision>
  <dcterms:created xsi:type="dcterms:W3CDTF">2017-08-18T03:02:00Z</dcterms:created>
  <dcterms:modified xsi:type="dcterms:W3CDTF">2022-03-15T03:06:25Z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5BDCACB320E84E05B2F434C500899045</vt:lpwstr>
  </property>
</Properties>
</file>