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5" r:id="rId7"/>
    <p:sldId id="266" r:id="rId8"/>
    <p:sldId id="268" r:id="rId9"/>
    <p:sldId id="267" r:id="rId10"/>
    <p:sldId id="259" r:id="rId11"/>
    <p:sldId id="270" r:id="rId12"/>
    <p:sldId id="272" r:id="rId13"/>
    <p:sldId id="269" r:id="rId14"/>
    <p:sldId id="271" r:id="rId15"/>
    <p:sldId id="273" r:id="rId16"/>
    <p:sldId id="260" r:id="rId17"/>
    <p:sldId id="274" r:id="rId18"/>
    <p:sldId id="275" r:id="rId19"/>
    <p:sldId id="276" r:id="rId20"/>
    <p:sldId id="277" r:id="rId21"/>
    <p:sldId id="278" r:id="rId22"/>
    <p:sldId id="261" r:id="rId23"/>
    <p:sldId id="279" r:id="rId24"/>
    <p:sldId id="281" r:id="rId25"/>
    <p:sldId id="282" r:id="rId26"/>
    <p:sldId id="280" r:id="rId27"/>
    <p:sldId id="262" r:id="rId28"/>
  </p:sldIdLst>
  <p:sldSz cx="12192000" cy="6858000"/>
  <p:notesSz cx="7103745" cy="10234295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428"/>
    <a:srgbClr val="B8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68" autoAdjust="0"/>
  </p:normalViewPr>
  <p:slideViewPr>
    <p:cSldViewPr snapToGrid="0">
      <p:cViewPr varScale="1">
        <p:scale>
          <a:sx n="85" d="100"/>
          <a:sy n="85" d="100"/>
        </p:scale>
        <p:origin x="-54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0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雷锋</a:t>
            </a:r>
            <a:r>
              <a:rPr lang="en-US" altLang="zh-CN" dirty="0"/>
              <a:t>PPT</a:t>
            </a:r>
            <a:r>
              <a:rPr lang="zh-CN" altLang="en-US" dirty="0"/>
              <a:t>网</a:t>
            </a:r>
            <a:r>
              <a:rPr lang="en-US" altLang="zh-CN" dirty="0"/>
              <a:t>www.lfppt.com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4318000" y="2766695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6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雷锋PPT网www.lfppt.com" descr="008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-4445" y="-27940"/>
            <a:ext cx="12201525" cy="6913880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2464435" y="-53975"/>
            <a:ext cx="7265035" cy="6965950"/>
          </a:xfrm>
          <a:custGeom>
            <a:avLst/>
            <a:gdLst>
              <a:gd name="connsiteX0" fmla="*/ 0 w 7265035"/>
              <a:gd name="connsiteY0" fmla="*/ 0 h 6965950"/>
              <a:gd name="connsiteX1" fmla="*/ 7265035 w 7265035"/>
              <a:gd name="connsiteY1" fmla="*/ 0 h 6965950"/>
              <a:gd name="connsiteX2" fmla="*/ 7265035 w 7265035"/>
              <a:gd name="connsiteY2" fmla="*/ 6965950 h 6965950"/>
              <a:gd name="connsiteX3" fmla="*/ 0 w 7265035"/>
              <a:gd name="connsiteY3" fmla="*/ 6965950 h 6965950"/>
              <a:gd name="connsiteX4" fmla="*/ 0 w 7265035"/>
              <a:gd name="connsiteY4" fmla="*/ 0 h 6965950"/>
              <a:gd name="connsiteX5" fmla="*/ 394970 w 7265035"/>
              <a:gd name="connsiteY5" fmla="*/ 746125 h 6965950"/>
              <a:gd name="connsiteX6" fmla="*/ 394970 w 7265035"/>
              <a:gd name="connsiteY6" fmla="*/ 4208145 h 6965950"/>
              <a:gd name="connsiteX7" fmla="*/ 6870065 w 7265035"/>
              <a:gd name="connsiteY7" fmla="*/ 4208145 h 6965950"/>
              <a:gd name="connsiteX8" fmla="*/ 6870065 w 7265035"/>
              <a:gd name="connsiteY8" fmla="*/ 746125 h 6965950"/>
              <a:gd name="connsiteX9" fmla="*/ 394970 w 7265035"/>
              <a:gd name="connsiteY9" fmla="*/ 746125 h 696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65035" h="6965950">
                <a:moveTo>
                  <a:pt x="0" y="0"/>
                </a:moveTo>
                <a:lnTo>
                  <a:pt x="7265035" y="0"/>
                </a:lnTo>
                <a:lnTo>
                  <a:pt x="7265035" y="6965950"/>
                </a:lnTo>
                <a:lnTo>
                  <a:pt x="0" y="6965950"/>
                </a:lnTo>
                <a:lnTo>
                  <a:pt x="0" y="0"/>
                </a:lnTo>
                <a:close/>
                <a:moveTo>
                  <a:pt x="394970" y="746125"/>
                </a:moveTo>
                <a:lnTo>
                  <a:pt x="394970" y="4208145"/>
                </a:lnTo>
                <a:lnTo>
                  <a:pt x="6870065" y="4208145"/>
                </a:lnTo>
                <a:lnTo>
                  <a:pt x="6870065" y="746125"/>
                </a:lnTo>
                <a:lnTo>
                  <a:pt x="394970" y="746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462020" y="1235076"/>
            <a:ext cx="5269230" cy="2376805"/>
          </a:xfrm>
          <a:custGeom>
            <a:avLst/>
            <a:gdLst>
              <a:gd name="connsiteX0" fmla="*/ 0 w 5269230"/>
              <a:gd name="connsiteY0" fmla="*/ 0 h 2376805"/>
              <a:gd name="connsiteX1" fmla="*/ 5269230 w 5269230"/>
              <a:gd name="connsiteY1" fmla="*/ 0 h 2376805"/>
              <a:gd name="connsiteX2" fmla="*/ 5269230 w 5269230"/>
              <a:gd name="connsiteY2" fmla="*/ 2376805 h 2376805"/>
              <a:gd name="connsiteX3" fmla="*/ 0 w 5269230"/>
              <a:gd name="connsiteY3" fmla="*/ 2376805 h 2376805"/>
              <a:gd name="connsiteX4" fmla="*/ 0 w 5269230"/>
              <a:gd name="connsiteY4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9230" h="2376805">
                <a:moveTo>
                  <a:pt x="0" y="0"/>
                </a:moveTo>
                <a:lnTo>
                  <a:pt x="5269230" y="0"/>
                </a:lnTo>
                <a:lnTo>
                  <a:pt x="5269230" y="2376805"/>
                </a:lnTo>
                <a:lnTo>
                  <a:pt x="0" y="23768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65550" y="1762760"/>
            <a:ext cx="46596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0A1428"/>
                </a:solidFill>
                <a:cs typeface="+mn-ea"/>
                <a:sym typeface="+mn-lt"/>
              </a:rPr>
              <a:t>考研复试</a:t>
            </a:r>
            <a:endParaRPr lang="zh-CN" altLang="en-US" sz="80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0" y="4479925"/>
            <a:ext cx="6247130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1600" dirty="0" smtClean="0">
                <a:solidFill>
                  <a:srgbClr val="0A1428"/>
                </a:solidFill>
                <a:cs typeface="+mn-ea"/>
                <a:sym typeface="+mn-lt"/>
              </a:rPr>
              <a:t>学生：代用名</a:t>
            </a:r>
            <a:endParaRPr lang="en-US" altLang="zh-CN" sz="16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832860" y="5358130"/>
            <a:ext cx="4525010" cy="635"/>
          </a:xfrm>
          <a:prstGeom prst="line">
            <a:avLst/>
          </a:prstGeom>
          <a:ln w="25400">
            <a:solidFill>
              <a:srgbClr val="0A1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0" grpId="0" animBg="1"/>
      <p:bldP spid="2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教育背景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341"/>
          <p:cNvSpPr>
            <a:spLocks noChangeArrowheads="1"/>
          </p:cNvSpPr>
          <p:nvPr/>
        </p:nvSpPr>
        <p:spPr bwMode="auto">
          <a:xfrm>
            <a:off x="3808730" y="1934210"/>
            <a:ext cx="199009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1400" b="1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295400" y="2286635"/>
            <a:ext cx="45034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73140" y="1736090"/>
            <a:ext cx="994410" cy="1932305"/>
            <a:chOff x="8796" y="1846"/>
            <a:chExt cx="1566" cy="3043"/>
          </a:xfrm>
        </p:grpSpPr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8838" y="1846"/>
              <a:ext cx="1524" cy="3043"/>
            </a:xfrm>
            <a:custGeom>
              <a:avLst/>
              <a:gdLst>
                <a:gd name="T0" fmla="*/ 0 w 498"/>
                <a:gd name="T1" fmla="*/ 0 h 994"/>
                <a:gd name="T2" fmla="*/ 498 w 498"/>
                <a:gd name="T3" fmla="*/ 498 h 994"/>
                <a:gd name="T4" fmla="*/ 0 w 498"/>
                <a:gd name="T5" fmla="*/ 994 h 994"/>
                <a:gd name="T6" fmla="*/ 0 w 498"/>
                <a:gd name="T7" fmla="*/ 0 h 9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8"/>
                <a:gd name="T13" fmla="*/ 0 h 994"/>
                <a:gd name="T14" fmla="*/ 498 w 498"/>
                <a:gd name="T15" fmla="*/ 994 h 9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8" h="994">
                  <a:moveTo>
                    <a:pt x="0" y="0"/>
                  </a:moveTo>
                  <a:lnTo>
                    <a:pt x="498" y="498"/>
                  </a:lnTo>
                  <a:lnTo>
                    <a:pt x="0" y="9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682"/>
            <p:cNvSpPr>
              <a:spLocks noChangeArrowheads="1"/>
            </p:cNvSpPr>
            <p:nvPr/>
          </p:nvSpPr>
          <p:spPr bwMode="auto">
            <a:xfrm>
              <a:off x="8796" y="3019"/>
              <a:ext cx="134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38%</a:t>
              </a:r>
              <a:endParaRPr lang="en-US" altLang="en-US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" name="TextBox 344"/>
          <p:cNvSpPr>
            <a:spLocks noChangeArrowheads="1"/>
          </p:cNvSpPr>
          <p:nvPr/>
        </p:nvSpPr>
        <p:spPr bwMode="auto">
          <a:xfrm>
            <a:off x="6357620" y="4306570"/>
            <a:ext cx="21259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1400" b="1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zh-CN" altLang="en-US" sz="1400" b="1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357620" y="4658995"/>
            <a:ext cx="451675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5880" y="3885565"/>
            <a:ext cx="963930" cy="1932305"/>
            <a:chOff x="7320" y="5231"/>
            <a:chExt cx="1518" cy="3043"/>
          </a:xfrm>
        </p:grpSpPr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7320" y="5231"/>
              <a:ext cx="1518" cy="3043"/>
            </a:xfrm>
            <a:custGeom>
              <a:avLst/>
              <a:gdLst>
                <a:gd name="T0" fmla="*/ 496 w 496"/>
                <a:gd name="T1" fmla="*/ 994 h 994"/>
                <a:gd name="T2" fmla="*/ 0 w 496"/>
                <a:gd name="T3" fmla="*/ 498 h 994"/>
                <a:gd name="T4" fmla="*/ 496 w 496"/>
                <a:gd name="T5" fmla="*/ 0 h 994"/>
                <a:gd name="T6" fmla="*/ 496 w 496"/>
                <a:gd name="T7" fmla="*/ 994 h 9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994"/>
                <a:gd name="T14" fmla="*/ 496 w 496"/>
                <a:gd name="T15" fmla="*/ 994 h 9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994">
                  <a:moveTo>
                    <a:pt x="496" y="994"/>
                  </a:moveTo>
                  <a:lnTo>
                    <a:pt x="0" y="498"/>
                  </a:lnTo>
                  <a:lnTo>
                    <a:pt x="496" y="0"/>
                  </a:lnTo>
                  <a:lnTo>
                    <a:pt x="496" y="9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682"/>
            <p:cNvSpPr>
              <a:spLocks noChangeArrowheads="1"/>
            </p:cNvSpPr>
            <p:nvPr/>
          </p:nvSpPr>
          <p:spPr bwMode="auto">
            <a:xfrm>
              <a:off x="7492" y="6449"/>
              <a:ext cx="134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62%</a:t>
              </a:r>
              <a:endParaRPr lang="en-US" altLang="en-US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239000" y="1842770"/>
            <a:ext cx="3635375" cy="1661795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95400" y="4020820"/>
            <a:ext cx="3636010" cy="1662430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11" grpId="0"/>
      <p:bldP spid="12" grpId="0"/>
      <p:bldP spid="17" grpId="0"/>
      <p:bldP spid="18" grpId="0"/>
      <p:bldP spid="23" grpId="0" bldLvl="0" animBg="1"/>
      <p:bldP spid="2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工作经验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918524" y="3373915"/>
            <a:ext cx="2052000" cy="108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50" name="Rectangle 5"/>
          <p:cNvSpPr/>
          <p:nvPr/>
        </p:nvSpPr>
        <p:spPr>
          <a:xfrm>
            <a:off x="2985361" y="3373915"/>
            <a:ext cx="2052000" cy="108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51" name="Rectangle 6"/>
          <p:cNvSpPr/>
          <p:nvPr/>
        </p:nvSpPr>
        <p:spPr>
          <a:xfrm>
            <a:off x="5052198" y="3373915"/>
            <a:ext cx="2052000" cy="108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52" name="Rectangle 7"/>
          <p:cNvSpPr/>
          <p:nvPr/>
        </p:nvSpPr>
        <p:spPr>
          <a:xfrm>
            <a:off x="7119029" y="3373915"/>
            <a:ext cx="2052000" cy="108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9185862" y="3373915"/>
            <a:ext cx="2052000" cy="108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cs typeface="+mn-ea"/>
              <a:sym typeface="+mn-lt"/>
            </a:endParaRPr>
          </a:p>
        </p:txBody>
      </p:sp>
      <p:grpSp>
        <p:nvGrpSpPr>
          <p:cNvPr id="54" name="Group 14"/>
          <p:cNvGrpSpPr/>
          <p:nvPr/>
        </p:nvGrpSpPr>
        <p:grpSpPr>
          <a:xfrm>
            <a:off x="1097526" y="2340463"/>
            <a:ext cx="648000" cy="648000"/>
            <a:chOff x="7322925" y="1113826"/>
            <a:chExt cx="418280" cy="418280"/>
          </a:xfrm>
        </p:grpSpPr>
        <p:sp>
          <p:nvSpPr>
            <p:cNvPr id="55" name="Teardrop 15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Group 17"/>
          <p:cNvGrpSpPr/>
          <p:nvPr/>
        </p:nvGrpSpPr>
        <p:grpSpPr>
          <a:xfrm>
            <a:off x="5229310" y="2340463"/>
            <a:ext cx="648000" cy="648000"/>
            <a:chOff x="4158893" y="1506251"/>
            <a:chExt cx="418280" cy="418280"/>
          </a:xfrm>
        </p:grpSpPr>
        <p:sp>
          <p:nvSpPr>
            <p:cNvPr id="58" name="Teardrop 18"/>
            <p:cNvSpPr/>
            <p:nvPr/>
          </p:nvSpPr>
          <p:spPr>
            <a:xfrm rot="8100000">
              <a:off x="4158893" y="1506251"/>
              <a:ext cx="418280" cy="41828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4238052" y="1639825"/>
              <a:ext cx="258741" cy="168209"/>
            </a:xfrm>
            <a:custGeom>
              <a:avLst/>
              <a:gdLst>
                <a:gd name="T0" fmla="*/ 304 w 400"/>
                <a:gd name="T1" fmla="*/ 73 h 260"/>
                <a:gd name="T2" fmla="*/ 288 w 400"/>
                <a:gd name="T3" fmla="*/ 74 h 260"/>
                <a:gd name="T4" fmla="*/ 186 w 400"/>
                <a:gd name="T5" fmla="*/ 0 h 260"/>
                <a:gd name="T6" fmla="*/ 80 w 400"/>
                <a:gd name="T7" fmla="*/ 104 h 260"/>
                <a:gd name="T8" fmla="*/ 81 w 400"/>
                <a:gd name="T9" fmla="*/ 119 h 260"/>
                <a:gd name="T10" fmla="*/ 72 w 400"/>
                <a:gd name="T11" fmla="*/ 118 h 260"/>
                <a:gd name="T12" fmla="*/ 0 w 400"/>
                <a:gd name="T13" fmla="*/ 189 h 260"/>
                <a:gd name="T14" fmla="*/ 72 w 400"/>
                <a:gd name="T15" fmla="*/ 260 h 260"/>
                <a:gd name="T16" fmla="*/ 172 w 400"/>
                <a:gd name="T17" fmla="*/ 260 h 260"/>
                <a:gd name="T18" fmla="*/ 172 w 400"/>
                <a:gd name="T19" fmla="*/ 184 h 260"/>
                <a:gd name="T20" fmla="*/ 130 w 400"/>
                <a:gd name="T21" fmla="*/ 184 h 260"/>
                <a:gd name="T22" fmla="*/ 200 w 400"/>
                <a:gd name="T23" fmla="*/ 92 h 260"/>
                <a:gd name="T24" fmla="*/ 270 w 400"/>
                <a:gd name="T25" fmla="*/ 184 h 260"/>
                <a:gd name="T26" fmla="*/ 228 w 400"/>
                <a:gd name="T27" fmla="*/ 184 h 260"/>
                <a:gd name="T28" fmla="*/ 228 w 400"/>
                <a:gd name="T29" fmla="*/ 260 h 260"/>
                <a:gd name="T30" fmla="*/ 304 w 400"/>
                <a:gd name="T31" fmla="*/ 260 h 260"/>
                <a:gd name="T32" fmla="*/ 400 w 400"/>
                <a:gd name="T33" fmla="*/ 166 h 260"/>
                <a:gd name="T34" fmla="*/ 304 w 400"/>
                <a:gd name="T35" fmla="*/ 7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Group 20"/>
          <p:cNvGrpSpPr/>
          <p:nvPr/>
        </p:nvGrpSpPr>
        <p:grpSpPr>
          <a:xfrm>
            <a:off x="3171593" y="2340463"/>
            <a:ext cx="648000" cy="648000"/>
            <a:chOff x="2708324" y="1506251"/>
            <a:chExt cx="418280" cy="418280"/>
          </a:xfrm>
        </p:grpSpPr>
        <p:sp>
          <p:nvSpPr>
            <p:cNvPr id="61" name="Teardrop 21"/>
            <p:cNvSpPr/>
            <p:nvPr/>
          </p:nvSpPr>
          <p:spPr>
            <a:xfrm rot="8100000">
              <a:off x="2708324" y="1506251"/>
              <a:ext cx="418280" cy="41828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6"/>
            <p:cNvSpPr>
              <a:spLocks noEditPoints="1"/>
            </p:cNvSpPr>
            <p:nvPr/>
          </p:nvSpPr>
          <p:spPr bwMode="auto">
            <a:xfrm>
              <a:off x="2796143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Group 23"/>
          <p:cNvGrpSpPr/>
          <p:nvPr/>
        </p:nvGrpSpPr>
        <p:grpSpPr>
          <a:xfrm>
            <a:off x="9372723" y="2340463"/>
            <a:ext cx="648000" cy="648000"/>
            <a:chOff x="7178907" y="1506251"/>
            <a:chExt cx="418280" cy="418280"/>
          </a:xfrm>
        </p:grpSpPr>
        <p:sp>
          <p:nvSpPr>
            <p:cNvPr id="64" name="Teardrop 24"/>
            <p:cNvSpPr/>
            <p:nvPr/>
          </p:nvSpPr>
          <p:spPr>
            <a:xfrm rot="8100000">
              <a:off x="7178907" y="1506251"/>
              <a:ext cx="418280" cy="41828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21"/>
            <p:cNvSpPr>
              <a:spLocks noEditPoints="1"/>
            </p:cNvSpPr>
            <p:nvPr/>
          </p:nvSpPr>
          <p:spPr bwMode="auto">
            <a:xfrm>
              <a:off x="7275187" y="1629449"/>
              <a:ext cx="238323" cy="212150"/>
            </a:xfrm>
            <a:custGeom>
              <a:avLst/>
              <a:gdLst>
                <a:gd name="T0" fmla="*/ 62 w 401"/>
                <a:gd name="T1" fmla="*/ 116 h 357"/>
                <a:gd name="T2" fmla="*/ 117 w 401"/>
                <a:gd name="T3" fmla="*/ 135 h 357"/>
                <a:gd name="T4" fmla="*/ 124 w 401"/>
                <a:gd name="T5" fmla="*/ 133 h 357"/>
                <a:gd name="T6" fmla="*/ 155 w 401"/>
                <a:gd name="T7" fmla="*/ 106 h 357"/>
                <a:gd name="T8" fmla="*/ 156 w 401"/>
                <a:gd name="T9" fmla="*/ 100 h 357"/>
                <a:gd name="T10" fmla="*/ 141 w 401"/>
                <a:gd name="T11" fmla="*/ 81 h 357"/>
                <a:gd name="T12" fmla="*/ 219 w 401"/>
                <a:gd name="T13" fmla="*/ 1 h 357"/>
                <a:gd name="T14" fmla="*/ 160 w 401"/>
                <a:gd name="T15" fmla="*/ 1 h 357"/>
                <a:gd name="T16" fmla="*/ 86 w 401"/>
                <a:gd name="T17" fmla="*/ 39 h 357"/>
                <a:gd name="T18" fmla="*/ 55 w 401"/>
                <a:gd name="T19" fmla="*/ 63 h 357"/>
                <a:gd name="T20" fmla="*/ 43 w 401"/>
                <a:gd name="T21" fmla="*/ 90 h 357"/>
                <a:gd name="T22" fmla="*/ 18 w 401"/>
                <a:gd name="T23" fmla="*/ 98 h 357"/>
                <a:gd name="T24" fmla="*/ 3 w 401"/>
                <a:gd name="T25" fmla="*/ 110 h 357"/>
                <a:gd name="T26" fmla="*/ 2 w 401"/>
                <a:gd name="T27" fmla="*/ 120 h 357"/>
                <a:gd name="T28" fmla="*/ 30 w 401"/>
                <a:gd name="T29" fmla="*/ 150 h 357"/>
                <a:gd name="T30" fmla="*/ 41 w 401"/>
                <a:gd name="T31" fmla="*/ 152 h 357"/>
                <a:gd name="T32" fmla="*/ 55 w 401"/>
                <a:gd name="T33" fmla="*/ 139 h 357"/>
                <a:gd name="T34" fmla="*/ 62 w 401"/>
                <a:gd name="T35" fmla="*/ 116 h 357"/>
                <a:gd name="T36" fmla="*/ 177 w 401"/>
                <a:gd name="T37" fmla="*/ 126 h 357"/>
                <a:gd name="T38" fmla="*/ 169 w 401"/>
                <a:gd name="T39" fmla="*/ 125 h 357"/>
                <a:gd name="T40" fmla="*/ 140 w 401"/>
                <a:gd name="T41" fmla="*/ 150 h 357"/>
                <a:gd name="T42" fmla="*/ 139 w 401"/>
                <a:gd name="T43" fmla="*/ 158 h 357"/>
                <a:gd name="T44" fmla="*/ 305 w 401"/>
                <a:gd name="T45" fmla="*/ 347 h 357"/>
                <a:gd name="T46" fmla="*/ 320 w 401"/>
                <a:gd name="T47" fmla="*/ 348 h 357"/>
                <a:gd name="T48" fmla="*/ 340 w 401"/>
                <a:gd name="T49" fmla="*/ 332 h 357"/>
                <a:gd name="T50" fmla="*/ 341 w 401"/>
                <a:gd name="T51" fmla="*/ 317 h 357"/>
                <a:gd name="T52" fmla="*/ 177 w 401"/>
                <a:gd name="T53" fmla="*/ 126 h 357"/>
                <a:gd name="T54" fmla="*/ 398 w 401"/>
                <a:gd name="T55" fmla="*/ 46 h 357"/>
                <a:gd name="T56" fmla="*/ 389 w 401"/>
                <a:gd name="T57" fmla="*/ 42 h 357"/>
                <a:gd name="T58" fmla="*/ 369 w 401"/>
                <a:gd name="T59" fmla="*/ 72 h 357"/>
                <a:gd name="T60" fmla="*/ 331 w 401"/>
                <a:gd name="T61" fmla="*/ 80 h 357"/>
                <a:gd name="T62" fmla="*/ 320 w 401"/>
                <a:gd name="T63" fmla="*/ 45 h 357"/>
                <a:gd name="T64" fmla="*/ 338 w 401"/>
                <a:gd name="T65" fmla="*/ 13 h 357"/>
                <a:gd name="T66" fmla="*/ 330 w 401"/>
                <a:gd name="T67" fmla="*/ 6 h 357"/>
                <a:gd name="T68" fmla="*/ 274 w 401"/>
                <a:gd name="T69" fmla="*/ 51 h 357"/>
                <a:gd name="T70" fmla="*/ 257 w 401"/>
                <a:gd name="T71" fmla="*/ 121 h 357"/>
                <a:gd name="T72" fmla="*/ 230 w 401"/>
                <a:gd name="T73" fmla="*/ 149 h 357"/>
                <a:gd name="T74" fmla="*/ 257 w 401"/>
                <a:gd name="T75" fmla="*/ 181 h 357"/>
                <a:gd name="T76" fmla="*/ 290 w 401"/>
                <a:gd name="T77" fmla="*/ 149 h 357"/>
                <a:gd name="T78" fmla="*/ 330 w 401"/>
                <a:gd name="T79" fmla="*/ 137 h 357"/>
                <a:gd name="T80" fmla="*/ 391 w 401"/>
                <a:gd name="T81" fmla="*/ 112 h 357"/>
                <a:gd name="T82" fmla="*/ 398 w 401"/>
                <a:gd name="T83" fmla="*/ 46 h 357"/>
                <a:gd name="T84" fmla="*/ 55 w 401"/>
                <a:gd name="T85" fmla="*/ 319 h 357"/>
                <a:gd name="T86" fmla="*/ 55 w 401"/>
                <a:gd name="T87" fmla="*/ 334 h 357"/>
                <a:gd name="T88" fmla="*/ 74 w 401"/>
                <a:gd name="T89" fmla="*/ 353 h 357"/>
                <a:gd name="T90" fmla="*/ 89 w 401"/>
                <a:gd name="T91" fmla="*/ 351 h 357"/>
                <a:gd name="T92" fmla="*/ 187 w 401"/>
                <a:gd name="T93" fmla="*/ 254 h 357"/>
                <a:gd name="T94" fmla="*/ 157 w 401"/>
                <a:gd name="T95" fmla="*/ 220 h 357"/>
                <a:gd name="T96" fmla="*/ 55 w 401"/>
                <a:gd name="T97" fmla="*/ 31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Group 26"/>
          <p:cNvGrpSpPr/>
          <p:nvPr/>
        </p:nvGrpSpPr>
        <p:grpSpPr>
          <a:xfrm>
            <a:off x="7301208" y="2340463"/>
            <a:ext cx="648000" cy="648000"/>
            <a:chOff x="5665857" y="1506251"/>
            <a:chExt cx="418280" cy="418280"/>
          </a:xfrm>
        </p:grpSpPr>
        <p:sp>
          <p:nvSpPr>
            <p:cNvPr id="67" name="Teardrop 27"/>
            <p:cNvSpPr/>
            <p:nvPr/>
          </p:nvSpPr>
          <p:spPr>
            <a:xfrm rot="8100000">
              <a:off x="5665857" y="1506251"/>
              <a:ext cx="418280" cy="41828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5795163" y="1614232"/>
              <a:ext cx="175570" cy="21981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18190" y="3766910"/>
            <a:ext cx="1763395" cy="2103755"/>
            <a:chOff x="1242675" y="3677375"/>
            <a:chExt cx="1763395" cy="2103755"/>
          </a:xfrm>
        </p:grpSpPr>
        <p:sp>
          <p:nvSpPr>
            <p:cNvPr id="70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r>
                <a:rPr lang="zh-CN" altLang="en-US" sz="1400" b="1">
                  <a:solidFill>
                    <a:srgbClr val="0A1428"/>
                  </a:solidFill>
                  <a:cs typeface="+mn-ea"/>
                  <a:sym typeface="+mn-lt"/>
                </a:rPr>
                <a:t>单击此处输入标题</a:t>
              </a:r>
              <a:endParaRPr lang="zh-CN" altLang="en-US" sz="1400" b="1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  <p:sp>
          <p:nvSpPr>
            <p:cNvPr id="72" name="TextBox 9"/>
            <p:cNvSpPr txBox="1"/>
            <p:nvPr/>
          </p:nvSpPr>
          <p:spPr>
            <a:xfrm>
              <a:off x="1242675" y="3969475"/>
              <a:ext cx="1763395" cy="181165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cs typeface="+mn-ea"/>
                  <a:sym typeface="+mn-lt"/>
                </a:rPr>
                <a:t>请点击此处编辑您的文字内容。请点击此处编辑您的文字内容。请点击此处编辑您的文字内容。请点击此处编辑您的文字内容。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85115" y="3766910"/>
            <a:ext cx="1763395" cy="2104390"/>
            <a:chOff x="1242675" y="3677375"/>
            <a:chExt cx="1763395" cy="2104390"/>
          </a:xfrm>
        </p:grpSpPr>
        <p:sp>
          <p:nvSpPr>
            <p:cNvPr id="6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r>
                <a:rPr lang="zh-CN" altLang="en-US" sz="1400" b="1">
                  <a:solidFill>
                    <a:srgbClr val="0A1428"/>
                  </a:solidFill>
                  <a:cs typeface="+mn-ea"/>
                  <a:sym typeface="+mn-lt"/>
                </a:rPr>
                <a:t>单击此处输入标题</a:t>
              </a:r>
              <a:endParaRPr lang="zh-CN" altLang="en-US" sz="1400" b="1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1242675" y="3969475"/>
              <a:ext cx="1763395" cy="1812290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cs typeface="+mn-ea"/>
                  <a:sym typeface="+mn-lt"/>
                </a:rPr>
                <a:t>请点击此处编辑您的文字内容。请点击此处编辑您的文字内容。请点击此处编辑您的文字内容。请点击此处编辑您的文字内容。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36800" y="3766910"/>
            <a:ext cx="1763395" cy="2099945"/>
            <a:chOff x="1242675" y="3677375"/>
            <a:chExt cx="1763395" cy="2099945"/>
          </a:xfrm>
        </p:grpSpPr>
        <p:sp>
          <p:nvSpPr>
            <p:cNvPr id="13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r>
                <a:rPr lang="zh-CN" altLang="en-US" sz="1400" b="1">
                  <a:solidFill>
                    <a:srgbClr val="0A1428"/>
                  </a:solidFill>
                  <a:cs typeface="+mn-ea"/>
                  <a:sym typeface="+mn-lt"/>
                </a:rPr>
                <a:t>单击此处输入标题</a:t>
              </a:r>
              <a:endParaRPr lang="zh-CN" altLang="en-US" sz="1400" b="1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  <p:sp>
          <p:nvSpPr>
            <p:cNvPr id="3" name="TextBox 9"/>
            <p:cNvSpPr txBox="1"/>
            <p:nvPr/>
          </p:nvSpPr>
          <p:spPr>
            <a:xfrm>
              <a:off x="1242675" y="3969475"/>
              <a:ext cx="1763395" cy="180784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cs typeface="+mn-ea"/>
                  <a:sym typeface="+mn-lt"/>
                </a:rPr>
                <a:t>请点击此处编辑您的文字内容。请点击此处编辑您的文字内容。请点击此处编辑您的文字内容。请点击此处编辑您的文字内容。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18965" y="3766910"/>
            <a:ext cx="1763395" cy="2101850"/>
            <a:chOff x="1242675" y="3677375"/>
            <a:chExt cx="1763395" cy="2101850"/>
          </a:xfrm>
        </p:grpSpPr>
        <p:sp>
          <p:nvSpPr>
            <p:cNvPr id="16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r>
                <a:rPr lang="zh-CN" altLang="en-US" sz="1400" b="1">
                  <a:solidFill>
                    <a:srgbClr val="0A1428"/>
                  </a:solidFill>
                  <a:cs typeface="+mn-ea"/>
                  <a:sym typeface="+mn-lt"/>
                </a:rPr>
                <a:t>单击此处输入标题</a:t>
              </a:r>
              <a:endParaRPr lang="zh-CN" altLang="en-US" sz="1400" b="1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1242675" y="3969475"/>
              <a:ext cx="1763395" cy="1809750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cs typeface="+mn-ea"/>
                  <a:sym typeface="+mn-lt"/>
                </a:rPr>
                <a:t>请点击此处编辑您的文字内容。请点击此处编辑您的文字内容。请点击此处编辑您的文字内容。请点击此处编辑您的文字内容。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185890" y="3766910"/>
            <a:ext cx="1763395" cy="2104390"/>
            <a:chOff x="1242675" y="3677375"/>
            <a:chExt cx="1763395" cy="2104390"/>
          </a:xfrm>
        </p:grpSpPr>
        <p:sp>
          <p:nvSpPr>
            <p:cNvPr id="19" name="TextBox 9"/>
            <p:cNvSpPr txBox="1"/>
            <p:nvPr/>
          </p:nvSpPr>
          <p:spPr>
            <a:xfrm>
              <a:off x="1242675" y="3677375"/>
              <a:ext cx="1627505" cy="297815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r>
                <a:rPr lang="zh-CN" altLang="en-US" sz="1400" b="1">
                  <a:solidFill>
                    <a:srgbClr val="0A1428"/>
                  </a:solidFill>
                  <a:cs typeface="+mn-ea"/>
                  <a:sym typeface="+mn-lt"/>
                </a:rPr>
                <a:t>单击此处输入标题</a:t>
              </a:r>
              <a:endParaRPr lang="zh-CN" altLang="en-US" sz="1400" b="1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9"/>
            <p:cNvSpPr txBox="1"/>
            <p:nvPr/>
          </p:nvSpPr>
          <p:spPr>
            <a:xfrm>
              <a:off x="1242675" y="3969475"/>
              <a:ext cx="1763395" cy="1812290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cs typeface="+mn-ea"/>
                  <a:sym typeface="+mn-lt"/>
                </a:rPr>
                <a:t>请点击此处编辑您的文字内容。请点击此处编辑您的文字内容。请点击此处编辑您的文字内容。请点击此处编辑您的文字内容。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教育背景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Oval 14"/>
          <p:cNvSpPr>
            <a:spLocks noChangeAspect="1"/>
          </p:cNvSpPr>
          <p:nvPr/>
        </p:nvSpPr>
        <p:spPr>
          <a:xfrm>
            <a:off x="1254760" y="2362200"/>
            <a:ext cx="1132840" cy="1132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单击此处输入文本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387600" y="3054985"/>
            <a:ext cx="2829560" cy="1062355"/>
          </a:xfrm>
          <a:custGeom>
            <a:avLst/>
            <a:gdLst>
              <a:gd name="connsiteX0" fmla="*/ 0 w 2459182"/>
              <a:gd name="connsiteY0" fmla="*/ 0 h 888919"/>
              <a:gd name="connsiteX1" fmla="*/ 955964 w 2459182"/>
              <a:gd name="connsiteY1" fmla="*/ 858982 h 888919"/>
              <a:gd name="connsiteX2" fmla="*/ 2459182 w 2459182"/>
              <a:gd name="connsiteY2" fmla="*/ 609600 h 88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9182" h="888919">
                <a:moveTo>
                  <a:pt x="0" y="0"/>
                </a:moveTo>
                <a:cubicBezTo>
                  <a:pt x="273050" y="378691"/>
                  <a:pt x="546100" y="757382"/>
                  <a:pt x="955964" y="858982"/>
                </a:cubicBezTo>
                <a:cubicBezTo>
                  <a:pt x="1365828" y="960582"/>
                  <a:pt x="1912505" y="785091"/>
                  <a:pt x="2459182" y="60960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" name="Oval 14"/>
          <p:cNvSpPr>
            <a:spLocks noChangeAspect="1"/>
          </p:cNvSpPr>
          <p:nvPr/>
        </p:nvSpPr>
        <p:spPr>
          <a:xfrm>
            <a:off x="5217160" y="3054985"/>
            <a:ext cx="1132840" cy="1132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单击此处输入文本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Oval 14"/>
          <p:cNvSpPr>
            <a:spLocks noChangeAspect="1"/>
          </p:cNvSpPr>
          <p:nvPr/>
        </p:nvSpPr>
        <p:spPr>
          <a:xfrm>
            <a:off x="8950325" y="1840230"/>
            <a:ext cx="1132840" cy="1132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单击此处输入文本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6169025" y="2179320"/>
            <a:ext cx="2781300" cy="1007110"/>
          </a:xfrm>
          <a:custGeom>
            <a:avLst/>
            <a:gdLst>
              <a:gd name="connsiteX0" fmla="*/ 0 w 2431473"/>
              <a:gd name="connsiteY0" fmla="*/ 880693 h 880693"/>
              <a:gd name="connsiteX1" fmla="*/ 1018309 w 2431473"/>
              <a:gd name="connsiteY1" fmla="*/ 56347 h 880693"/>
              <a:gd name="connsiteX2" fmla="*/ 2431473 w 2431473"/>
              <a:gd name="connsiteY2" fmla="*/ 139474 h 88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473" h="880693">
                <a:moveTo>
                  <a:pt x="0" y="880693"/>
                </a:moveTo>
                <a:cubicBezTo>
                  <a:pt x="306532" y="530288"/>
                  <a:pt x="613064" y="179883"/>
                  <a:pt x="1018309" y="56347"/>
                </a:cubicBezTo>
                <a:cubicBezTo>
                  <a:pt x="1423554" y="-67189"/>
                  <a:pt x="1927513" y="36142"/>
                  <a:pt x="2431473" y="139474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69" name="TextBox 153"/>
          <p:cNvSpPr txBox="1"/>
          <p:nvPr/>
        </p:nvSpPr>
        <p:spPr>
          <a:xfrm>
            <a:off x="2419350" y="1967230"/>
            <a:ext cx="3749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70" name="TextBox 153"/>
          <p:cNvSpPr txBox="1"/>
          <p:nvPr/>
        </p:nvSpPr>
        <p:spPr>
          <a:xfrm>
            <a:off x="3707765" y="4309110"/>
            <a:ext cx="3740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71" name="TextBox 153"/>
          <p:cNvSpPr txBox="1"/>
          <p:nvPr/>
        </p:nvSpPr>
        <p:spPr>
          <a:xfrm>
            <a:off x="7555230" y="3083560"/>
            <a:ext cx="392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4" grpId="0" bldLvl="0" animBg="1"/>
      <p:bldP spid="13" grpId="0" bldLvl="0" animBg="1"/>
      <p:bldP spid="3" grpId="0" bldLvl="0" animBg="1"/>
      <p:bldP spid="67" grpId="0" bldLvl="0" animBg="1"/>
      <p:bldP spid="68" grpId="0" bldLvl="0" animBg="1"/>
      <p:bldP spid="69" grpId="0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教育背景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20732" y="2087878"/>
            <a:ext cx="3058880" cy="1712912"/>
          </a:xfrm>
          <a:prstGeom prst="rect">
            <a:avLst/>
          </a:prstGeom>
          <a:blipFill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67196" y="2087878"/>
            <a:ext cx="3058880" cy="1712912"/>
          </a:xfrm>
          <a:prstGeom prst="rect">
            <a:avLst/>
          </a:prstGeom>
          <a:blipFill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13659" y="2087878"/>
            <a:ext cx="3058880" cy="1712912"/>
          </a:xfrm>
          <a:prstGeom prst="rect">
            <a:avLst/>
          </a:prstGeom>
          <a:blipFill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0732" y="3903030"/>
            <a:ext cx="3058880" cy="1712912"/>
          </a:xfrm>
          <a:prstGeom prst="rect">
            <a:avLst/>
          </a:prstGeom>
          <a:blipFill rotWithShape="1"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67196" y="3903030"/>
            <a:ext cx="3058880" cy="1712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13659" y="3903030"/>
            <a:ext cx="3058880" cy="1712912"/>
          </a:xfrm>
          <a:prstGeom prst="rect">
            <a:avLst/>
          </a:prstGeom>
          <a:blipFill rotWithShape="1">
            <a:blip r:embed="rId5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9"/>
          <p:cNvSpPr/>
          <p:nvPr/>
        </p:nvSpPr>
        <p:spPr bwMode="auto">
          <a:xfrm flipH="1">
            <a:off x="5776595" y="4221480"/>
            <a:ext cx="640715" cy="40132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104699" y="4996182"/>
            <a:ext cx="198514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单击此处输入标题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5" grpId="0" bldLvl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827395" y="881380"/>
            <a:ext cx="7316470" cy="5095240"/>
            <a:chOff x="8098" y="-1137"/>
            <a:chExt cx="11522" cy="10883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7" name="平行四边形 6"/>
            <p:cNvSpPr/>
            <p:nvPr/>
          </p:nvSpPr>
          <p:spPr>
            <a:xfrm>
              <a:off x="9610" y="1624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098" y="4385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9610" y="7146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8098" y="-1137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530465" y="2383155"/>
            <a:ext cx="36658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0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en-US" altLang="zh-CN" sz="1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1030" y="3361055"/>
            <a:ext cx="255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rgbClr val="0A1428"/>
                </a:solidFill>
                <a:cs typeface="+mn-ea"/>
                <a:sym typeface="+mn-lt"/>
              </a:rPr>
              <a:t>PART 03</a:t>
            </a:r>
            <a:endParaRPr lang="en-US" altLang="zh-CN" sz="36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1030" y="4220845"/>
            <a:ext cx="3644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A1428"/>
                </a:solidFill>
                <a:cs typeface="+mn-ea"/>
                <a:sym typeface="+mn-lt"/>
              </a:rPr>
              <a:t>个 人 能 </a:t>
            </a:r>
            <a:r>
              <a:rPr lang="zh-CN" altLang="en-US" sz="2800" b="1" dirty="0">
                <a:solidFill>
                  <a:srgbClr val="0A1428"/>
                </a:solidFill>
                <a:cs typeface="+mn-ea"/>
                <a:sym typeface="+mn-lt"/>
              </a:rPr>
              <a:t>力</a:t>
            </a:r>
            <a:endParaRPr lang="zh-CN" altLang="en-US" sz="28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9" name="文本框 21"/>
          <p:cNvSpPr txBox="1"/>
          <p:nvPr/>
        </p:nvSpPr>
        <p:spPr>
          <a:xfrm>
            <a:off x="621030" y="4893310"/>
            <a:ext cx="4764405" cy="119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1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个人能力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PA_文本框 6"/>
          <p:cNvSpPr txBox="1"/>
          <p:nvPr>
            <p:custDataLst>
              <p:tags r:id="rId1"/>
            </p:custDataLst>
          </p:nvPr>
        </p:nvSpPr>
        <p:spPr>
          <a:xfrm>
            <a:off x="6082030" y="1901190"/>
            <a:ext cx="4371340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6" name="PA_文本框 6"/>
          <p:cNvSpPr txBox="1"/>
          <p:nvPr>
            <p:custDataLst>
              <p:tags r:id="rId2"/>
            </p:custDataLst>
          </p:nvPr>
        </p:nvSpPr>
        <p:spPr>
          <a:xfrm>
            <a:off x="6082030" y="3404235"/>
            <a:ext cx="3956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1" name="PA_文本框 6"/>
          <p:cNvSpPr txBox="1"/>
          <p:nvPr>
            <p:custDataLst>
              <p:tags r:id="rId3"/>
            </p:custDataLst>
          </p:nvPr>
        </p:nvSpPr>
        <p:spPr>
          <a:xfrm>
            <a:off x="5387975" y="4808855"/>
            <a:ext cx="3956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grpSp>
        <p:nvGrpSpPr>
          <p:cNvPr id="12" name="PA_组合 6"/>
          <p:cNvGrpSpPr/>
          <p:nvPr>
            <p:custDataLst>
              <p:tags r:id="rId4"/>
            </p:custDataLst>
          </p:nvPr>
        </p:nvGrpSpPr>
        <p:grpSpPr>
          <a:xfrm>
            <a:off x="4817110" y="1934210"/>
            <a:ext cx="1125220" cy="1125220"/>
            <a:chOff x="4202439" y="1314688"/>
            <a:chExt cx="938032" cy="938032"/>
          </a:xfrm>
        </p:grpSpPr>
        <p:sp>
          <p:nvSpPr>
            <p:cNvPr id="13" name="饼形 12"/>
            <p:cNvSpPr/>
            <p:nvPr/>
          </p:nvSpPr>
          <p:spPr>
            <a:xfrm rot="18000000">
              <a:off x="4202439" y="1314688"/>
              <a:ext cx="938032" cy="93803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文本框 4506"/>
            <p:cNvSpPr txBox="1"/>
            <p:nvPr/>
          </p:nvSpPr>
          <p:spPr>
            <a:xfrm>
              <a:off x="4428440" y="1364266"/>
              <a:ext cx="486030" cy="30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PA_组合 9"/>
          <p:cNvGrpSpPr/>
          <p:nvPr>
            <p:custDataLst>
              <p:tags r:id="rId5"/>
            </p:custDataLst>
          </p:nvPr>
        </p:nvGrpSpPr>
        <p:grpSpPr>
          <a:xfrm>
            <a:off x="1450975" y="1691640"/>
            <a:ext cx="2722245" cy="2722245"/>
            <a:chOff x="1007238" y="1114728"/>
            <a:chExt cx="2268618" cy="2268618"/>
          </a:xfrm>
        </p:grpSpPr>
        <p:sp>
          <p:nvSpPr>
            <p:cNvPr id="16" name="饼形 15"/>
            <p:cNvSpPr/>
            <p:nvPr/>
          </p:nvSpPr>
          <p:spPr>
            <a:xfrm rot="18000000">
              <a:off x="1007238" y="1114728"/>
              <a:ext cx="2268618" cy="2268618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62"/>
            <p:cNvSpPr txBox="1"/>
            <p:nvPr/>
          </p:nvSpPr>
          <p:spPr>
            <a:xfrm>
              <a:off x="1690141" y="1174095"/>
              <a:ext cx="902811" cy="78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单击此处输入文本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PA_组合 10"/>
          <p:cNvGrpSpPr/>
          <p:nvPr>
            <p:custDataLst>
              <p:tags r:id="rId6"/>
            </p:custDataLst>
          </p:nvPr>
        </p:nvGrpSpPr>
        <p:grpSpPr>
          <a:xfrm>
            <a:off x="1415415" y="1727835"/>
            <a:ext cx="2722245" cy="2722245"/>
            <a:chOff x="971601" y="1150433"/>
            <a:chExt cx="2268618" cy="2268618"/>
          </a:xfrm>
        </p:grpSpPr>
        <p:sp>
          <p:nvSpPr>
            <p:cNvPr id="19" name="饼形 18"/>
            <p:cNvSpPr/>
            <p:nvPr/>
          </p:nvSpPr>
          <p:spPr>
            <a:xfrm rot="10800000">
              <a:off x="971601" y="1150433"/>
              <a:ext cx="2268618" cy="2268618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62"/>
            <p:cNvSpPr txBox="1"/>
            <p:nvPr/>
          </p:nvSpPr>
          <p:spPr>
            <a:xfrm>
              <a:off x="1203098" y="2211710"/>
              <a:ext cx="902811" cy="78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单击此处输入文本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PA_组合 11"/>
          <p:cNvGrpSpPr/>
          <p:nvPr>
            <p:custDataLst>
              <p:tags r:id="rId7"/>
            </p:custDataLst>
          </p:nvPr>
        </p:nvGrpSpPr>
        <p:grpSpPr>
          <a:xfrm>
            <a:off x="1468120" y="1727835"/>
            <a:ext cx="2722245" cy="2722245"/>
            <a:chOff x="1024100" y="1150433"/>
            <a:chExt cx="2268618" cy="2268618"/>
          </a:xfrm>
        </p:grpSpPr>
        <p:sp>
          <p:nvSpPr>
            <p:cNvPr id="22" name="饼形 21"/>
            <p:cNvSpPr/>
            <p:nvPr/>
          </p:nvSpPr>
          <p:spPr>
            <a:xfrm rot="3600000">
              <a:off x="1024100" y="1150433"/>
              <a:ext cx="2268618" cy="2268618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62"/>
            <p:cNvSpPr txBox="1"/>
            <p:nvPr/>
          </p:nvSpPr>
          <p:spPr>
            <a:xfrm>
              <a:off x="2161762" y="2211710"/>
              <a:ext cx="902811" cy="78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单击此处输入文本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PA_组合 7"/>
          <p:cNvGrpSpPr/>
          <p:nvPr>
            <p:custDataLst>
              <p:tags r:id="rId8"/>
            </p:custDataLst>
          </p:nvPr>
        </p:nvGrpSpPr>
        <p:grpSpPr>
          <a:xfrm>
            <a:off x="4817110" y="3437255"/>
            <a:ext cx="1125220" cy="1125220"/>
            <a:chOff x="4102984" y="2467893"/>
            <a:chExt cx="938032" cy="938032"/>
          </a:xfrm>
        </p:grpSpPr>
        <p:sp>
          <p:nvSpPr>
            <p:cNvPr id="25" name="饼形 24"/>
            <p:cNvSpPr/>
            <p:nvPr/>
          </p:nvSpPr>
          <p:spPr>
            <a:xfrm rot="18000000">
              <a:off x="4102984" y="2467893"/>
              <a:ext cx="938032" cy="93803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文本框 4506"/>
            <p:cNvSpPr txBox="1"/>
            <p:nvPr/>
          </p:nvSpPr>
          <p:spPr>
            <a:xfrm>
              <a:off x="4328985" y="2517471"/>
              <a:ext cx="486030" cy="30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PA_组合 8"/>
          <p:cNvGrpSpPr/>
          <p:nvPr>
            <p:custDataLst>
              <p:tags r:id="rId9"/>
            </p:custDataLst>
          </p:nvPr>
        </p:nvGrpSpPr>
        <p:grpSpPr>
          <a:xfrm>
            <a:off x="4056380" y="4841875"/>
            <a:ext cx="1125220" cy="1125220"/>
            <a:chOff x="3184797" y="3705507"/>
            <a:chExt cx="938032" cy="938032"/>
          </a:xfrm>
        </p:grpSpPr>
        <p:sp>
          <p:nvSpPr>
            <p:cNvPr id="28" name="饼形 27"/>
            <p:cNvSpPr/>
            <p:nvPr/>
          </p:nvSpPr>
          <p:spPr>
            <a:xfrm rot="18000000">
              <a:off x="3184797" y="3705507"/>
              <a:ext cx="938032" cy="93803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4506"/>
            <p:cNvSpPr txBox="1"/>
            <p:nvPr/>
          </p:nvSpPr>
          <p:spPr>
            <a:xfrm>
              <a:off x="3410798" y="3755085"/>
              <a:ext cx="486030" cy="30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4" grpId="0"/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个人能力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293" name="文本框 8"/>
          <p:cNvSpPr txBox="1"/>
          <p:nvPr/>
        </p:nvSpPr>
        <p:spPr>
          <a:xfrm>
            <a:off x="4186555" y="4787265"/>
            <a:ext cx="3008313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5390" y="1484630"/>
            <a:ext cx="76200" cy="4654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lvl="0" algn="ctr"/>
            <a:endParaRPr lang="zh-CN" altLang="en-US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45590" y="2736215"/>
            <a:ext cx="1744980" cy="2091690"/>
            <a:chOff x="2098" y="4549"/>
            <a:chExt cx="2748" cy="3294"/>
          </a:xfrm>
        </p:grpSpPr>
        <p:sp>
          <p:nvSpPr>
            <p:cNvPr id="12295" name="矩形 10"/>
            <p:cNvSpPr/>
            <p:nvPr/>
          </p:nvSpPr>
          <p:spPr>
            <a:xfrm>
              <a:off x="2098" y="4825"/>
              <a:ext cx="2743" cy="27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单击此处</a:t>
              </a:r>
              <a:endPara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文本</a:t>
              </a:r>
              <a:endPara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8" y="4549"/>
              <a:ext cx="2748" cy="329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algn="ctr"/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186555" y="1713230"/>
            <a:ext cx="3078480" cy="2697480"/>
          </a:xfrm>
          <a:prstGeom prst="rect">
            <a:avLst/>
          </a:pr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7738110" y="1713230"/>
            <a:ext cx="3008313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38110" y="3335020"/>
            <a:ext cx="3078480" cy="2697480"/>
          </a:xfrm>
          <a:prstGeom prst="rect">
            <a:avLst/>
          </a:prstGeom>
          <a:blipFill rotWithShape="1"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12293" grpId="0"/>
      <p:bldP spid="12293" grpId="1"/>
      <p:bldP spid="10" grpId="0" bldLvl="0" animBg="1"/>
      <p:bldP spid="7" grpId="0" bldLvl="0" animBg="1"/>
      <p:bldP spid="3" grpId="0"/>
      <p:bldP spid="3" grpId="1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个人能力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07355" y="1933575"/>
            <a:ext cx="1601470" cy="1607820"/>
            <a:chOff x="8673" y="3045"/>
            <a:chExt cx="2522" cy="2532"/>
          </a:xfrm>
        </p:grpSpPr>
        <p:sp>
          <p:nvSpPr>
            <p:cNvPr id="35861" name="Freeform 21"/>
            <p:cNvSpPr/>
            <p:nvPr/>
          </p:nvSpPr>
          <p:spPr bwMode="auto">
            <a:xfrm>
              <a:off x="8673" y="3045"/>
              <a:ext cx="2523" cy="2533"/>
            </a:xfrm>
            <a:custGeom>
              <a:avLst/>
              <a:gdLst>
                <a:gd name="T0" fmla="*/ 378 w 914"/>
                <a:gd name="T1" fmla="*/ 299 h 915"/>
                <a:gd name="T2" fmla="*/ 304 w 914"/>
                <a:gd name="T3" fmla="*/ 270 h 915"/>
                <a:gd name="T4" fmla="*/ 276 w 914"/>
                <a:gd name="T5" fmla="*/ 197 h 915"/>
                <a:gd name="T6" fmla="*/ 276 w 914"/>
                <a:gd name="T7" fmla="*/ 46 h 915"/>
                <a:gd name="T8" fmla="*/ 230 w 914"/>
                <a:gd name="T9" fmla="*/ 0 h 915"/>
                <a:gd name="T10" fmla="*/ 45 w 914"/>
                <a:gd name="T11" fmla="*/ 0 h 915"/>
                <a:gd name="T12" fmla="*/ 0 w 914"/>
                <a:gd name="T13" fmla="*/ 46 h 915"/>
                <a:gd name="T14" fmla="*/ 0 w 914"/>
                <a:gd name="T15" fmla="*/ 231 h 915"/>
                <a:gd name="T16" fmla="*/ 45 w 914"/>
                <a:gd name="T17" fmla="*/ 276 h 915"/>
                <a:gd name="T18" fmla="*/ 196 w 914"/>
                <a:gd name="T19" fmla="*/ 276 h 915"/>
                <a:gd name="T20" fmla="*/ 270 w 914"/>
                <a:gd name="T21" fmla="*/ 305 h 915"/>
                <a:gd name="T22" fmla="*/ 298 w 914"/>
                <a:gd name="T23" fmla="*/ 379 h 915"/>
                <a:gd name="T24" fmla="*/ 298 w 914"/>
                <a:gd name="T25" fmla="*/ 869 h 915"/>
                <a:gd name="T26" fmla="*/ 343 w 914"/>
                <a:gd name="T27" fmla="*/ 915 h 915"/>
                <a:gd name="T28" fmla="*/ 869 w 914"/>
                <a:gd name="T29" fmla="*/ 915 h 915"/>
                <a:gd name="T30" fmla="*/ 914 w 914"/>
                <a:gd name="T31" fmla="*/ 869 h 915"/>
                <a:gd name="T32" fmla="*/ 914 w 914"/>
                <a:gd name="T33" fmla="*/ 344 h 915"/>
                <a:gd name="T34" fmla="*/ 869 w 914"/>
                <a:gd name="T35" fmla="*/ 299 h 915"/>
                <a:gd name="T36" fmla="*/ 378 w 914"/>
                <a:gd name="T37" fmla="*/ 299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4" h="915">
                  <a:moveTo>
                    <a:pt x="378" y="299"/>
                  </a:moveTo>
                  <a:cubicBezTo>
                    <a:pt x="353" y="299"/>
                    <a:pt x="320" y="286"/>
                    <a:pt x="304" y="270"/>
                  </a:cubicBezTo>
                  <a:cubicBezTo>
                    <a:pt x="288" y="255"/>
                    <a:pt x="276" y="222"/>
                    <a:pt x="276" y="197"/>
                  </a:cubicBezTo>
                  <a:cubicBezTo>
                    <a:pt x="276" y="46"/>
                    <a:pt x="276" y="46"/>
                    <a:pt x="276" y="46"/>
                  </a:cubicBezTo>
                  <a:cubicBezTo>
                    <a:pt x="276" y="21"/>
                    <a:pt x="255" y="0"/>
                    <a:pt x="23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56"/>
                    <a:pt x="20" y="276"/>
                    <a:pt x="45" y="276"/>
                  </a:cubicBezTo>
                  <a:cubicBezTo>
                    <a:pt x="196" y="276"/>
                    <a:pt x="196" y="276"/>
                    <a:pt x="196" y="276"/>
                  </a:cubicBezTo>
                  <a:cubicBezTo>
                    <a:pt x="221" y="276"/>
                    <a:pt x="254" y="289"/>
                    <a:pt x="270" y="305"/>
                  </a:cubicBezTo>
                  <a:cubicBezTo>
                    <a:pt x="285" y="320"/>
                    <a:pt x="298" y="354"/>
                    <a:pt x="298" y="379"/>
                  </a:cubicBezTo>
                  <a:cubicBezTo>
                    <a:pt x="298" y="869"/>
                    <a:pt x="298" y="869"/>
                    <a:pt x="298" y="869"/>
                  </a:cubicBezTo>
                  <a:cubicBezTo>
                    <a:pt x="298" y="894"/>
                    <a:pt x="318" y="915"/>
                    <a:pt x="343" y="915"/>
                  </a:cubicBezTo>
                  <a:cubicBezTo>
                    <a:pt x="869" y="915"/>
                    <a:pt x="869" y="915"/>
                    <a:pt x="869" y="915"/>
                  </a:cubicBezTo>
                  <a:cubicBezTo>
                    <a:pt x="894" y="915"/>
                    <a:pt x="914" y="894"/>
                    <a:pt x="914" y="869"/>
                  </a:cubicBezTo>
                  <a:cubicBezTo>
                    <a:pt x="914" y="344"/>
                    <a:pt x="914" y="344"/>
                    <a:pt x="914" y="344"/>
                  </a:cubicBezTo>
                  <a:cubicBezTo>
                    <a:pt x="914" y="319"/>
                    <a:pt x="894" y="299"/>
                    <a:pt x="869" y="299"/>
                  </a:cubicBezTo>
                  <a:lnTo>
                    <a:pt x="378" y="29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65" name="Freeform 25"/>
            <p:cNvSpPr>
              <a:spLocks noEditPoints="1"/>
            </p:cNvSpPr>
            <p:nvPr/>
          </p:nvSpPr>
          <p:spPr bwMode="auto">
            <a:xfrm>
              <a:off x="8871" y="3218"/>
              <a:ext cx="362" cy="408"/>
            </a:xfrm>
            <a:custGeom>
              <a:avLst/>
              <a:gdLst>
                <a:gd name="T0" fmla="*/ 28 w 131"/>
                <a:gd name="T1" fmla="*/ 16 h 147"/>
                <a:gd name="T2" fmla="*/ 103 w 131"/>
                <a:gd name="T3" fmla="*/ 16 h 147"/>
                <a:gd name="T4" fmla="*/ 118 w 131"/>
                <a:gd name="T5" fmla="*/ 61 h 147"/>
                <a:gd name="T6" fmla="*/ 127 w 131"/>
                <a:gd name="T7" fmla="*/ 65 h 147"/>
                <a:gd name="T8" fmla="*/ 131 w 131"/>
                <a:gd name="T9" fmla="*/ 74 h 147"/>
                <a:gd name="T10" fmla="*/ 130 w 131"/>
                <a:gd name="T11" fmla="*/ 101 h 147"/>
                <a:gd name="T12" fmla="*/ 123 w 131"/>
                <a:gd name="T13" fmla="*/ 108 h 147"/>
                <a:gd name="T14" fmla="*/ 116 w 131"/>
                <a:gd name="T15" fmla="*/ 109 h 147"/>
                <a:gd name="T16" fmla="*/ 65 w 131"/>
                <a:gd name="T17" fmla="*/ 147 h 147"/>
                <a:gd name="T18" fmla="*/ 76 w 131"/>
                <a:gd name="T19" fmla="*/ 132 h 147"/>
                <a:gd name="T20" fmla="*/ 107 w 131"/>
                <a:gd name="T21" fmla="*/ 109 h 147"/>
                <a:gd name="T22" fmla="*/ 98 w 131"/>
                <a:gd name="T23" fmla="*/ 105 h 147"/>
                <a:gd name="T24" fmla="*/ 95 w 131"/>
                <a:gd name="T25" fmla="*/ 74 h 147"/>
                <a:gd name="T26" fmla="*/ 96 w 131"/>
                <a:gd name="T27" fmla="*/ 69 h 147"/>
                <a:gd name="T28" fmla="*/ 107 w 131"/>
                <a:gd name="T29" fmla="*/ 56 h 147"/>
                <a:gd name="T30" fmla="*/ 35 w 131"/>
                <a:gd name="T31" fmla="*/ 38 h 147"/>
                <a:gd name="T32" fmla="*/ 28 w 131"/>
                <a:gd name="T33" fmla="*/ 62 h 147"/>
                <a:gd name="T34" fmla="*/ 35 w 131"/>
                <a:gd name="T35" fmla="*/ 69 h 147"/>
                <a:gd name="T36" fmla="*/ 36 w 131"/>
                <a:gd name="T37" fmla="*/ 96 h 147"/>
                <a:gd name="T38" fmla="*/ 32 w 131"/>
                <a:gd name="T39" fmla="*/ 105 h 147"/>
                <a:gd name="T40" fmla="*/ 24 w 131"/>
                <a:gd name="T41" fmla="*/ 109 h 147"/>
                <a:gd name="T42" fmla="*/ 8 w 131"/>
                <a:gd name="T43" fmla="*/ 108 h 147"/>
                <a:gd name="T44" fmla="*/ 0 w 131"/>
                <a:gd name="T45" fmla="*/ 96 h 147"/>
                <a:gd name="T46" fmla="*/ 1 w 131"/>
                <a:gd name="T47" fmla="*/ 69 h 147"/>
                <a:gd name="T48" fmla="*/ 13 w 131"/>
                <a:gd name="T49" fmla="*/ 61 h 147"/>
                <a:gd name="T50" fmla="*/ 61 w 131"/>
                <a:gd name="T51" fmla="*/ 135 h 147"/>
                <a:gd name="T52" fmla="*/ 65 w 131"/>
                <a:gd name="T53" fmla="*/ 131 h 147"/>
                <a:gd name="T54" fmla="*/ 13 w 131"/>
                <a:gd name="T55" fmla="*/ 73 h 147"/>
                <a:gd name="T56" fmla="*/ 12 w 131"/>
                <a:gd name="T57" fmla="*/ 74 h 147"/>
                <a:gd name="T58" fmla="*/ 12 w 131"/>
                <a:gd name="T59" fmla="*/ 97 h 147"/>
                <a:gd name="T60" fmla="*/ 18 w 131"/>
                <a:gd name="T61" fmla="*/ 97 h 147"/>
                <a:gd name="T62" fmla="*/ 24 w 131"/>
                <a:gd name="T63" fmla="*/ 97 h 147"/>
                <a:gd name="T64" fmla="*/ 25 w 131"/>
                <a:gd name="T65" fmla="*/ 96 h 147"/>
                <a:gd name="T66" fmla="*/ 25 w 131"/>
                <a:gd name="T67" fmla="*/ 74 h 147"/>
                <a:gd name="T68" fmla="*/ 24 w 131"/>
                <a:gd name="T69" fmla="*/ 73 h 147"/>
                <a:gd name="T70" fmla="*/ 18 w 131"/>
                <a:gd name="T71" fmla="*/ 73 h 147"/>
                <a:gd name="T72" fmla="*/ 107 w 131"/>
                <a:gd name="T73" fmla="*/ 73 h 147"/>
                <a:gd name="T74" fmla="*/ 106 w 131"/>
                <a:gd name="T75" fmla="*/ 74 h 147"/>
                <a:gd name="T76" fmla="*/ 106 w 131"/>
                <a:gd name="T77" fmla="*/ 97 h 147"/>
                <a:gd name="T78" fmla="*/ 113 w 131"/>
                <a:gd name="T79" fmla="*/ 97 h 147"/>
                <a:gd name="T80" fmla="*/ 118 w 131"/>
                <a:gd name="T81" fmla="*/ 97 h 147"/>
                <a:gd name="T82" fmla="*/ 119 w 131"/>
                <a:gd name="T83" fmla="*/ 96 h 147"/>
                <a:gd name="T84" fmla="*/ 119 w 131"/>
                <a:gd name="T85" fmla="*/ 74 h 147"/>
                <a:gd name="T86" fmla="*/ 118 w 131"/>
                <a:gd name="T87" fmla="*/ 73 h 147"/>
                <a:gd name="T88" fmla="*/ 113 w 131"/>
                <a:gd name="T89" fmla="*/ 73 h 147"/>
                <a:gd name="T90" fmla="*/ 95 w 131"/>
                <a:gd name="T91" fmla="*/ 24 h 147"/>
                <a:gd name="T92" fmla="*/ 36 w 131"/>
                <a:gd name="T93" fmla="*/ 24 h 147"/>
                <a:gd name="T94" fmla="*/ 65 w 131"/>
                <a:gd name="T95" fmla="*/ 19 h 147"/>
                <a:gd name="T96" fmla="*/ 103 w 131"/>
                <a:gd name="T97" fmla="*/ 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47">
                  <a:moveTo>
                    <a:pt x="13" y="61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38"/>
                    <a:pt x="19" y="25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8" y="6"/>
                    <a:pt x="51" y="0"/>
                    <a:pt x="65" y="0"/>
                  </a:cubicBezTo>
                  <a:cubicBezTo>
                    <a:pt x="80" y="0"/>
                    <a:pt x="93" y="6"/>
                    <a:pt x="103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2" y="25"/>
                    <a:pt x="118" y="38"/>
                    <a:pt x="118" y="53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20" y="61"/>
                    <a:pt x="121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4" y="63"/>
                    <a:pt x="126" y="64"/>
                    <a:pt x="127" y="65"/>
                  </a:cubicBezTo>
                  <a:cubicBezTo>
                    <a:pt x="128" y="66"/>
                    <a:pt x="129" y="67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71"/>
                    <a:pt x="131" y="72"/>
                    <a:pt x="131" y="74"/>
                  </a:cubicBezTo>
                  <a:cubicBezTo>
                    <a:pt x="131" y="85"/>
                    <a:pt x="131" y="85"/>
                    <a:pt x="131" y="85"/>
                  </a:cubicBezTo>
                  <a:cubicBezTo>
                    <a:pt x="131" y="96"/>
                    <a:pt x="131" y="96"/>
                    <a:pt x="131" y="96"/>
                  </a:cubicBezTo>
                  <a:cubicBezTo>
                    <a:pt x="131" y="98"/>
                    <a:pt x="130" y="99"/>
                    <a:pt x="130" y="101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29" y="103"/>
                    <a:pt x="128" y="104"/>
                    <a:pt x="127" y="105"/>
                  </a:cubicBezTo>
                  <a:cubicBezTo>
                    <a:pt x="126" y="106"/>
                    <a:pt x="124" y="107"/>
                    <a:pt x="123" y="108"/>
                  </a:cubicBezTo>
                  <a:cubicBezTo>
                    <a:pt x="122" y="108"/>
                    <a:pt x="122" y="108"/>
                    <a:pt x="122" y="108"/>
                  </a:cubicBezTo>
                  <a:cubicBezTo>
                    <a:pt x="121" y="108"/>
                    <a:pt x="120" y="109"/>
                    <a:pt x="118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5" y="116"/>
                    <a:pt x="111" y="122"/>
                    <a:pt x="104" y="128"/>
                  </a:cubicBezTo>
                  <a:cubicBezTo>
                    <a:pt x="97" y="133"/>
                    <a:pt x="87" y="137"/>
                    <a:pt x="76" y="138"/>
                  </a:cubicBezTo>
                  <a:cubicBezTo>
                    <a:pt x="75" y="143"/>
                    <a:pt x="70" y="147"/>
                    <a:pt x="65" y="147"/>
                  </a:cubicBezTo>
                  <a:cubicBezTo>
                    <a:pt x="59" y="147"/>
                    <a:pt x="54" y="142"/>
                    <a:pt x="54" y="135"/>
                  </a:cubicBezTo>
                  <a:cubicBezTo>
                    <a:pt x="54" y="129"/>
                    <a:pt x="59" y="124"/>
                    <a:pt x="65" y="124"/>
                  </a:cubicBezTo>
                  <a:cubicBezTo>
                    <a:pt x="70" y="124"/>
                    <a:pt x="74" y="127"/>
                    <a:pt x="76" y="132"/>
                  </a:cubicBezTo>
                  <a:cubicBezTo>
                    <a:pt x="85" y="130"/>
                    <a:pt x="94" y="127"/>
                    <a:pt x="100" y="122"/>
                  </a:cubicBezTo>
                  <a:cubicBezTo>
                    <a:pt x="105" y="118"/>
                    <a:pt x="108" y="114"/>
                    <a:pt x="109" y="109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06" y="109"/>
                    <a:pt x="104" y="108"/>
                    <a:pt x="103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1" y="107"/>
                    <a:pt x="100" y="106"/>
                    <a:pt x="98" y="105"/>
                  </a:cubicBezTo>
                  <a:cubicBezTo>
                    <a:pt x="96" y="103"/>
                    <a:pt x="95" y="100"/>
                    <a:pt x="95" y="96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2"/>
                    <a:pt x="95" y="71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7"/>
                    <a:pt x="97" y="66"/>
                    <a:pt x="98" y="65"/>
                  </a:cubicBezTo>
                  <a:cubicBezTo>
                    <a:pt x="101" y="63"/>
                    <a:pt x="104" y="61"/>
                    <a:pt x="107" y="61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5" y="49"/>
                    <a:pt x="101" y="43"/>
                    <a:pt x="96" y="38"/>
                  </a:cubicBezTo>
                  <a:cubicBezTo>
                    <a:pt x="89" y="30"/>
                    <a:pt x="78" y="26"/>
                    <a:pt x="65" y="26"/>
                  </a:cubicBezTo>
                  <a:cubicBezTo>
                    <a:pt x="53" y="26"/>
                    <a:pt x="42" y="30"/>
                    <a:pt x="35" y="38"/>
                  </a:cubicBezTo>
                  <a:cubicBezTo>
                    <a:pt x="30" y="43"/>
                    <a:pt x="26" y="49"/>
                    <a:pt x="24" y="56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5" y="61"/>
                    <a:pt x="27" y="62"/>
                    <a:pt x="28" y="62"/>
                  </a:cubicBezTo>
                  <a:cubicBezTo>
                    <a:pt x="30" y="63"/>
                    <a:pt x="31" y="64"/>
                    <a:pt x="32" y="65"/>
                  </a:cubicBezTo>
                  <a:cubicBezTo>
                    <a:pt x="34" y="66"/>
                    <a:pt x="35" y="67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6" y="71"/>
                    <a:pt x="36" y="72"/>
                    <a:pt x="36" y="74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8"/>
                    <a:pt x="36" y="99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3"/>
                    <a:pt x="34" y="104"/>
                    <a:pt x="32" y="105"/>
                  </a:cubicBezTo>
                  <a:cubicBezTo>
                    <a:pt x="31" y="106"/>
                    <a:pt x="30" y="107"/>
                    <a:pt x="28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7" y="108"/>
                    <a:pt x="25" y="109"/>
                    <a:pt x="24" y="109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1" y="109"/>
                    <a:pt x="10" y="108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7" y="107"/>
                    <a:pt x="5" y="106"/>
                    <a:pt x="4" y="105"/>
                  </a:cubicBezTo>
                  <a:cubicBezTo>
                    <a:pt x="2" y="103"/>
                    <a:pt x="0" y="100"/>
                    <a:pt x="0" y="9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2"/>
                    <a:pt x="1" y="71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2" y="67"/>
                    <a:pt x="3" y="66"/>
                    <a:pt x="4" y="65"/>
                  </a:cubicBezTo>
                  <a:cubicBezTo>
                    <a:pt x="6" y="63"/>
                    <a:pt x="9" y="61"/>
                    <a:pt x="13" y="61"/>
                  </a:cubicBezTo>
                  <a:close/>
                  <a:moveTo>
                    <a:pt x="65" y="131"/>
                  </a:moveTo>
                  <a:cubicBezTo>
                    <a:pt x="65" y="131"/>
                    <a:pt x="65" y="131"/>
                    <a:pt x="65" y="131"/>
                  </a:cubicBezTo>
                  <a:cubicBezTo>
                    <a:pt x="63" y="131"/>
                    <a:pt x="61" y="133"/>
                    <a:pt x="61" y="135"/>
                  </a:cubicBezTo>
                  <a:cubicBezTo>
                    <a:pt x="61" y="138"/>
                    <a:pt x="63" y="140"/>
                    <a:pt x="65" y="140"/>
                  </a:cubicBezTo>
                  <a:cubicBezTo>
                    <a:pt x="68" y="140"/>
                    <a:pt x="70" y="138"/>
                    <a:pt x="70" y="135"/>
                  </a:cubicBezTo>
                  <a:cubicBezTo>
                    <a:pt x="70" y="133"/>
                    <a:pt x="68" y="131"/>
                    <a:pt x="65" y="131"/>
                  </a:cubicBezTo>
                  <a:close/>
                  <a:moveTo>
                    <a:pt x="18" y="73"/>
                  </a:moveTo>
                  <a:cubicBezTo>
                    <a:pt x="18" y="73"/>
                    <a:pt x="18" y="73"/>
                    <a:pt x="18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2" y="73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6"/>
                    <a:pt x="12" y="97"/>
                    <a:pt x="12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7"/>
                    <a:pt x="24" y="97"/>
                    <a:pt x="25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18" y="73"/>
                    <a:pt x="18" y="73"/>
                    <a:pt x="18" y="73"/>
                  </a:cubicBezTo>
                  <a:close/>
                  <a:moveTo>
                    <a:pt x="113" y="73"/>
                  </a:moveTo>
                  <a:cubicBezTo>
                    <a:pt x="113" y="73"/>
                    <a:pt x="113" y="73"/>
                    <a:pt x="113" y="73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7" y="73"/>
                    <a:pt x="107" y="73"/>
                    <a:pt x="106" y="7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106" y="74"/>
                    <a:pt x="106" y="74"/>
                    <a:pt x="106" y="74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7"/>
                    <a:pt x="106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8" y="97"/>
                    <a:pt x="118" y="97"/>
                    <a:pt x="118" y="97"/>
                  </a:cubicBezTo>
                  <a:cubicBezTo>
                    <a:pt x="118" y="97"/>
                    <a:pt x="118" y="97"/>
                    <a:pt x="118" y="97"/>
                  </a:cubicBezTo>
                  <a:cubicBezTo>
                    <a:pt x="118" y="97"/>
                    <a:pt x="118" y="97"/>
                    <a:pt x="118" y="97"/>
                  </a:cubicBezTo>
                  <a:cubicBezTo>
                    <a:pt x="119" y="97"/>
                    <a:pt x="119" y="97"/>
                    <a:pt x="119" y="97"/>
                  </a:cubicBezTo>
                  <a:cubicBezTo>
                    <a:pt x="119" y="97"/>
                    <a:pt x="119" y="97"/>
                    <a:pt x="119" y="9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9" y="74"/>
                    <a:pt x="119" y="74"/>
                    <a:pt x="119" y="74"/>
                  </a:cubicBezTo>
                  <a:cubicBezTo>
                    <a:pt x="119" y="74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9" y="73"/>
                    <a:pt x="119" y="73"/>
                    <a:pt x="118" y="73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3" y="73"/>
                    <a:pt x="113" y="73"/>
                    <a:pt x="113" y="73"/>
                  </a:cubicBezTo>
                  <a:close/>
                  <a:moveTo>
                    <a:pt x="103" y="36"/>
                  </a:moveTo>
                  <a:cubicBezTo>
                    <a:pt x="103" y="36"/>
                    <a:pt x="103" y="36"/>
                    <a:pt x="103" y="36"/>
                  </a:cubicBezTo>
                  <a:cubicBezTo>
                    <a:pt x="101" y="31"/>
                    <a:pt x="98" y="27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87" y="16"/>
                    <a:pt x="77" y="11"/>
                    <a:pt x="65" y="11"/>
                  </a:cubicBezTo>
                  <a:cubicBezTo>
                    <a:pt x="54" y="11"/>
                    <a:pt x="44" y="16"/>
                    <a:pt x="36" y="24"/>
                  </a:cubicBezTo>
                  <a:cubicBezTo>
                    <a:pt x="33" y="27"/>
                    <a:pt x="30" y="31"/>
                    <a:pt x="27" y="36"/>
                  </a:cubicBezTo>
                  <a:cubicBezTo>
                    <a:pt x="28" y="35"/>
                    <a:pt x="29" y="34"/>
                    <a:pt x="30" y="34"/>
                  </a:cubicBezTo>
                  <a:cubicBezTo>
                    <a:pt x="39" y="25"/>
                    <a:pt x="52" y="19"/>
                    <a:pt x="65" y="19"/>
                  </a:cubicBezTo>
                  <a:cubicBezTo>
                    <a:pt x="79" y="19"/>
                    <a:pt x="92" y="25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2" y="34"/>
                    <a:pt x="103" y="35"/>
                    <a:pt x="10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9716" y="4365"/>
              <a:ext cx="1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单击此处输入标题</a:t>
              </a:r>
              <a:endParaRPr lang="zh-CN" altLang="zh-CN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69660" y="3116580"/>
            <a:ext cx="1604010" cy="1605280"/>
            <a:chOff x="9716" y="4908"/>
            <a:chExt cx="2526" cy="2528"/>
          </a:xfrm>
        </p:grpSpPr>
        <p:sp>
          <p:nvSpPr>
            <p:cNvPr id="35864" name="Freeform 24"/>
            <p:cNvSpPr/>
            <p:nvPr/>
          </p:nvSpPr>
          <p:spPr bwMode="auto">
            <a:xfrm>
              <a:off x="9716" y="4908"/>
              <a:ext cx="2527" cy="2528"/>
            </a:xfrm>
            <a:custGeom>
              <a:avLst/>
              <a:gdLst>
                <a:gd name="T0" fmla="*/ 616 w 915"/>
                <a:gd name="T1" fmla="*/ 378 h 914"/>
                <a:gd name="T2" fmla="*/ 645 w 915"/>
                <a:gd name="T3" fmla="*/ 304 h 914"/>
                <a:gd name="T4" fmla="*/ 718 w 915"/>
                <a:gd name="T5" fmla="*/ 276 h 914"/>
                <a:gd name="T6" fmla="*/ 869 w 915"/>
                <a:gd name="T7" fmla="*/ 276 h 914"/>
                <a:gd name="T8" fmla="*/ 915 w 915"/>
                <a:gd name="T9" fmla="*/ 231 h 914"/>
                <a:gd name="T10" fmla="*/ 915 w 915"/>
                <a:gd name="T11" fmla="*/ 45 h 914"/>
                <a:gd name="T12" fmla="*/ 869 w 915"/>
                <a:gd name="T13" fmla="*/ 0 h 914"/>
                <a:gd name="T14" fmla="*/ 684 w 915"/>
                <a:gd name="T15" fmla="*/ 0 h 914"/>
                <a:gd name="T16" fmla="*/ 639 w 915"/>
                <a:gd name="T17" fmla="*/ 45 h 914"/>
                <a:gd name="T18" fmla="*/ 639 w 915"/>
                <a:gd name="T19" fmla="*/ 196 h 914"/>
                <a:gd name="T20" fmla="*/ 610 w 915"/>
                <a:gd name="T21" fmla="*/ 270 h 914"/>
                <a:gd name="T22" fmla="*/ 537 w 915"/>
                <a:gd name="T23" fmla="*/ 298 h 914"/>
                <a:gd name="T24" fmla="*/ 46 w 915"/>
                <a:gd name="T25" fmla="*/ 298 h 914"/>
                <a:gd name="T26" fmla="*/ 0 w 915"/>
                <a:gd name="T27" fmla="*/ 344 h 914"/>
                <a:gd name="T28" fmla="*/ 0 w 915"/>
                <a:gd name="T29" fmla="*/ 869 h 914"/>
                <a:gd name="T30" fmla="*/ 46 w 915"/>
                <a:gd name="T31" fmla="*/ 914 h 914"/>
                <a:gd name="T32" fmla="*/ 571 w 915"/>
                <a:gd name="T33" fmla="*/ 914 h 914"/>
                <a:gd name="T34" fmla="*/ 616 w 915"/>
                <a:gd name="T35" fmla="*/ 869 h 914"/>
                <a:gd name="T36" fmla="*/ 616 w 915"/>
                <a:gd name="T37" fmla="*/ 378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5" h="914">
                  <a:moveTo>
                    <a:pt x="616" y="378"/>
                  </a:moveTo>
                  <a:cubicBezTo>
                    <a:pt x="616" y="353"/>
                    <a:pt x="629" y="320"/>
                    <a:pt x="645" y="304"/>
                  </a:cubicBezTo>
                  <a:cubicBezTo>
                    <a:pt x="660" y="289"/>
                    <a:pt x="693" y="276"/>
                    <a:pt x="718" y="276"/>
                  </a:cubicBezTo>
                  <a:cubicBezTo>
                    <a:pt x="869" y="276"/>
                    <a:pt x="869" y="276"/>
                    <a:pt x="869" y="276"/>
                  </a:cubicBezTo>
                  <a:cubicBezTo>
                    <a:pt x="894" y="276"/>
                    <a:pt x="915" y="256"/>
                    <a:pt x="915" y="231"/>
                  </a:cubicBezTo>
                  <a:cubicBezTo>
                    <a:pt x="915" y="45"/>
                    <a:pt x="915" y="45"/>
                    <a:pt x="915" y="45"/>
                  </a:cubicBezTo>
                  <a:cubicBezTo>
                    <a:pt x="915" y="21"/>
                    <a:pt x="894" y="0"/>
                    <a:pt x="869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659" y="0"/>
                    <a:pt x="639" y="21"/>
                    <a:pt x="639" y="45"/>
                  </a:cubicBezTo>
                  <a:cubicBezTo>
                    <a:pt x="639" y="196"/>
                    <a:pt x="639" y="196"/>
                    <a:pt x="639" y="196"/>
                  </a:cubicBezTo>
                  <a:cubicBezTo>
                    <a:pt x="639" y="221"/>
                    <a:pt x="626" y="254"/>
                    <a:pt x="610" y="270"/>
                  </a:cubicBezTo>
                  <a:cubicBezTo>
                    <a:pt x="595" y="286"/>
                    <a:pt x="562" y="298"/>
                    <a:pt x="537" y="298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21" y="298"/>
                    <a:pt x="0" y="319"/>
                    <a:pt x="0" y="344"/>
                  </a:cubicBezTo>
                  <a:cubicBezTo>
                    <a:pt x="0" y="869"/>
                    <a:pt x="0" y="869"/>
                    <a:pt x="0" y="869"/>
                  </a:cubicBezTo>
                  <a:cubicBezTo>
                    <a:pt x="0" y="894"/>
                    <a:pt x="21" y="914"/>
                    <a:pt x="46" y="914"/>
                  </a:cubicBezTo>
                  <a:cubicBezTo>
                    <a:pt x="571" y="914"/>
                    <a:pt x="571" y="914"/>
                    <a:pt x="571" y="914"/>
                  </a:cubicBezTo>
                  <a:cubicBezTo>
                    <a:pt x="596" y="914"/>
                    <a:pt x="616" y="894"/>
                    <a:pt x="616" y="869"/>
                  </a:cubicBezTo>
                  <a:lnTo>
                    <a:pt x="616" y="3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868" name="Freeform 28"/>
            <p:cNvSpPr>
              <a:spLocks noEditPoints="1"/>
            </p:cNvSpPr>
            <p:nvPr/>
          </p:nvSpPr>
          <p:spPr bwMode="auto">
            <a:xfrm>
              <a:off x="11678" y="5098"/>
              <a:ext cx="413" cy="408"/>
            </a:xfrm>
            <a:custGeom>
              <a:avLst/>
              <a:gdLst>
                <a:gd name="T0" fmla="*/ 145 w 149"/>
                <a:gd name="T1" fmla="*/ 101 h 148"/>
                <a:gd name="T2" fmla="*/ 145 w 149"/>
                <a:gd name="T3" fmla="*/ 111 h 148"/>
                <a:gd name="T4" fmla="*/ 72 w 149"/>
                <a:gd name="T5" fmla="*/ 147 h 148"/>
                <a:gd name="T6" fmla="*/ 1 w 149"/>
                <a:gd name="T7" fmla="*/ 103 h 148"/>
                <a:gd name="T8" fmla="*/ 24 w 149"/>
                <a:gd name="T9" fmla="*/ 90 h 148"/>
                <a:gd name="T10" fmla="*/ 1 w 149"/>
                <a:gd name="T11" fmla="*/ 71 h 148"/>
                <a:gd name="T12" fmla="*/ 24 w 149"/>
                <a:gd name="T13" fmla="*/ 58 h 148"/>
                <a:gd name="T14" fmla="*/ 1 w 149"/>
                <a:gd name="T15" fmla="*/ 40 h 148"/>
                <a:gd name="T16" fmla="*/ 72 w 149"/>
                <a:gd name="T17" fmla="*/ 1 h 148"/>
                <a:gd name="T18" fmla="*/ 145 w 149"/>
                <a:gd name="T19" fmla="*/ 37 h 148"/>
                <a:gd name="T20" fmla="*/ 145 w 149"/>
                <a:gd name="T21" fmla="*/ 47 h 148"/>
                <a:gd name="T22" fmla="*/ 145 w 149"/>
                <a:gd name="T23" fmla="*/ 69 h 148"/>
                <a:gd name="T24" fmla="*/ 145 w 149"/>
                <a:gd name="T25" fmla="*/ 79 h 148"/>
                <a:gd name="T26" fmla="*/ 130 w 149"/>
                <a:gd name="T27" fmla="*/ 106 h 148"/>
                <a:gd name="T28" fmla="*/ 113 w 149"/>
                <a:gd name="T29" fmla="*/ 96 h 148"/>
                <a:gd name="T30" fmla="*/ 75 w 149"/>
                <a:gd name="T31" fmla="*/ 116 h 148"/>
                <a:gd name="T32" fmla="*/ 74 w 149"/>
                <a:gd name="T33" fmla="*/ 116 h 148"/>
                <a:gd name="T34" fmla="*/ 74 w 149"/>
                <a:gd name="T35" fmla="*/ 116 h 148"/>
                <a:gd name="T36" fmla="*/ 73 w 149"/>
                <a:gd name="T37" fmla="*/ 116 h 148"/>
                <a:gd name="T38" fmla="*/ 72 w 149"/>
                <a:gd name="T39" fmla="*/ 115 h 148"/>
                <a:gd name="T40" fmla="*/ 18 w 149"/>
                <a:gd name="T41" fmla="*/ 106 h 148"/>
                <a:gd name="T42" fmla="*/ 130 w 149"/>
                <a:gd name="T43" fmla="*/ 106 h 148"/>
                <a:gd name="T44" fmla="*/ 74 w 149"/>
                <a:gd name="T45" fmla="*/ 104 h 148"/>
                <a:gd name="T46" fmla="*/ 113 w 149"/>
                <a:gd name="T47" fmla="*/ 64 h 148"/>
                <a:gd name="T48" fmla="*/ 75 w 149"/>
                <a:gd name="T49" fmla="*/ 84 h 148"/>
                <a:gd name="T50" fmla="*/ 74 w 149"/>
                <a:gd name="T51" fmla="*/ 84 h 148"/>
                <a:gd name="T52" fmla="*/ 74 w 149"/>
                <a:gd name="T53" fmla="*/ 84 h 148"/>
                <a:gd name="T54" fmla="*/ 73 w 149"/>
                <a:gd name="T55" fmla="*/ 84 h 148"/>
                <a:gd name="T56" fmla="*/ 72 w 149"/>
                <a:gd name="T57" fmla="*/ 84 h 148"/>
                <a:gd name="T58" fmla="*/ 18 w 149"/>
                <a:gd name="T59" fmla="*/ 74 h 148"/>
                <a:gd name="T60" fmla="*/ 74 w 149"/>
                <a:gd name="T61" fmla="*/ 72 h 148"/>
                <a:gd name="T62" fmla="*/ 130 w 149"/>
                <a:gd name="T63" fmla="*/ 42 h 148"/>
                <a:gd name="T64" fmla="*/ 18 w 149"/>
                <a:gd name="T65" fmla="*/ 4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" h="148">
                  <a:moveTo>
                    <a:pt x="124" y="90"/>
                  </a:moveTo>
                  <a:cubicBezTo>
                    <a:pt x="145" y="101"/>
                    <a:pt x="145" y="101"/>
                    <a:pt x="145" y="101"/>
                  </a:cubicBezTo>
                  <a:cubicBezTo>
                    <a:pt x="148" y="102"/>
                    <a:pt x="149" y="106"/>
                    <a:pt x="147" y="108"/>
                  </a:cubicBezTo>
                  <a:cubicBezTo>
                    <a:pt x="147" y="109"/>
                    <a:pt x="146" y="110"/>
                    <a:pt x="145" y="111"/>
                  </a:cubicBezTo>
                  <a:cubicBezTo>
                    <a:pt x="77" y="147"/>
                    <a:pt x="77" y="147"/>
                    <a:pt x="77" y="147"/>
                  </a:cubicBezTo>
                  <a:cubicBezTo>
                    <a:pt x="75" y="148"/>
                    <a:pt x="73" y="148"/>
                    <a:pt x="72" y="147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1" y="109"/>
                    <a:pt x="0" y="106"/>
                    <a:pt x="1" y="103"/>
                  </a:cubicBezTo>
                  <a:cubicBezTo>
                    <a:pt x="2" y="102"/>
                    <a:pt x="3" y="101"/>
                    <a:pt x="4" y="101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1" y="77"/>
                    <a:pt x="0" y="74"/>
                    <a:pt x="1" y="71"/>
                  </a:cubicBezTo>
                  <a:cubicBezTo>
                    <a:pt x="2" y="70"/>
                    <a:pt x="3" y="69"/>
                    <a:pt x="4" y="69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1" y="46"/>
                    <a:pt x="0" y="42"/>
                    <a:pt x="1" y="40"/>
                  </a:cubicBezTo>
                  <a:cubicBezTo>
                    <a:pt x="2" y="39"/>
                    <a:pt x="3" y="38"/>
                    <a:pt x="4" y="37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0"/>
                    <a:pt x="75" y="0"/>
                    <a:pt x="77" y="1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8" y="39"/>
                    <a:pt x="149" y="42"/>
                    <a:pt x="147" y="45"/>
                  </a:cubicBezTo>
                  <a:cubicBezTo>
                    <a:pt x="147" y="46"/>
                    <a:pt x="146" y="47"/>
                    <a:pt x="145" y="4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8" y="70"/>
                    <a:pt x="149" y="74"/>
                    <a:pt x="147" y="77"/>
                  </a:cubicBezTo>
                  <a:cubicBezTo>
                    <a:pt x="147" y="78"/>
                    <a:pt x="146" y="78"/>
                    <a:pt x="145" y="79"/>
                  </a:cubicBezTo>
                  <a:cubicBezTo>
                    <a:pt x="124" y="90"/>
                    <a:pt x="124" y="90"/>
                    <a:pt x="124" y="90"/>
                  </a:cubicBezTo>
                  <a:close/>
                  <a:moveTo>
                    <a:pt x="130" y="106"/>
                  </a:moveTo>
                  <a:cubicBezTo>
                    <a:pt x="130" y="106"/>
                    <a:pt x="130" y="106"/>
                    <a:pt x="130" y="10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76" y="116"/>
                    <a:pt x="76" y="116"/>
                    <a:pt x="75" y="116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3" y="116"/>
                    <a:pt x="72" y="116"/>
                    <a:pt x="72" y="115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130" y="106"/>
                    <a:pt x="130" y="106"/>
                    <a:pt x="130" y="106"/>
                  </a:cubicBezTo>
                  <a:close/>
                  <a:moveTo>
                    <a:pt x="74" y="104"/>
                  </a:moveTo>
                  <a:cubicBezTo>
                    <a:pt x="74" y="104"/>
                    <a:pt x="74" y="104"/>
                    <a:pt x="74" y="104"/>
                  </a:cubicBezTo>
                  <a:cubicBezTo>
                    <a:pt x="93" y="94"/>
                    <a:pt x="112" y="84"/>
                    <a:pt x="130" y="74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6" y="84"/>
                    <a:pt x="76" y="84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4"/>
                    <a:pt x="72" y="84"/>
                    <a:pt x="72" y="8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37" y="84"/>
                    <a:pt x="55" y="94"/>
                    <a:pt x="74" y="104"/>
                  </a:cubicBezTo>
                  <a:close/>
                  <a:moveTo>
                    <a:pt x="74" y="72"/>
                  </a:moveTo>
                  <a:cubicBezTo>
                    <a:pt x="74" y="72"/>
                    <a:pt x="74" y="72"/>
                    <a:pt x="74" y="72"/>
                  </a:cubicBezTo>
                  <a:cubicBezTo>
                    <a:pt x="93" y="62"/>
                    <a:pt x="112" y="52"/>
                    <a:pt x="130" y="4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37" y="52"/>
                    <a:pt x="55" y="62"/>
                    <a:pt x="74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9860" y="6089"/>
              <a:ext cx="1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单击此处输入标题</a:t>
              </a:r>
              <a:endParaRPr lang="zh-CN" altLang="zh-CN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72685" y="3783965"/>
            <a:ext cx="1602740" cy="1606550"/>
            <a:chOff x="7831" y="5959"/>
            <a:chExt cx="2524" cy="2530"/>
          </a:xfrm>
        </p:grpSpPr>
        <p:sp>
          <p:nvSpPr>
            <p:cNvPr id="35863" name="Freeform 23"/>
            <p:cNvSpPr/>
            <p:nvPr/>
          </p:nvSpPr>
          <p:spPr bwMode="auto">
            <a:xfrm>
              <a:off x="7831" y="5959"/>
              <a:ext cx="2525" cy="2531"/>
            </a:xfrm>
            <a:custGeom>
              <a:avLst/>
              <a:gdLst>
                <a:gd name="T0" fmla="*/ 537 w 915"/>
                <a:gd name="T1" fmla="*/ 616 h 914"/>
                <a:gd name="T2" fmla="*/ 610 w 915"/>
                <a:gd name="T3" fmla="*/ 644 h 914"/>
                <a:gd name="T4" fmla="*/ 639 w 915"/>
                <a:gd name="T5" fmla="*/ 718 h 914"/>
                <a:gd name="T6" fmla="*/ 639 w 915"/>
                <a:gd name="T7" fmla="*/ 869 h 914"/>
                <a:gd name="T8" fmla="*/ 684 w 915"/>
                <a:gd name="T9" fmla="*/ 914 h 914"/>
                <a:gd name="T10" fmla="*/ 869 w 915"/>
                <a:gd name="T11" fmla="*/ 914 h 914"/>
                <a:gd name="T12" fmla="*/ 915 w 915"/>
                <a:gd name="T13" fmla="*/ 869 h 914"/>
                <a:gd name="T14" fmla="*/ 915 w 915"/>
                <a:gd name="T15" fmla="*/ 684 h 914"/>
                <a:gd name="T16" fmla="*/ 869 w 915"/>
                <a:gd name="T17" fmla="*/ 638 h 914"/>
                <a:gd name="T18" fmla="*/ 718 w 915"/>
                <a:gd name="T19" fmla="*/ 638 h 914"/>
                <a:gd name="T20" fmla="*/ 645 w 915"/>
                <a:gd name="T21" fmla="*/ 610 h 914"/>
                <a:gd name="T22" fmla="*/ 616 w 915"/>
                <a:gd name="T23" fmla="*/ 536 h 914"/>
                <a:gd name="T24" fmla="*/ 616 w 915"/>
                <a:gd name="T25" fmla="*/ 45 h 914"/>
                <a:gd name="T26" fmla="*/ 571 w 915"/>
                <a:gd name="T27" fmla="*/ 0 h 914"/>
                <a:gd name="T28" fmla="*/ 46 w 915"/>
                <a:gd name="T29" fmla="*/ 0 h 914"/>
                <a:gd name="T30" fmla="*/ 0 w 915"/>
                <a:gd name="T31" fmla="*/ 45 h 914"/>
                <a:gd name="T32" fmla="*/ 0 w 915"/>
                <a:gd name="T33" fmla="*/ 571 h 914"/>
                <a:gd name="T34" fmla="*/ 46 w 915"/>
                <a:gd name="T35" fmla="*/ 616 h 914"/>
                <a:gd name="T36" fmla="*/ 537 w 915"/>
                <a:gd name="T37" fmla="*/ 616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5" h="914">
                  <a:moveTo>
                    <a:pt x="537" y="616"/>
                  </a:moveTo>
                  <a:cubicBezTo>
                    <a:pt x="562" y="616"/>
                    <a:pt x="595" y="629"/>
                    <a:pt x="610" y="644"/>
                  </a:cubicBezTo>
                  <a:cubicBezTo>
                    <a:pt x="626" y="660"/>
                    <a:pt x="639" y="693"/>
                    <a:pt x="639" y="718"/>
                  </a:cubicBezTo>
                  <a:cubicBezTo>
                    <a:pt x="639" y="869"/>
                    <a:pt x="639" y="869"/>
                    <a:pt x="639" y="869"/>
                  </a:cubicBezTo>
                  <a:cubicBezTo>
                    <a:pt x="639" y="894"/>
                    <a:pt x="659" y="914"/>
                    <a:pt x="684" y="914"/>
                  </a:cubicBezTo>
                  <a:cubicBezTo>
                    <a:pt x="869" y="914"/>
                    <a:pt x="869" y="914"/>
                    <a:pt x="869" y="914"/>
                  </a:cubicBezTo>
                  <a:cubicBezTo>
                    <a:pt x="894" y="914"/>
                    <a:pt x="915" y="894"/>
                    <a:pt x="915" y="869"/>
                  </a:cubicBezTo>
                  <a:cubicBezTo>
                    <a:pt x="915" y="684"/>
                    <a:pt x="915" y="684"/>
                    <a:pt x="915" y="684"/>
                  </a:cubicBezTo>
                  <a:cubicBezTo>
                    <a:pt x="915" y="659"/>
                    <a:pt x="894" y="638"/>
                    <a:pt x="869" y="638"/>
                  </a:cubicBezTo>
                  <a:cubicBezTo>
                    <a:pt x="718" y="638"/>
                    <a:pt x="718" y="638"/>
                    <a:pt x="718" y="638"/>
                  </a:cubicBezTo>
                  <a:cubicBezTo>
                    <a:pt x="693" y="638"/>
                    <a:pt x="660" y="625"/>
                    <a:pt x="645" y="610"/>
                  </a:cubicBezTo>
                  <a:cubicBezTo>
                    <a:pt x="629" y="594"/>
                    <a:pt x="616" y="561"/>
                    <a:pt x="616" y="536"/>
                  </a:cubicBezTo>
                  <a:cubicBezTo>
                    <a:pt x="616" y="45"/>
                    <a:pt x="616" y="45"/>
                    <a:pt x="616" y="45"/>
                  </a:cubicBezTo>
                  <a:cubicBezTo>
                    <a:pt x="616" y="20"/>
                    <a:pt x="596" y="0"/>
                    <a:pt x="57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596"/>
                    <a:pt x="21" y="616"/>
                    <a:pt x="46" y="616"/>
                  </a:cubicBezTo>
                  <a:lnTo>
                    <a:pt x="537" y="6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866" name="Freeform 26"/>
            <p:cNvSpPr>
              <a:spLocks noEditPoints="1"/>
            </p:cNvSpPr>
            <p:nvPr/>
          </p:nvSpPr>
          <p:spPr bwMode="auto">
            <a:xfrm>
              <a:off x="9788" y="7907"/>
              <a:ext cx="383" cy="400"/>
            </a:xfrm>
            <a:custGeom>
              <a:avLst/>
              <a:gdLst>
                <a:gd name="T0" fmla="*/ 4 w 139"/>
                <a:gd name="T1" fmla="*/ 139 h 145"/>
                <a:gd name="T2" fmla="*/ 56 w 139"/>
                <a:gd name="T3" fmla="*/ 133 h 145"/>
                <a:gd name="T4" fmla="*/ 24 w 139"/>
                <a:gd name="T5" fmla="*/ 117 h 145"/>
                <a:gd name="T6" fmla="*/ 20 w 139"/>
                <a:gd name="T7" fmla="*/ 115 h 145"/>
                <a:gd name="T8" fmla="*/ 2 w 139"/>
                <a:gd name="T9" fmla="*/ 89 h 145"/>
                <a:gd name="T10" fmla="*/ 24 w 139"/>
                <a:gd name="T11" fmla="*/ 70 h 145"/>
                <a:gd name="T12" fmla="*/ 56 w 139"/>
                <a:gd name="T13" fmla="*/ 58 h 145"/>
                <a:gd name="T14" fmla="*/ 19 w 139"/>
                <a:gd name="T15" fmla="*/ 53 h 145"/>
                <a:gd name="T16" fmla="*/ 19 w 139"/>
                <a:gd name="T17" fmla="*/ 18 h 145"/>
                <a:gd name="T18" fmla="*/ 25 w 139"/>
                <a:gd name="T19" fmla="*/ 12 h 145"/>
                <a:gd name="T20" fmla="*/ 56 w 139"/>
                <a:gd name="T21" fmla="*/ 3 h 145"/>
                <a:gd name="T22" fmla="*/ 60 w 139"/>
                <a:gd name="T23" fmla="*/ 0 h 145"/>
                <a:gd name="T24" fmla="*/ 82 w 139"/>
                <a:gd name="T25" fmla="*/ 3 h 145"/>
                <a:gd name="T26" fmla="*/ 82 w 139"/>
                <a:gd name="T27" fmla="*/ 12 h 145"/>
                <a:gd name="T28" fmla="*/ 119 w 139"/>
                <a:gd name="T29" fmla="*/ 14 h 145"/>
                <a:gd name="T30" fmla="*/ 136 w 139"/>
                <a:gd name="T31" fmla="*/ 39 h 145"/>
                <a:gd name="T32" fmla="*/ 119 w 139"/>
                <a:gd name="T33" fmla="*/ 57 h 145"/>
                <a:gd name="T34" fmla="*/ 115 w 139"/>
                <a:gd name="T35" fmla="*/ 58 h 145"/>
                <a:gd name="T36" fmla="*/ 82 w 139"/>
                <a:gd name="T37" fmla="*/ 70 h 145"/>
                <a:gd name="T38" fmla="*/ 114 w 139"/>
                <a:gd name="T39" fmla="*/ 70 h 145"/>
                <a:gd name="T40" fmla="*/ 120 w 139"/>
                <a:gd name="T41" fmla="*/ 111 h 145"/>
                <a:gd name="T42" fmla="*/ 114 w 139"/>
                <a:gd name="T43" fmla="*/ 117 h 145"/>
                <a:gd name="T44" fmla="*/ 82 w 139"/>
                <a:gd name="T45" fmla="*/ 133 h 145"/>
                <a:gd name="T46" fmla="*/ 135 w 139"/>
                <a:gd name="T47" fmla="*/ 139 h 145"/>
                <a:gd name="T48" fmla="*/ 10 w 139"/>
                <a:gd name="T49" fmla="*/ 145 h 145"/>
                <a:gd name="T50" fmla="*/ 63 w 139"/>
                <a:gd name="T51" fmla="*/ 133 h 145"/>
                <a:gd name="T52" fmla="*/ 76 w 139"/>
                <a:gd name="T53" fmla="*/ 117 h 145"/>
                <a:gd name="T54" fmla="*/ 63 w 139"/>
                <a:gd name="T55" fmla="*/ 133 h 145"/>
                <a:gd name="T56" fmla="*/ 76 w 139"/>
                <a:gd name="T57" fmla="*/ 6 h 145"/>
                <a:gd name="T58" fmla="*/ 63 w 139"/>
                <a:gd name="T59" fmla="*/ 12 h 145"/>
                <a:gd name="T60" fmla="*/ 76 w 139"/>
                <a:gd name="T61" fmla="*/ 6 h 145"/>
                <a:gd name="T62" fmla="*/ 76 w 139"/>
                <a:gd name="T63" fmla="*/ 70 h 145"/>
                <a:gd name="T64" fmla="*/ 63 w 139"/>
                <a:gd name="T65" fmla="*/ 58 h 145"/>
                <a:gd name="T66" fmla="*/ 76 w 139"/>
                <a:gd name="T67" fmla="*/ 70 h 145"/>
                <a:gd name="T68" fmla="*/ 113 w 139"/>
                <a:gd name="T69" fmla="*/ 23 h 145"/>
                <a:gd name="T70" fmla="*/ 30 w 139"/>
                <a:gd name="T71" fmla="*/ 47 h 145"/>
                <a:gd name="T72" fmla="*/ 125 w 139"/>
                <a:gd name="T73" fmla="*/ 35 h 145"/>
                <a:gd name="T74" fmla="*/ 109 w 139"/>
                <a:gd name="T75" fmla="*/ 81 h 145"/>
                <a:gd name="T76" fmla="*/ 26 w 139"/>
                <a:gd name="T77" fmla="*/ 81 h 145"/>
                <a:gd name="T78" fmla="*/ 26 w 139"/>
                <a:gd name="T79" fmla="*/ 105 h 145"/>
                <a:gd name="T80" fmla="*/ 109 w 139"/>
                <a:gd name="T81" fmla="*/ 8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" h="145">
                  <a:moveTo>
                    <a:pt x="10" y="145"/>
                  </a:moveTo>
                  <a:cubicBezTo>
                    <a:pt x="6" y="145"/>
                    <a:pt x="4" y="142"/>
                    <a:pt x="4" y="139"/>
                  </a:cubicBezTo>
                  <a:cubicBezTo>
                    <a:pt x="4" y="136"/>
                    <a:pt x="6" y="133"/>
                    <a:pt x="10" y="13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6" y="117"/>
                    <a:pt x="56" y="117"/>
                    <a:pt x="56" y="117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2" y="117"/>
                    <a:pt x="21" y="116"/>
                    <a:pt x="20" y="115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0" y="95"/>
                    <a:pt x="0" y="92"/>
                    <a:pt x="2" y="89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1"/>
                    <a:pt x="22" y="70"/>
                    <a:pt x="24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1" y="58"/>
                    <a:pt x="19" y="56"/>
                    <a:pt x="19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4"/>
                    <a:pt x="21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1"/>
                    <a:pt x="58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2" y="1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8" y="13"/>
                    <a:pt x="119" y="14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9" y="33"/>
                    <a:pt x="139" y="37"/>
                    <a:pt x="136" y="39"/>
                  </a:cubicBezTo>
                  <a:cubicBezTo>
                    <a:pt x="136" y="39"/>
                    <a:pt x="136" y="39"/>
                    <a:pt x="136" y="39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18" y="58"/>
                    <a:pt x="116" y="58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8" y="70"/>
                    <a:pt x="120" y="73"/>
                    <a:pt x="120" y="76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4"/>
                    <a:pt x="118" y="117"/>
                    <a:pt x="114" y="117"/>
                  </a:cubicBezTo>
                  <a:cubicBezTo>
                    <a:pt x="82" y="117"/>
                    <a:pt x="82" y="117"/>
                    <a:pt x="82" y="117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129" y="133"/>
                    <a:pt x="129" y="133"/>
                    <a:pt x="129" y="133"/>
                  </a:cubicBezTo>
                  <a:cubicBezTo>
                    <a:pt x="132" y="133"/>
                    <a:pt x="135" y="136"/>
                    <a:pt x="135" y="139"/>
                  </a:cubicBezTo>
                  <a:cubicBezTo>
                    <a:pt x="135" y="142"/>
                    <a:pt x="132" y="145"/>
                    <a:pt x="129" y="145"/>
                  </a:cubicBezTo>
                  <a:cubicBezTo>
                    <a:pt x="10" y="145"/>
                    <a:pt x="10" y="145"/>
                    <a:pt x="10" y="145"/>
                  </a:cubicBezTo>
                  <a:close/>
                  <a:moveTo>
                    <a:pt x="63" y="133"/>
                  </a:moveTo>
                  <a:cubicBezTo>
                    <a:pt x="63" y="133"/>
                    <a:pt x="63" y="133"/>
                    <a:pt x="63" y="133"/>
                  </a:cubicBezTo>
                  <a:cubicBezTo>
                    <a:pt x="76" y="133"/>
                    <a:pt x="76" y="133"/>
                    <a:pt x="76" y="133"/>
                  </a:cubicBezTo>
                  <a:cubicBezTo>
                    <a:pt x="76" y="117"/>
                    <a:pt x="76" y="117"/>
                    <a:pt x="76" y="11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33"/>
                    <a:pt x="63" y="133"/>
                    <a:pt x="63" y="133"/>
                  </a:cubicBezTo>
                  <a:close/>
                  <a:moveTo>
                    <a:pt x="76" y="6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6"/>
                    <a:pt x="76" y="6"/>
                    <a:pt x="76" y="6"/>
                  </a:cubicBezTo>
                  <a:close/>
                  <a:moveTo>
                    <a:pt x="76" y="7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76" y="70"/>
                    <a:pt x="76" y="70"/>
                    <a:pt x="76" y="70"/>
                  </a:cubicBezTo>
                  <a:close/>
                  <a:moveTo>
                    <a:pt x="113" y="23"/>
                  </a:moveTo>
                  <a:cubicBezTo>
                    <a:pt x="113" y="23"/>
                    <a:pt x="113" y="23"/>
                    <a:pt x="113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13" y="23"/>
                    <a:pt x="113" y="23"/>
                    <a:pt x="113" y="23"/>
                  </a:cubicBezTo>
                  <a:close/>
                  <a:moveTo>
                    <a:pt x="109" y="81"/>
                  </a:moveTo>
                  <a:cubicBezTo>
                    <a:pt x="109" y="81"/>
                    <a:pt x="109" y="81"/>
                    <a:pt x="109" y="81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09" y="81"/>
                    <a:pt x="109" y="81"/>
                    <a:pt x="109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7951" y="6380"/>
              <a:ext cx="1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单击此处输入标题</a:t>
              </a:r>
              <a:endParaRPr lang="zh-CN" altLang="zh-CN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09110" y="2602230"/>
            <a:ext cx="1602740" cy="1606550"/>
            <a:chOff x="6786" y="4098"/>
            <a:chExt cx="2524" cy="2530"/>
          </a:xfrm>
        </p:grpSpPr>
        <p:sp>
          <p:nvSpPr>
            <p:cNvPr id="35862" name="Freeform 22"/>
            <p:cNvSpPr/>
            <p:nvPr/>
          </p:nvSpPr>
          <p:spPr bwMode="auto">
            <a:xfrm>
              <a:off x="6786" y="4098"/>
              <a:ext cx="2525" cy="2531"/>
            </a:xfrm>
            <a:custGeom>
              <a:avLst/>
              <a:gdLst>
                <a:gd name="T0" fmla="*/ 298 w 914"/>
                <a:gd name="T1" fmla="*/ 537 h 915"/>
                <a:gd name="T2" fmla="*/ 270 w 914"/>
                <a:gd name="T3" fmla="*/ 610 h 915"/>
                <a:gd name="T4" fmla="*/ 196 w 914"/>
                <a:gd name="T5" fmla="*/ 639 h 915"/>
                <a:gd name="T6" fmla="*/ 45 w 914"/>
                <a:gd name="T7" fmla="*/ 639 h 915"/>
                <a:gd name="T8" fmla="*/ 0 w 914"/>
                <a:gd name="T9" fmla="*/ 684 h 915"/>
                <a:gd name="T10" fmla="*/ 0 w 914"/>
                <a:gd name="T11" fmla="*/ 869 h 915"/>
                <a:gd name="T12" fmla="*/ 45 w 914"/>
                <a:gd name="T13" fmla="*/ 915 h 915"/>
                <a:gd name="T14" fmla="*/ 230 w 914"/>
                <a:gd name="T15" fmla="*/ 915 h 915"/>
                <a:gd name="T16" fmla="*/ 276 w 914"/>
                <a:gd name="T17" fmla="*/ 869 h 915"/>
                <a:gd name="T18" fmla="*/ 276 w 914"/>
                <a:gd name="T19" fmla="*/ 718 h 915"/>
                <a:gd name="T20" fmla="*/ 304 w 914"/>
                <a:gd name="T21" fmla="*/ 645 h 915"/>
                <a:gd name="T22" fmla="*/ 378 w 914"/>
                <a:gd name="T23" fmla="*/ 616 h 915"/>
                <a:gd name="T24" fmla="*/ 869 w 914"/>
                <a:gd name="T25" fmla="*/ 616 h 915"/>
                <a:gd name="T26" fmla="*/ 914 w 914"/>
                <a:gd name="T27" fmla="*/ 571 h 915"/>
                <a:gd name="T28" fmla="*/ 914 w 914"/>
                <a:gd name="T29" fmla="*/ 46 h 915"/>
                <a:gd name="T30" fmla="*/ 869 w 914"/>
                <a:gd name="T31" fmla="*/ 0 h 915"/>
                <a:gd name="T32" fmla="*/ 343 w 914"/>
                <a:gd name="T33" fmla="*/ 0 h 915"/>
                <a:gd name="T34" fmla="*/ 298 w 914"/>
                <a:gd name="T35" fmla="*/ 46 h 915"/>
                <a:gd name="T36" fmla="*/ 298 w 914"/>
                <a:gd name="T37" fmla="*/ 537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4" h="915">
                  <a:moveTo>
                    <a:pt x="298" y="537"/>
                  </a:moveTo>
                  <a:cubicBezTo>
                    <a:pt x="298" y="561"/>
                    <a:pt x="285" y="595"/>
                    <a:pt x="270" y="610"/>
                  </a:cubicBezTo>
                  <a:cubicBezTo>
                    <a:pt x="254" y="626"/>
                    <a:pt x="221" y="639"/>
                    <a:pt x="196" y="639"/>
                  </a:cubicBezTo>
                  <a:cubicBezTo>
                    <a:pt x="45" y="639"/>
                    <a:pt x="45" y="639"/>
                    <a:pt x="45" y="639"/>
                  </a:cubicBezTo>
                  <a:cubicBezTo>
                    <a:pt x="20" y="639"/>
                    <a:pt x="0" y="659"/>
                    <a:pt x="0" y="684"/>
                  </a:cubicBezTo>
                  <a:cubicBezTo>
                    <a:pt x="0" y="869"/>
                    <a:pt x="0" y="869"/>
                    <a:pt x="0" y="869"/>
                  </a:cubicBezTo>
                  <a:cubicBezTo>
                    <a:pt x="0" y="894"/>
                    <a:pt x="20" y="915"/>
                    <a:pt x="45" y="915"/>
                  </a:cubicBezTo>
                  <a:cubicBezTo>
                    <a:pt x="230" y="915"/>
                    <a:pt x="230" y="915"/>
                    <a:pt x="230" y="915"/>
                  </a:cubicBezTo>
                  <a:cubicBezTo>
                    <a:pt x="255" y="915"/>
                    <a:pt x="276" y="894"/>
                    <a:pt x="276" y="869"/>
                  </a:cubicBezTo>
                  <a:cubicBezTo>
                    <a:pt x="276" y="718"/>
                    <a:pt x="276" y="718"/>
                    <a:pt x="276" y="718"/>
                  </a:cubicBezTo>
                  <a:cubicBezTo>
                    <a:pt x="276" y="693"/>
                    <a:pt x="288" y="660"/>
                    <a:pt x="304" y="645"/>
                  </a:cubicBezTo>
                  <a:cubicBezTo>
                    <a:pt x="320" y="629"/>
                    <a:pt x="353" y="616"/>
                    <a:pt x="378" y="616"/>
                  </a:cubicBezTo>
                  <a:cubicBezTo>
                    <a:pt x="869" y="616"/>
                    <a:pt x="869" y="616"/>
                    <a:pt x="869" y="616"/>
                  </a:cubicBezTo>
                  <a:cubicBezTo>
                    <a:pt x="894" y="616"/>
                    <a:pt x="914" y="596"/>
                    <a:pt x="914" y="571"/>
                  </a:cubicBezTo>
                  <a:cubicBezTo>
                    <a:pt x="914" y="46"/>
                    <a:pt x="914" y="46"/>
                    <a:pt x="914" y="46"/>
                  </a:cubicBezTo>
                  <a:cubicBezTo>
                    <a:pt x="914" y="21"/>
                    <a:pt x="894" y="0"/>
                    <a:pt x="869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18" y="0"/>
                    <a:pt x="298" y="21"/>
                    <a:pt x="298" y="46"/>
                  </a:cubicBezTo>
                  <a:lnTo>
                    <a:pt x="298" y="5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867" name="Freeform 27"/>
            <p:cNvSpPr>
              <a:spLocks noEditPoints="1"/>
            </p:cNvSpPr>
            <p:nvPr/>
          </p:nvSpPr>
          <p:spPr bwMode="auto">
            <a:xfrm>
              <a:off x="7016" y="6079"/>
              <a:ext cx="345" cy="405"/>
            </a:xfrm>
            <a:custGeom>
              <a:avLst/>
              <a:gdLst>
                <a:gd name="T0" fmla="*/ 6 w 125"/>
                <a:gd name="T1" fmla="*/ 0 h 147"/>
                <a:gd name="T2" fmla="*/ 6 w 125"/>
                <a:gd name="T3" fmla="*/ 0 h 147"/>
                <a:gd name="T4" fmla="*/ 6 w 125"/>
                <a:gd name="T5" fmla="*/ 0 h 147"/>
                <a:gd name="T6" fmla="*/ 6 w 125"/>
                <a:gd name="T7" fmla="*/ 0 h 147"/>
                <a:gd name="T8" fmla="*/ 119 w 125"/>
                <a:gd name="T9" fmla="*/ 0 h 147"/>
                <a:gd name="T10" fmla="*/ 124 w 125"/>
                <a:gd name="T11" fmla="*/ 6 h 147"/>
                <a:gd name="T12" fmla="*/ 123 w 125"/>
                <a:gd name="T13" fmla="*/ 10 h 147"/>
                <a:gd name="T14" fmla="*/ 94 w 125"/>
                <a:gd name="T15" fmla="*/ 38 h 147"/>
                <a:gd name="T16" fmla="*/ 123 w 125"/>
                <a:gd name="T17" fmla="*/ 66 h 147"/>
                <a:gd name="T18" fmla="*/ 123 w 125"/>
                <a:gd name="T19" fmla="*/ 74 h 147"/>
                <a:gd name="T20" fmla="*/ 119 w 125"/>
                <a:gd name="T21" fmla="*/ 76 h 147"/>
                <a:gd name="T22" fmla="*/ 118 w 125"/>
                <a:gd name="T23" fmla="*/ 76 h 147"/>
                <a:gd name="T24" fmla="*/ 12 w 125"/>
                <a:gd name="T25" fmla="*/ 76 h 147"/>
                <a:gd name="T26" fmla="*/ 12 w 125"/>
                <a:gd name="T27" fmla="*/ 142 h 147"/>
                <a:gd name="T28" fmla="*/ 6 w 125"/>
                <a:gd name="T29" fmla="*/ 147 h 147"/>
                <a:gd name="T30" fmla="*/ 0 w 125"/>
                <a:gd name="T31" fmla="*/ 142 h 147"/>
                <a:gd name="T32" fmla="*/ 0 w 125"/>
                <a:gd name="T33" fmla="*/ 70 h 147"/>
                <a:gd name="T34" fmla="*/ 0 w 125"/>
                <a:gd name="T35" fmla="*/ 70 h 147"/>
                <a:gd name="T36" fmla="*/ 0 w 125"/>
                <a:gd name="T37" fmla="*/ 70 h 147"/>
                <a:gd name="T38" fmla="*/ 0 w 125"/>
                <a:gd name="T39" fmla="*/ 6 h 147"/>
                <a:gd name="T40" fmla="*/ 6 w 125"/>
                <a:gd name="T41" fmla="*/ 0 h 147"/>
                <a:gd name="T42" fmla="*/ 6 w 125"/>
                <a:gd name="T43" fmla="*/ 0 h 147"/>
                <a:gd name="T44" fmla="*/ 6 w 125"/>
                <a:gd name="T45" fmla="*/ 0 h 147"/>
                <a:gd name="T46" fmla="*/ 6 w 125"/>
                <a:gd name="T47" fmla="*/ 0 h 147"/>
                <a:gd name="T48" fmla="*/ 6 w 125"/>
                <a:gd name="T49" fmla="*/ 0 h 147"/>
                <a:gd name="T50" fmla="*/ 12 w 125"/>
                <a:gd name="T51" fmla="*/ 11 h 147"/>
                <a:gd name="T52" fmla="*/ 12 w 125"/>
                <a:gd name="T53" fmla="*/ 11 h 147"/>
                <a:gd name="T54" fmla="*/ 12 w 125"/>
                <a:gd name="T55" fmla="*/ 64 h 147"/>
                <a:gd name="T56" fmla="*/ 105 w 125"/>
                <a:gd name="T57" fmla="*/ 64 h 147"/>
                <a:gd name="T58" fmla="*/ 82 w 125"/>
                <a:gd name="T59" fmla="*/ 42 h 147"/>
                <a:gd name="T60" fmla="*/ 82 w 125"/>
                <a:gd name="T61" fmla="*/ 34 h 147"/>
                <a:gd name="T62" fmla="*/ 105 w 125"/>
                <a:gd name="T63" fmla="*/ 11 h 147"/>
                <a:gd name="T64" fmla="*/ 12 w 125"/>
                <a:gd name="T65" fmla="*/ 1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14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2" y="0"/>
                    <a:pt x="124" y="2"/>
                    <a:pt x="124" y="6"/>
                  </a:cubicBezTo>
                  <a:cubicBezTo>
                    <a:pt x="124" y="7"/>
                    <a:pt x="124" y="9"/>
                    <a:pt x="123" y="10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5" y="68"/>
                    <a:pt x="125" y="72"/>
                    <a:pt x="123" y="74"/>
                  </a:cubicBezTo>
                  <a:cubicBezTo>
                    <a:pt x="121" y="75"/>
                    <a:pt x="120" y="76"/>
                    <a:pt x="119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5"/>
                    <a:pt x="9" y="147"/>
                    <a:pt x="6" y="147"/>
                  </a:cubicBezTo>
                  <a:cubicBezTo>
                    <a:pt x="3" y="147"/>
                    <a:pt x="0" y="145"/>
                    <a:pt x="0" y="14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0" y="40"/>
                    <a:pt x="80" y="36"/>
                    <a:pt x="82" y="34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872" name="Rectangle 32"/>
            <p:cNvSpPr>
              <a:spLocks noChangeArrowheads="1"/>
            </p:cNvSpPr>
            <p:nvPr/>
          </p:nvSpPr>
          <p:spPr bwMode="auto">
            <a:xfrm>
              <a:off x="7831" y="4584"/>
              <a:ext cx="1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单击此处输入标题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1992630" y="2602230"/>
            <a:ext cx="2681605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2105660" y="4358640"/>
            <a:ext cx="2694940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7265035" y="2043430"/>
            <a:ext cx="2861310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409815" y="4003040"/>
            <a:ext cx="2716530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35873" grpId="0"/>
      <p:bldP spid="35873" grpId="1"/>
      <p:bldP spid="35874" grpId="0"/>
      <p:bldP spid="35874" grpId="1"/>
      <p:bldP spid="35875" grpId="0"/>
      <p:bldP spid="35875" grpId="1"/>
      <p:bldP spid="35876" grpId="0"/>
      <p:bldP spid="3587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个人能力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1440" y="2092325"/>
            <a:ext cx="4844415" cy="3345815"/>
          </a:xfrm>
          <a:prstGeom prst="rect">
            <a:avLst/>
          </a:pr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857240" y="2406015"/>
            <a:ext cx="578485" cy="578485"/>
            <a:chOff x="4232796" y="1916853"/>
            <a:chExt cx="419947" cy="419947"/>
          </a:xfrm>
        </p:grpSpPr>
        <p:sp>
          <p:nvSpPr>
            <p:cNvPr id="32" name="椭圆 31"/>
            <p:cNvSpPr/>
            <p:nvPr/>
          </p:nvSpPr>
          <p:spPr>
            <a:xfrm>
              <a:off x="4232796" y="1916853"/>
              <a:ext cx="419947" cy="4199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AutoShape 4"/>
            <p:cNvSpPr/>
            <p:nvPr/>
          </p:nvSpPr>
          <p:spPr bwMode="auto">
            <a:xfrm>
              <a:off x="4332650" y="2013551"/>
              <a:ext cx="225522" cy="2265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57240" y="4545330"/>
            <a:ext cx="578485" cy="578485"/>
            <a:chOff x="4232795" y="3470487"/>
            <a:chExt cx="419947" cy="419947"/>
          </a:xfrm>
        </p:grpSpPr>
        <p:sp>
          <p:nvSpPr>
            <p:cNvPr id="34" name="椭圆 33"/>
            <p:cNvSpPr/>
            <p:nvPr/>
          </p:nvSpPr>
          <p:spPr>
            <a:xfrm>
              <a:off x="4232795" y="3470487"/>
              <a:ext cx="419947" cy="4199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326403" y="3585721"/>
              <a:ext cx="232730" cy="189479"/>
              <a:chOff x="7550150" y="3613150"/>
              <a:chExt cx="358775" cy="292100"/>
            </a:xfrm>
          </p:grpSpPr>
          <p:sp>
            <p:nvSpPr>
              <p:cNvPr id="49" name="AutoShape 5"/>
              <p:cNvSpPr/>
              <p:nvPr/>
            </p:nvSpPr>
            <p:spPr bwMode="auto">
              <a:xfrm>
                <a:off x="7796213" y="3702050"/>
                <a:ext cx="68262" cy="90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AutoShape 6"/>
              <p:cNvSpPr/>
              <p:nvPr/>
            </p:nvSpPr>
            <p:spPr bwMode="auto">
              <a:xfrm>
                <a:off x="7550150" y="3613150"/>
                <a:ext cx="358775" cy="292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857240" y="3475990"/>
            <a:ext cx="578485" cy="578485"/>
            <a:chOff x="4232796" y="2693670"/>
            <a:chExt cx="419947" cy="419947"/>
          </a:xfrm>
        </p:grpSpPr>
        <p:sp>
          <p:nvSpPr>
            <p:cNvPr id="33" name="椭圆 32"/>
            <p:cNvSpPr/>
            <p:nvPr/>
          </p:nvSpPr>
          <p:spPr>
            <a:xfrm>
              <a:off x="4232796" y="2693670"/>
              <a:ext cx="419947" cy="4199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AutoShape 28"/>
            <p:cNvSpPr/>
            <p:nvPr/>
          </p:nvSpPr>
          <p:spPr bwMode="auto">
            <a:xfrm>
              <a:off x="4332650" y="2786763"/>
              <a:ext cx="233759" cy="2337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645275" y="2219960"/>
            <a:ext cx="199199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645275" y="2459990"/>
            <a:ext cx="4434840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5275" y="3284855"/>
            <a:ext cx="199199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5275" y="3524885"/>
            <a:ext cx="4434205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45275" y="4384675"/>
            <a:ext cx="199199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45275" y="4624705"/>
            <a:ext cx="4434205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56" grpId="0"/>
      <p:bldP spid="57" grpId="0"/>
      <p:bldP spid="3" grpId="0"/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个人能力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Rectangle 2"/>
          <p:cNvSpPr/>
          <p:nvPr/>
        </p:nvSpPr>
        <p:spPr>
          <a:xfrm>
            <a:off x="929641" y="3853267"/>
            <a:ext cx="1429697" cy="9531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Teardrop 12"/>
          <p:cNvSpPr/>
          <p:nvPr/>
        </p:nvSpPr>
        <p:spPr>
          <a:xfrm rot="18900000">
            <a:off x="2427508" y="3736346"/>
            <a:ext cx="329154" cy="329154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2836746" y="3853265"/>
            <a:ext cx="1142916" cy="9531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Teardrop 14"/>
          <p:cNvSpPr/>
          <p:nvPr/>
        </p:nvSpPr>
        <p:spPr>
          <a:xfrm rot="8100000">
            <a:off x="4047833" y="3726988"/>
            <a:ext cx="329154" cy="329154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4" name="Rectangle 17"/>
          <p:cNvSpPr/>
          <p:nvPr/>
        </p:nvSpPr>
        <p:spPr>
          <a:xfrm>
            <a:off x="4445156" y="3853265"/>
            <a:ext cx="1906263" cy="9531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Teardrop 18"/>
          <p:cNvSpPr/>
          <p:nvPr/>
        </p:nvSpPr>
        <p:spPr>
          <a:xfrm rot="18900000">
            <a:off x="6429544" y="3726988"/>
            <a:ext cx="329154" cy="329154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6" name="Rectangle 19"/>
          <p:cNvSpPr/>
          <p:nvPr/>
        </p:nvSpPr>
        <p:spPr>
          <a:xfrm>
            <a:off x="6839851" y="3853265"/>
            <a:ext cx="1142914" cy="9531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Teardrop 20"/>
          <p:cNvSpPr/>
          <p:nvPr/>
        </p:nvSpPr>
        <p:spPr>
          <a:xfrm rot="8100000">
            <a:off x="8050937" y="3726992"/>
            <a:ext cx="329154" cy="329154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Rectangle 21"/>
          <p:cNvSpPr/>
          <p:nvPr/>
        </p:nvSpPr>
        <p:spPr>
          <a:xfrm>
            <a:off x="8448261" y="3853269"/>
            <a:ext cx="1262996" cy="9531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6F6F6"/>
              </a:solidFill>
              <a:cs typeface="+mn-ea"/>
              <a:sym typeface="+mn-lt"/>
            </a:endParaRPr>
          </a:p>
        </p:txBody>
      </p:sp>
      <p:sp>
        <p:nvSpPr>
          <p:cNvPr id="64" name="Teardrop 25"/>
          <p:cNvSpPr/>
          <p:nvPr/>
        </p:nvSpPr>
        <p:spPr>
          <a:xfrm rot="18900000">
            <a:off x="9779427" y="3726989"/>
            <a:ext cx="329154" cy="329154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6" name="Rectangle 29"/>
          <p:cNvSpPr/>
          <p:nvPr/>
        </p:nvSpPr>
        <p:spPr>
          <a:xfrm>
            <a:off x="10210708" y="3853269"/>
            <a:ext cx="1018759" cy="9531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6F6F6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05102" y="2494002"/>
            <a:ext cx="237334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44650" y="2141855"/>
            <a:ext cx="189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257" y="4632682"/>
            <a:ext cx="237334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5805" y="4280535"/>
            <a:ext cx="189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8142" y="2494002"/>
            <a:ext cx="237334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7690" y="2141855"/>
            <a:ext cx="189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9297" y="4632682"/>
            <a:ext cx="237334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68845" y="4280535"/>
            <a:ext cx="189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57132" y="2494002"/>
            <a:ext cx="237334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6680" y="2141855"/>
            <a:ext cx="189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64" grpId="0" bldLvl="0" animBg="1"/>
      <p:bldP spid="66" grpId="0" bldLvl="0" animBg="1"/>
      <p:bldP spid="20" grpId="0"/>
      <p:bldP spid="21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30480" y="-5080"/>
            <a:ext cx="6508750" cy="8467090"/>
            <a:chOff x="-48" y="-8"/>
            <a:chExt cx="10250" cy="13334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4" name="平行四边形 3"/>
            <p:cNvSpPr/>
            <p:nvPr/>
          </p:nvSpPr>
          <p:spPr>
            <a:xfrm>
              <a:off x="-48" y="-8"/>
              <a:ext cx="7542" cy="10815"/>
            </a:xfrm>
            <a:prstGeom prst="parallelogram">
              <a:avLst>
                <a:gd name="adj" fmla="val 550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660" y="2512"/>
              <a:ext cx="7542" cy="10815"/>
            </a:xfrm>
            <a:prstGeom prst="parallelogram">
              <a:avLst>
                <a:gd name="adj" fmla="val 550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046085" y="644525"/>
            <a:ext cx="3785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>
                <a:solidFill>
                  <a:srgbClr val="0A1428"/>
                </a:solidFill>
                <a:cs typeface="+mn-ea"/>
                <a:sym typeface="+mn-lt"/>
              </a:rPr>
              <a:t>目 录 </a:t>
            </a:r>
            <a:r>
              <a:rPr lang="en-US" altLang="zh-CN" sz="3600">
                <a:solidFill>
                  <a:srgbClr val="0A1428"/>
                </a:solidFill>
                <a:cs typeface="+mn-ea"/>
                <a:sym typeface="+mn-lt"/>
              </a:rPr>
              <a:t>/ </a:t>
            </a:r>
            <a:r>
              <a:rPr lang="en-US" altLang="zh-CN" sz="2400">
                <a:solidFill>
                  <a:srgbClr val="0A1428"/>
                </a:solidFill>
                <a:cs typeface="+mn-ea"/>
                <a:sym typeface="+mn-lt"/>
              </a:rPr>
              <a:t>CONTENTS</a:t>
            </a:r>
            <a:endParaRPr lang="en-US" altLang="zh-CN" sz="2400">
              <a:solidFill>
                <a:srgbClr val="0A1428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388610" y="1960245"/>
            <a:ext cx="2054225" cy="53594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57505" y="97790"/>
            <a:ext cx="2054225" cy="5359400"/>
          </a:xfrm>
          <a:prstGeom prst="line">
            <a:avLst/>
          </a:prstGeom>
          <a:ln w="19050">
            <a:solidFill>
              <a:srgbClr val="B8D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293610" y="1934210"/>
            <a:ext cx="234950" cy="2349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55460" y="3077210"/>
            <a:ext cx="234950" cy="2349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31915" y="4217035"/>
            <a:ext cx="234950" cy="2349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93765" y="5371465"/>
            <a:ext cx="234950" cy="2349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74610" y="1867535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>
                <a:solidFill>
                  <a:srgbClr val="0A1428"/>
                </a:solidFill>
                <a:cs typeface="+mn-ea"/>
                <a:sym typeface="+mn-lt"/>
              </a:rPr>
              <a:t>有关于我</a:t>
            </a:r>
            <a:endParaRPr lang="zh-CN" altLang="en-US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74610" y="2190115"/>
            <a:ext cx="331660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rgbClr val="0A1428"/>
                </a:solidFill>
                <a:cs typeface="+mn-ea"/>
                <a:sym typeface="+mn-lt"/>
              </a:rPr>
              <a:t>单击此处输入详细文本单击此处输入详细文本</a:t>
            </a:r>
            <a:endParaRPr lang="zh-CN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36460" y="3010535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 dirty="0">
                <a:solidFill>
                  <a:srgbClr val="0A1428"/>
                </a:solidFill>
                <a:cs typeface="+mn-ea"/>
                <a:sym typeface="+mn-lt"/>
              </a:rPr>
              <a:t>教育背景</a:t>
            </a:r>
            <a:endParaRPr lang="zh-CN" altLang="en-US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36460" y="3333115"/>
            <a:ext cx="331660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rgbClr val="0A1428"/>
                </a:solidFill>
                <a:cs typeface="+mn-ea"/>
                <a:sym typeface="+mn-lt"/>
              </a:rPr>
              <a:t>单击此处输入详细文本单击此处输入详细文本</a:t>
            </a:r>
            <a:endParaRPr lang="zh-CN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12915" y="4150360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 dirty="0" smtClean="0">
                <a:solidFill>
                  <a:srgbClr val="0A1428"/>
                </a:solidFill>
                <a:cs typeface="+mn-ea"/>
                <a:sym typeface="+mn-lt"/>
              </a:rPr>
              <a:t>个人能力</a:t>
            </a:r>
            <a:endParaRPr lang="zh-CN" altLang="en-US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12915" y="4472940"/>
            <a:ext cx="331660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rgbClr val="0A1428"/>
                </a:solidFill>
                <a:cs typeface="+mn-ea"/>
                <a:sym typeface="+mn-lt"/>
              </a:rPr>
              <a:t>单击此处输入详细文本单击此处输入详细文本</a:t>
            </a:r>
            <a:endParaRPr lang="zh-CN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74765" y="5304790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>
                <a:solidFill>
                  <a:srgbClr val="0A1428"/>
                </a:solidFill>
                <a:cs typeface="+mn-ea"/>
                <a:sym typeface="+mn-lt"/>
              </a:rPr>
              <a:t>目标计划</a:t>
            </a:r>
            <a:endParaRPr lang="zh-CN" altLang="en-US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74765" y="5627370"/>
            <a:ext cx="331660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rgbClr val="0A1428"/>
                </a:solidFill>
                <a:cs typeface="+mn-ea"/>
                <a:sym typeface="+mn-lt"/>
              </a:rPr>
              <a:t>单击此处输入详细文本单击此处输入详细文本</a:t>
            </a:r>
            <a:endParaRPr lang="zh-CN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827395" y="881380"/>
            <a:ext cx="7316470" cy="5095240"/>
            <a:chOff x="8098" y="-1137"/>
            <a:chExt cx="11522" cy="10883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7" name="平行四边形 6"/>
            <p:cNvSpPr/>
            <p:nvPr/>
          </p:nvSpPr>
          <p:spPr>
            <a:xfrm>
              <a:off x="9610" y="1624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098" y="4385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9610" y="7146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8098" y="-1137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546223" y="2321989"/>
            <a:ext cx="5638157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en-US" altLang="zh-CN" sz="15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1030" y="3361055"/>
            <a:ext cx="255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rgbClr val="0A1428"/>
                </a:solidFill>
                <a:cs typeface="+mn-ea"/>
                <a:sym typeface="+mn-lt"/>
              </a:rPr>
              <a:t>PART 04</a:t>
            </a:r>
            <a:endParaRPr lang="en-US" altLang="zh-CN" sz="36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1030" y="4220845"/>
            <a:ext cx="3644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0A1428"/>
                </a:solidFill>
                <a:cs typeface="+mn-ea"/>
                <a:sym typeface="+mn-lt"/>
              </a:rPr>
              <a:t>目 标 计 划</a:t>
            </a:r>
            <a:endParaRPr lang="zh-CN" altLang="en-US" sz="28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9" name="文本框 21"/>
          <p:cNvSpPr txBox="1"/>
          <p:nvPr/>
        </p:nvSpPr>
        <p:spPr>
          <a:xfrm>
            <a:off x="621030" y="4893310"/>
            <a:ext cx="4764405" cy="119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1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目标计划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000250" y="1895475"/>
            <a:ext cx="2982595" cy="1551940"/>
          </a:xfrm>
          <a:custGeom>
            <a:avLst/>
            <a:gdLst>
              <a:gd name="connsiteX0" fmla="*/ 0 w 2462212"/>
              <a:gd name="connsiteY0" fmla="*/ 942975 h 942975"/>
              <a:gd name="connsiteX1" fmla="*/ 0 w 2462212"/>
              <a:gd name="connsiteY1" fmla="*/ 145256 h 942975"/>
              <a:gd name="connsiteX2" fmla="*/ 145256 w 2462212"/>
              <a:gd name="connsiteY2" fmla="*/ 0 h 942975"/>
              <a:gd name="connsiteX3" fmla="*/ 2462212 w 2462212"/>
              <a:gd name="connsiteY3" fmla="*/ 0 h 942975"/>
              <a:gd name="connsiteX0-1" fmla="*/ 0 w 2462212"/>
              <a:gd name="connsiteY0-2" fmla="*/ 942975 h 942975"/>
              <a:gd name="connsiteX1-3" fmla="*/ 0 w 2462212"/>
              <a:gd name="connsiteY1-4" fmla="*/ 145256 h 942975"/>
              <a:gd name="connsiteX2-5" fmla="*/ 145256 w 2462212"/>
              <a:gd name="connsiteY2-6" fmla="*/ 0 h 942975"/>
              <a:gd name="connsiteX3-7" fmla="*/ 2462212 w 2462212"/>
              <a:gd name="connsiteY3-8" fmla="*/ 0 h 942975"/>
              <a:gd name="connsiteX0-9" fmla="*/ 0 w 2462212"/>
              <a:gd name="connsiteY0-10" fmla="*/ 942975 h 942975"/>
              <a:gd name="connsiteX1-11" fmla="*/ 0 w 2462212"/>
              <a:gd name="connsiteY1-12" fmla="*/ 145256 h 942975"/>
              <a:gd name="connsiteX2-13" fmla="*/ 145256 w 2462212"/>
              <a:gd name="connsiteY2-14" fmla="*/ 0 h 942975"/>
              <a:gd name="connsiteX3-15" fmla="*/ 2462212 w 2462212"/>
              <a:gd name="connsiteY3-16" fmla="*/ 0 h 9429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62212" h="942975">
                <a:moveTo>
                  <a:pt x="0" y="942975"/>
                </a:moveTo>
                <a:lnTo>
                  <a:pt x="0" y="145256"/>
                </a:lnTo>
                <a:cubicBezTo>
                  <a:pt x="31751" y="46830"/>
                  <a:pt x="87312" y="12700"/>
                  <a:pt x="145256" y="0"/>
                </a:cubicBezTo>
                <a:lnTo>
                  <a:pt x="2462212" y="0"/>
                </a:lnTo>
              </a:path>
            </a:pathLst>
          </a:custGeom>
          <a:noFill/>
          <a:ln w="158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72000" bIns="0" anchor="ctr"/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739130" y="1901190"/>
            <a:ext cx="2982595" cy="1551940"/>
          </a:xfrm>
          <a:custGeom>
            <a:avLst/>
            <a:gdLst>
              <a:gd name="connsiteX0" fmla="*/ 0 w 2462212"/>
              <a:gd name="connsiteY0" fmla="*/ 942975 h 942975"/>
              <a:gd name="connsiteX1" fmla="*/ 0 w 2462212"/>
              <a:gd name="connsiteY1" fmla="*/ 145256 h 942975"/>
              <a:gd name="connsiteX2" fmla="*/ 145256 w 2462212"/>
              <a:gd name="connsiteY2" fmla="*/ 0 h 942975"/>
              <a:gd name="connsiteX3" fmla="*/ 2462212 w 2462212"/>
              <a:gd name="connsiteY3" fmla="*/ 0 h 942975"/>
              <a:gd name="connsiteX0-1" fmla="*/ 0 w 2462212"/>
              <a:gd name="connsiteY0-2" fmla="*/ 942975 h 942975"/>
              <a:gd name="connsiteX1-3" fmla="*/ 0 w 2462212"/>
              <a:gd name="connsiteY1-4" fmla="*/ 145256 h 942975"/>
              <a:gd name="connsiteX2-5" fmla="*/ 145256 w 2462212"/>
              <a:gd name="connsiteY2-6" fmla="*/ 0 h 942975"/>
              <a:gd name="connsiteX3-7" fmla="*/ 2462212 w 2462212"/>
              <a:gd name="connsiteY3-8" fmla="*/ 0 h 942975"/>
              <a:gd name="connsiteX0-9" fmla="*/ 0 w 2462212"/>
              <a:gd name="connsiteY0-10" fmla="*/ 942975 h 942975"/>
              <a:gd name="connsiteX1-11" fmla="*/ 0 w 2462212"/>
              <a:gd name="connsiteY1-12" fmla="*/ 145256 h 942975"/>
              <a:gd name="connsiteX2-13" fmla="*/ 145256 w 2462212"/>
              <a:gd name="connsiteY2-14" fmla="*/ 0 h 942975"/>
              <a:gd name="connsiteX3-15" fmla="*/ 2462212 w 2462212"/>
              <a:gd name="connsiteY3-16" fmla="*/ 0 h 9429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62212" h="942975">
                <a:moveTo>
                  <a:pt x="0" y="942975"/>
                </a:moveTo>
                <a:lnTo>
                  <a:pt x="0" y="145256"/>
                </a:lnTo>
                <a:cubicBezTo>
                  <a:pt x="31751" y="46830"/>
                  <a:pt x="87312" y="12700"/>
                  <a:pt x="145256" y="0"/>
                </a:cubicBezTo>
                <a:lnTo>
                  <a:pt x="2462212" y="0"/>
                </a:lnTo>
              </a:path>
            </a:pathLst>
          </a:custGeom>
          <a:noFill/>
          <a:ln w="158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72000" bIns="0" anchor="ctr"/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69690" y="4014470"/>
            <a:ext cx="2982595" cy="1550035"/>
            <a:chOff x="2603500" y="2855342"/>
            <a:chExt cx="2462212" cy="1279525"/>
          </a:xfrm>
        </p:grpSpPr>
        <p:sp>
          <p:nvSpPr>
            <p:cNvPr id="11" name="文本框 17"/>
            <p:cNvSpPr txBox="1">
              <a:spLocks noChangeArrowheads="1"/>
            </p:cNvSpPr>
            <p:nvPr/>
          </p:nvSpPr>
          <p:spPr bwMode="auto">
            <a:xfrm>
              <a:off x="2603500" y="2855342"/>
              <a:ext cx="2462212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 tIns="0" rIns="72000" bIns="720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请点击此处编辑您的文字内容。请点击此处编辑您的文字内容。请点击此处编辑您的文字内容。请点击此处编辑您的文字内容。</a:t>
              </a:r>
              <a:endParaRPr lang="zh-CN" altLang="en-US" sz="1200" b="1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2603500" y="2855342"/>
              <a:ext cx="2462212" cy="1279525"/>
            </a:xfrm>
            <a:custGeom>
              <a:avLst/>
              <a:gdLst>
                <a:gd name="connsiteX0" fmla="*/ 0 w 2462212"/>
                <a:gd name="connsiteY0" fmla="*/ 942975 h 942975"/>
                <a:gd name="connsiteX1" fmla="*/ 0 w 2462212"/>
                <a:gd name="connsiteY1" fmla="*/ 145256 h 942975"/>
                <a:gd name="connsiteX2" fmla="*/ 145256 w 2462212"/>
                <a:gd name="connsiteY2" fmla="*/ 0 h 942975"/>
                <a:gd name="connsiteX3" fmla="*/ 2462212 w 2462212"/>
                <a:gd name="connsiteY3" fmla="*/ 0 h 942975"/>
                <a:gd name="connsiteX0-1" fmla="*/ 0 w 2462212"/>
                <a:gd name="connsiteY0-2" fmla="*/ 942975 h 942975"/>
                <a:gd name="connsiteX1-3" fmla="*/ 0 w 2462212"/>
                <a:gd name="connsiteY1-4" fmla="*/ 145256 h 942975"/>
                <a:gd name="connsiteX2-5" fmla="*/ 145256 w 2462212"/>
                <a:gd name="connsiteY2-6" fmla="*/ 0 h 942975"/>
                <a:gd name="connsiteX3-7" fmla="*/ 2462212 w 2462212"/>
                <a:gd name="connsiteY3-8" fmla="*/ 0 h 942975"/>
                <a:gd name="connsiteX0-9" fmla="*/ 0 w 2462212"/>
                <a:gd name="connsiteY0-10" fmla="*/ 942975 h 942975"/>
                <a:gd name="connsiteX1-11" fmla="*/ 0 w 2462212"/>
                <a:gd name="connsiteY1-12" fmla="*/ 145256 h 942975"/>
                <a:gd name="connsiteX2-13" fmla="*/ 145256 w 2462212"/>
                <a:gd name="connsiteY2-14" fmla="*/ 0 h 942975"/>
                <a:gd name="connsiteX3-15" fmla="*/ 2462212 w 2462212"/>
                <a:gd name="connsiteY3-16" fmla="*/ 0 h 9429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462212" h="942975">
                  <a:moveTo>
                    <a:pt x="0" y="942975"/>
                  </a:moveTo>
                  <a:lnTo>
                    <a:pt x="0" y="145256"/>
                  </a:lnTo>
                  <a:cubicBezTo>
                    <a:pt x="31751" y="46830"/>
                    <a:pt x="87312" y="12700"/>
                    <a:pt x="145256" y="0"/>
                  </a:cubicBezTo>
                  <a:lnTo>
                    <a:pt x="2462212" y="0"/>
                  </a:lnTo>
                </a:path>
              </a:pathLst>
            </a:custGeom>
            <a:noFill/>
            <a:ln w="158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72000" rIns="72000" bIns="0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429385" y="3583940"/>
            <a:ext cx="9333230" cy="2997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KSO_Shape"/>
          <p:cNvSpPr/>
          <p:nvPr/>
        </p:nvSpPr>
        <p:spPr bwMode="auto">
          <a:xfrm>
            <a:off x="5617845" y="3608705"/>
            <a:ext cx="238760" cy="24447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878965" y="3608705"/>
            <a:ext cx="242570" cy="244475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3750310" y="3608705"/>
            <a:ext cx="238760" cy="244475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KSO_Shape"/>
          <p:cNvSpPr/>
          <p:nvPr/>
        </p:nvSpPr>
        <p:spPr>
          <a:xfrm>
            <a:off x="7483475" y="3622040"/>
            <a:ext cx="244475" cy="217170"/>
          </a:xfrm>
          <a:custGeom>
            <a:avLst/>
            <a:gdLst/>
            <a:ahLst/>
            <a:cxnLst/>
            <a:rect l="l" t="t" r="r" b="b"/>
            <a:pathLst>
              <a:path w="1916638" h="1703474">
                <a:moveTo>
                  <a:pt x="1388994" y="1007638"/>
                </a:moveTo>
                <a:lnTo>
                  <a:pt x="1629018" y="1007638"/>
                </a:lnTo>
                <a:cubicBezTo>
                  <a:pt x="1662160" y="1007638"/>
                  <a:pt x="1689026" y="1034504"/>
                  <a:pt x="1689026" y="1067646"/>
                </a:cubicBezTo>
                <a:lnTo>
                  <a:pt x="1689026" y="1643466"/>
                </a:lnTo>
                <a:cubicBezTo>
                  <a:pt x="1689026" y="1676608"/>
                  <a:pt x="1662160" y="1703474"/>
                  <a:pt x="1629018" y="1703474"/>
                </a:cubicBezTo>
                <a:lnTo>
                  <a:pt x="1388994" y="1703474"/>
                </a:lnTo>
                <a:cubicBezTo>
                  <a:pt x="1355852" y="1703474"/>
                  <a:pt x="1328986" y="1676608"/>
                  <a:pt x="1328986" y="1643466"/>
                </a:cubicBezTo>
                <a:lnTo>
                  <a:pt x="1328986" y="1067646"/>
                </a:lnTo>
                <a:cubicBezTo>
                  <a:pt x="1328986" y="1034504"/>
                  <a:pt x="1355852" y="1007638"/>
                  <a:pt x="1388994" y="1007638"/>
                </a:cubicBezTo>
                <a:close/>
                <a:moveTo>
                  <a:pt x="278330" y="1005944"/>
                </a:moveTo>
                <a:lnTo>
                  <a:pt x="518354" y="1005944"/>
                </a:lnTo>
                <a:cubicBezTo>
                  <a:pt x="551496" y="1005944"/>
                  <a:pt x="578362" y="1032810"/>
                  <a:pt x="578362" y="1065952"/>
                </a:cubicBezTo>
                <a:lnTo>
                  <a:pt x="578362" y="1641772"/>
                </a:lnTo>
                <a:cubicBezTo>
                  <a:pt x="578362" y="1674914"/>
                  <a:pt x="551496" y="1701780"/>
                  <a:pt x="518354" y="1701780"/>
                </a:cubicBezTo>
                <a:lnTo>
                  <a:pt x="278330" y="1701780"/>
                </a:lnTo>
                <a:cubicBezTo>
                  <a:pt x="245188" y="1701780"/>
                  <a:pt x="218322" y="1674914"/>
                  <a:pt x="218322" y="1641772"/>
                </a:cubicBezTo>
                <a:lnTo>
                  <a:pt x="218322" y="1065952"/>
                </a:lnTo>
                <a:cubicBezTo>
                  <a:pt x="218322" y="1032810"/>
                  <a:pt x="245188" y="1005944"/>
                  <a:pt x="278330" y="1005944"/>
                </a:cubicBezTo>
                <a:close/>
                <a:moveTo>
                  <a:pt x="958319" y="0"/>
                </a:moveTo>
                <a:cubicBezTo>
                  <a:pt x="1487584" y="0"/>
                  <a:pt x="1916638" y="409484"/>
                  <a:pt x="1916638" y="914608"/>
                </a:cubicBezTo>
                <a:lnTo>
                  <a:pt x="1916638" y="1416309"/>
                </a:lnTo>
                <a:lnTo>
                  <a:pt x="1775274" y="1416309"/>
                </a:lnTo>
                <a:lnTo>
                  <a:pt x="1775274" y="914608"/>
                </a:lnTo>
                <a:lnTo>
                  <a:pt x="1776026" y="914608"/>
                </a:lnTo>
                <a:cubicBezTo>
                  <a:pt x="1776026" y="487142"/>
                  <a:pt x="1409926" y="140612"/>
                  <a:pt x="958319" y="140612"/>
                </a:cubicBezTo>
                <a:cubicBezTo>
                  <a:pt x="506712" y="140612"/>
                  <a:pt x="140612" y="487142"/>
                  <a:pt x="140612" y="914608"/>
                </a:cubicBezTo>
                <a:lnTo>
                  <a:pt x="141364" y="914608"/>
                </a:lnTo>
                <a:lnTo>
                  <a:pt x="141364" y="1416309"/>
                </a:lnTo>
                <a:lnTo>
                  <a:pt x="0" y="1416309"/>
                </a:lnTo>
                <a:lnTo>
                  <a:pt x="0" y="914608"/>
                </a:lnTo>
                <a:cubicBezTo>
                  <a:pt x="0" y="409484"/>
                  <a:pt x="429054" y="0"/>
                  <a:pt x="958319" y="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562215" y="3964305"/>
            <a:ext cx="3052445" cy="1590040"/>
            <a:chOff x="5651500" y="2814153"/>
            <a:chExt cx="2519877" cy="1312476"/>
          </a:xfrm>
        </p:grpSpPr>
        <p:sp>
          <p:nvSpPr>
            <p:cNvPr id="19" name="文本框 17"/>
            <p:cNvSpPr txBox="1">
              <a:spLocks noChangeArrowheads="1"/>
            </p:cNvSpPr>
            <p:nvPr/>
          </p:nvSpPr>
          <p:spPr bwMode="auto">
            <a:xfrm>
              <a:off x="5651500" y="2847104"/>
              <a:ext cx="2462212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 tIns="0" rIns="72000" bIns="720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请点击此处编辑您的文字内容。请点击此处编辑您的文字内容。请点击此处编辑您的文字内容。请点击此处编辑您的文字内容。</a:t>
              </a:r>
              <a:endParaRPr lang="zh-CN" altLang="en-US" sz="1200" b="1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flipV="1">
              <a:off x="5709165" y="2814153"/>
              <a:ext cx="2462212" cy="1279525"/>
            </a:xfrm>
            <a:custGeom>
              <a:avLst/>
              <a:gdLst>
                <a:gd name="connsiteX0" fmla="*/ 0 w 2462212"/>
                <a:gd name="connsiteY0" fmla="*/ 942975 h 942975"/>
                <a:gd name="connsiteX1" fmla="*/ 0 w 2462212"/>
                <a:gd name="connsiteY1" fmla="*/ 145256 h 942975"/>
                <a:gd name="connsiteX2" fmla="*/ 145256 w 2462212"/>
                <a:gd name="connsiteY2" fmla="*/ 0 h 942975"/>
                <a:gd name="connsiteX3" fmla="*/ 2462212 w 2462212"/>
                <a:gd name="connsiteY3" fmla="*/ 0 h 942975"/>
                <a:gd name="connsiteX0-1" fmla="*/ 0 w 2462212"/>
                <a:gd name="connsiteY0-2" fmla="*/ 942975 h 942975"/>
                <a:gd name="connsiteX1-3" fmla="*/ 0 w 2462212"/>
                <a:gd name="connsiteY1-4" fmla="*/ 145256 h 942975"/>
                <a:gd name="connsiteX2-5" fmla="*/ 145256 w 2462212"/>
                <a:gd name="connsiteY2-6" fmla="*/ 0 h 942975"/>
                <a:gd name="connsiteX3-7" fmla="*/ 2462212 w 2462212"/>
                <a:gd name="connsiteY3-8" fmla="*/ 0 h 942975"/>
                <a:gd name="connsiteX0-9" fmla="*/ 0 w 2462212"/>
                <a:gd name="connsiteY0-10" fmla="*/ 942975 h 942975"/>
                <a:gd name="connsiteX1-11" fmla="*/ 0 w 2462212"/>
                <a:gd name="connsiteY1-12" fmla="*/ 145256 h 942975"/>
                <a:gd name="connsiteX2-13" fmla="*/ 145256 w 2462212"/>
                <a:gd name="connsiteY2-14" fmla="*/ 0 h 942975"/>
                <a:gd name="connsiteX3-15" fmla="*/ 2462212 w 2462212"/>
                <a:gd name="connsiteY3-16" fmla="*/ 0 h 9429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462212" h="942975">
                  <a:moveTo>
                    <a:pt x="0" y="942975"/>
                  </a:moveTo>
                  <a:lnTo>
                    <a:pt x="0" y="145256"/>
                  </a:lnTo>
                  <a:cubicBezTo>
                    <a:pt x="31751" y="46830"/>
                    <a:pt x="87312" y="12700"/>
                    <a:pt x="145256" y="0"/>
                  </a:cubicBezTo>
                  <a:lnTo>
                    <a:pt x="2462212" y="0"/>
                  </a:lnTo>
                </a:path>
              </a:pathLst>
            </a:custGeom>
            <a:noFill/>
            <a:ln w="158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72000" rIns="72000" bIns="0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b="1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3" grpId="0" bldLvl="0" animBg="1"/>
      <p:bldP spid="8" grpId="0" bldLvl="0" animBg="1"/>
      <p:bldP spid="13" grpId="0" bldLvl="0" animBg="1"/>
      <p:bldP spid="4" grpId="0" animBg="1"/>
      <p:bldP spid="4" grpId="1" bldLvl="0" animBg="1"/>
      <p:bldP spid="15" grpId="0" animBg="1"/>
      <p:bldP spid="15" grpId="1" bldLvl="0" animBg="1"/>
      <p:bldP spid="16" grpId="0" animBg="1"/>
      <p:bldP spid="16" grpId="1" bldLvl="0" animBg="1"/>
      <p:bldP spid="17" grpId="0" animBg="1"/>
      <p:bldP spid="17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目标计划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2465070" y="4114165"/>
            <a:ext cx="1121410" cy="985520"/>
          </a:xfrm>
          <a:custGeom>
            <a:avLst/>
            <a:gdLst>
              <a:gd name="T0" fmla="*/ 957263 w 610"/>
              <a:gd name="T1" fmla="*/ 850900 h 536"/>
              <a:gd name="T2" fmla="*/ 0 w 610"/>
              <a:gd name="T3" fmla="*/ 11113 h 536"/>
              <a:gd name="T4" fmla="*/ 12700 w 610"/>
              <a:gd name="T5" fmla="*/ 0 h 536"/>
              <a:gd name="T6" fmla="*/ 968375 w 610"/>
              <a:gd name="T7" fmla="*/ 839788 h 536"/>
              <a:gd name="T8" fmla="*/ 957263 w 610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0"/>
              <a:gd name="T16" fmla="*/ 0 h 536"/>
              <a:gd name="T17" fmla="*/ 610 w 610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0" h="536">
                <a:moveTo>
                  <a:pt x="603" y="536"/>
                </a:moveTo>
                <a:lnTo>
                  <a:pt x="0" y="7"/>
                </a:lnTo>
                <a:lnTo>
                  <a:pt x="8" y="0"/>
                </a:lnTo>
                <a:lnTo>
                  <a:pt x="610" y="529"/>
                </a:lnTo>
                <a:lnTo>
                  <a:pt x="603" y="536"/>
                </a:lnTo>
                <a:close/>
              </a:path>
            </a:pathLst>
          </a:custGeom>
          <a:solidFill>
            <a:srgbClr val="B8DFF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 noChangeArrowheads="1"/>
          </p:cNvSpPr>
          <p:nvPr/>
        </p:nvSpPr>
        <p:spPr bwMode="auto">
          <a:xfrm>
            <a:off x="3573780" y="3613785"/>
            <a:ext cx="981710" cy="1485900"/>
          </a:xfrm>
          <a:custGeom>
            <a:avLst/>
            <a:gdLst>
              <a:gd name="T0" fmla="*/ 11113 w 534"/>
              <a:gd name="T1" fmla="*/ 1282700 h 808"/>
              <a:gd name="T2" fmla="*/ 0 w 534"/>
              <a:gd name="T3" fmla="*/ 1274763 h 808"/>
              <a:gd name="T4" fmla="*/ 836613 w 534"/>
              <a:gd name="T5" fmla="*/ 0 h 808"/>
              <a:gd name="T6" fmla="*/ 847725 w 534"/>
              <a:gd name="T7" fmla="*/ 7938 h 808"/>
              <a:gd name="T8" fmla="*/ 11113 w 534"/>
              <a:gd name="T9" fmla="*/ 1282700 h 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"/>
              <a:gd name="T16" fmla="*/ 0 h 808"/>
              <a:gd name="T17" fmla="*/ 534 w 534"/>
              <a:gd name="T18" fmla="*/ 808 h 8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" h="808">
                <a:moveTo>
                  <a:pt x="7" y="808"/>
                </a:moveTo>
                <a:lnTo>
                  <a:pt x="0" y="803"/>
                </a:lnTo>
                <a:lnTo>
                  <a:pt x="527" y="0"/>
                </a:lnTo>
                <a:lnTo>
                  <a:pt x="534" y="5"/>
                </a:lnTo>
                <a:lnTo>
                  <a:pt x="7" y="808"/>
                </a:lnTo>
                <a:close/>
              </a:path>
            </a:pathLst>
          </a:custGeom>
          <a:solidFill>
            <a:srgbClr val="B8DFF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Freeform 7"/>
          <p:cNvSpPr>
            <a:spLocks noChangeArrowheads="1"/>
          </p:cNvSpPr>
          <p:nvPr/>
        </p:nvSpPr>
        <p:spPr bwMode="auto">
          <a:xfrm>
            <a:off x="4542790" y="3613785"/>
            <a:ext cx="1811020" cy="1229995"/>
          </a:xfrm>
          <a:custGeom>
            <a:avLst/>
            <a:gdLst>
              <a:gd name="T0" fmla="*/ 688975 w 441"/>
              <a:gd name="T1" fmla="*/ 915988 h 577"/>
              <a:gd name="T2" fmla="*/ 0 w 441"/>
              <a:gd name="T3" fmla="*/ 7938 h 577"/>
              <a:gd name="T4" fmla="*/ 11113 w 441"/>
              <a:gd name="T5" fmla="*/ 0 h 577"/>
              <a:gd name="T6" fmla="*/ 700088 w 441"/>
              <a:gd name="T7" fmla="*/ 908050 h 577"/>
              <a:gd name="T8" fmla="*/ 688975 w 441"/>
              <a:gd name="T9" fmla="*/ 915988 h 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1"/>
              <a:gd name="T16" fmla="*/ 0 h 577"/>
              <a:gd name="T17" fmla="*/ 441 w 441"/>
              <a:gd name="T18" fmla="*/ 577 h 5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1" h="577">
                <a:moveTo>
                  <a:pt x="434" y="577"/>
                </a:moveTo>
                <a:lnTo>
                  <a:pt x="0" y="5"/>
                </a:lnTo>
                <a:lnTo>
                  <a:pt x="7" y="0"/>
                </a:lnTo>
                <a:lnTo>
                  <a:pt x="441" y="572"/>
                </a:lnTo>
                <a:lnTo>
                  <a:pt x="434" y="577"/>
                </a:lnTo>
                <a:close/>
              </a:path>
            </a:pathLst>
          </a:custGeom>
          <a:solidFill>
            <a:srgbClr val="B8DFF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"/>
          <p:cNvSpPr>
            <a:spLocks noChangeArrowheads="1"/>
          </p:cNvSpPr>
          <p:nvPr/>
        </p:nvSpPr>
        <p:spPr bwMode="auto">
          <a:xfrm>
            <a:off x="6353810" y="2876550"/>
            <a:ext cx="1176655" cy="1967230"/>
          </a:xfrm>
          <a:custGeom>
            <a:avLst/>
            <a:gdLst>
              <a:gd name="T0" fmla="*/ 15875 w 388"/>
              <a:gd name="T1" fmla="*/ 1916112 h 1207"/>
              <a:gd name="T2" fmla="*/ 0 w 388"/>
              <a:gd name="T3" fmla="*/ 1911350 h 1207"/>
              <a:gd name="T4" fmla="*/ 600075 w 388"/>
              <a:gd name="T5" fmla="*/ 0 h 1207"/>
              <a:gd name="T6" fmla="*/ 615950 w 388"/>
              <a:gd name="T7" fmla="*/ 3175 h 1207"/>
              <a:gd name="T8" fmla="*/ 15875 w 388"/>
              <a:gd name="T9" fmla="*/ 1916112 h 1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8"/>
              <a:gd name="T16" fmla="*/ 0 h 1207"/>
              <a:gd name="T17" fmla="*/ 388 w 388"/>
              <a:gd name="T18" fmla="*/ 1207 h 1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8" h="1207">
                <a:moveTo>
                  <a:pt x="10" y="1207"/>
                </a:moveTo>
                <a:lnTo>
                  <a:pt x="0" y="1204"/>
                </a:lnTo>
                <a:lnTo>
                  <a:pt x="378" y="0"/>
                </a:lnTo>
                <a:lnTo>
                  <a:pt x="388" y="2"/>
                </a:lnTo>
                <a:lnTo>
                  <a:pt x="10" y="1207"/>
                </a:lnTo>
                <a:close/>
              </a:path>
            </a:pathLst>
          </a:custGeom>
          <a:solidFill>
            <a:srgbClr val="B8DFF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Freeform 11"/>
          <p:cNvSpPr>
            <a:spLocks noChangeArrowheads="1"/>
          </p:cNvSpPr>
          <p:nvPr/>
        </p:nvSpPr>
        <p:spPr bwMode="auto">
          <a:xfrm>
            <a:off x="7512050" y="2876550"/>
            <a:ext cx="864235" cy="1470660"/>
          </a:xfrm>
          <a:custGeom>
            <a:avLst/>
            <a:gdLst>
              <a:gd name="T0" fmla="*/ 735013 w 470"/>
              <a:gd name="T1" fmla="*/ 1270000 h 800"/>
              <a:gd name="T2" fmla="*/ 0 w 470"/>
              <a:gd name="T3" fmla="*/ 3175 h 800"/>
              <a:gd name="T4" fmla="*/ 11113 w 470"/>
              <a:gd name="T5" fmla="*/ 0 h 800"/>
              <a:gd name="T6" fmla="*/ 746125 w 470"/>
              <a:gd name="T7" fmla="*/ 1266825 h 800"/>
              <a:gd name="T8" fmla="*/ 735013 w 470"/>
              <a:gd name="T9" fmla="*/ 1270000 h 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0"/>
              <a:gd name="T16" fmla="*/ 0 h 800"/>
              <a:gd name="T17" fmla="*/ 470 w 470"/>
              <a:gd name="T18" fmla="*/ 800 h 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0" h="800">
                <a:moveTo>
                  <a:pt x="463" y="800"/>
                </a:moveTo>
                <a:lnTo>
                  <a:pt x="0" y="2"/>
                </a:lnTo>
                <a:lnTo>
                  <a:pt x="7" y="0"/>
                </a:lnTo>
                <a:lnTo>
                  <a:pt x="470" y="798"/>
                </a:lnTo>
                <a:lnTo>
                  <a:pt x="463" y="800"/>
                </a:lnTo>
                <a:close/>
              </a:path>
            </a:pathLst>
          </a:custGeom>
          <a:solidFill>
            <a:srgbClr val="B8DFF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Freeform 12"/>
          <p:cNvSpPr>
            <a:spLocks noChangeArrowheads="1"/>
          </p:cNvSpPr>
          <p:nvPr/>
        </p:nvSpPr>
        <p:spPr bwMode="auto">
          <a:xfrm>
            <a:off x="8362950" y="3466465"/>
            <a:ext cx="1303655" cy="886460"/>
          </a:xfrm>
          <a:custGeom>
            <a:avLst/>
            <a:gdLst>
              <a:gd name="T0" fmla="*/ 7938 w 709"/>
              <a:gd name="T1" fmla="*/ 765175 h 482"/>
              <a:gd name="T2" fmla="*/ 0 w 709"/>
              <a:gd name="T3" fmla="*/ 754063 h 482"/>
              <a:gd name="T4" fmla="*/ 1117600 w 709"/>
              <a:gd name="T5" fmla="*/ 0 h 482"/>
              <a:gd name="T6" fmla="*/ 1125538 w 709"/>
              <a:gd name="T7" fmla="*/ 11113 h 482"/>
              <a:gd name="T8" fmla="*/ 7938 w 709"/>
              <a:gd name="T9" fmla="*/ 765175 h 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9"/>
              <a:gd name="T16" fmla="*/ 0 h 482"/>
              <a:gd name="T17" fmla="*/ 709 w 709"/>
              <a:gd name="T18" fmla="*/ 482 h 4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9" h="482">
                <a:moveTo>
                  <a:pt x="5" y="482"/>
                </a:moveTo>
                <a:lnTo>
                  <a:pt x="0" y="475"/>
                </a:lnTo>
                <a:lnTo>
                  <a:pt x="704" y="0"/>
                </a:lnTo>
                <a:lnTo>
                  <a:pt x="709" y="7"/>
                </a:lnTo>
                <a:lnTo>
                  <a:pt x="5" y="482"/>
                </a:lnTo>
                <a:close/>
              </a:path>
            </a:pathLst>
          </a:custGeom>
          <a:solidFill>
            <a:srgbClr val="B8DFF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Oval 47"/>
          <p:cNvSpPr>
            <a:spLocks noChangeArrowheads="1"/>
          </p:cNvSpPr>
          <p:nvPr/>
        </p:nvSpPr>
        <p:spPr bwMode="auto">
          <a:xfrm>
            <a:off x="2183765" y="3830955"/>
            <a:ext cx="573405" cy="5734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Oval 45"/>
          <p:cNvSpPr>
            <a:spLocks noChangeArrowheads="1"/>
          </p:cNvSpPr>
          <p:nvPr/>
        </p:nvSpPr>
        <p:spPr bwMode="auto">
          <a:xfrm>
            <a:off x="4189730" y="3258820"/>
            <a:ext cx="716915" cy="7150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6068060" y="4699635"/>
            <a:ext cx="503555" cy="5035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Oval 46"/>
          <p:cNvSpPr>
            <a:spLocks noChangeArrowheads="1"/>
          </p:cNvSpPr>
          <p:nvPr/>
        </p:nvSpPr>
        <p:spPr bwMode="auto">
          <a:xfrm>
            <a:off x="8046720" y="4022090"/>
            <a:ext cx="647065" cy="6470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en-US" altLang="zh-CN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Oval 49"/>
          <p:cNvSpPr>
            <a:spLocks noChangeArrowheads="1"/>
          </p:cNvSpPr>
          <p:nvPr/>
        </p:nvSpPr>
        <p:spPr bwMode="auto">
          <a:xfrm>
            <a:off x="9444355" y="3258820"/>
            <a:ext cx="430530" cy="4286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7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Oval 52"/>
          <p:cNvSpPr>
            <a:spLocks noChangeArrowheads="1"/>
          </p:cNvSpPr>
          <p:nvPr/>
        </p:nvSpPr>
        <p:spPr bwMode="auto">
          <a:xfrm>
            <a:off x="7294245" y="2588895"/>
            <a:ext cx="413385" cy="406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Oval 51"/>
          <p:cNvSpPr>
            <a:spLocks noChangeArrowheads="1"/>
          </p:cNvSpPr>
          <p:nvPr/>
        </p:nvSpPr>
        <p:spPr bwMode="auto">
          <a:xfrm>
            <a:off x="3361055" y="4749800"/>
            <a:ext cx="426720" cy="4292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2885" y="2817495"/>
            <a:ext cx="195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1925" y="3169920"/>
            <a:ext cx="2077085" cy="61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6515" y="5203190"/>
            <a:ext cx="195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6475" y="5555615"/>
            <a:ext cx="2594610" cy="61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70605" y="2030095"/>
            <a:ext cx="195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3945" y="2382520"/>
            <a:ext cx="1848485" cy="61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42255" y="5203190"/>
            <a:ext cx="195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22215" y="5555615"/>
            <a:ext cx="2594610" cy="61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23355" y="1577975"/>
            <a:ext cx="195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49670" y="1930400"/>
            <a:ext cx="2503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07630" y="4775200"/>
            <a:ext cx="195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12050" y="5136515"/>
            <a:ext cx="2581910" cy="61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81720" y="2266950"/>
            <a:ext cx="195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08035" y="2619375"/>
            <a:ext cx="2503170" cy="33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9" grpId="0" bldLvl="0" animBg="1"/>
      <p:bldP spid="33" grpId="0" bldLvl="0" animBg="1"/>
      <p:bldP spid="36" grpId="0" bldLvl="0" animBg="1"/>
      <p:bldP spid="39" grpId="0" bldLvl="0" animBg="1"/>
      <p:bldP spid="41" grpId="0" bldLvl="0" animBg="1"/>
      <p:bldP spid="43" grpId="0" bldLvl="0" animBg="1"/>
      <p:bldP spid="46" grpId="0" bldLvl="0" animBg="1"/>
      <p:bldP spid="3" grpId="0"/>
      <p:bldP spid="8" grpId="0"/>
      <p:bldP spid="11" grpId="0"/>
      <p:bldP spid="12" grpId="0"/>
      <p:bldP spid="13" grpId="0"/>
      <p:bldP spid="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目标计划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5055" y="1993900"/>
            <a:ext cx="4909820" cy="3336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3315" y="1993900"/>
            <a:ext cx="4909820" cy="3336290"/>
          </a:xfrm>
          <a:prstGeom prst="rect">
            <a:avLst/>
          </a:pr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6339840" y="2649855"/>
            <a:ext cx="4623435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339969" y="2330736"/>
            <a:ext cx="16052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6339840" y="4117975"/>
            <a:ext cx="4623435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6339969" y="3798856"/>
            <a:ext cx="16052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3" grpId="0" bldLvl="0" animBg="1"/>
      <p:bldP spid="8" grpId="0" bldLvl="0" animBg="1"/>
      <p:bldP spid="51" grpId="0"/>
      <p:bldP spid="52" grpId="0"/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目标计划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十字形 3"/>
          <p:cNvSpPr/>
          <p:nvPr/>
        </p:nvSpPr>
        <p:spPr>
          <a:xfrm>
            <a:off x="4632643" y="2621280"/>
            <a:ext cx="582612" cy="582613"/>
          </a:xfrm>
          <a:prstGeom prst="plus">
            <a:avLst>
              <a:gd name="adj" fmla="val 367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7112318" y="2710498"/>
            <a:ext cx="582612" cy="376237"/>
            <a:chOff x="6790126" y="2659435"/>
            <a:chExt cx="582930" cy="37523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90126" y="2659435"/>
              <a:ext cx="582930" cy="147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90126" y="2887423"/>
              <a:ext cx="582930" cy="147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569085" y="4516755"/>
            <a:ext cx="9050020" cy="612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79433" y="3688715"/>
            <a:ext cx="1166812" cy="325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cs typeface="+mn-ea"/>
                <a:sym typeface="+mn-lt"/>
              </a:rPr>
              <a:t>输入文本</a:t>
            </a:r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1483" y="3688715"/>
            <a:ext cx="1166812" cy="325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cs typeface="+mn-ea"/>
                <a:sym typeface="+mn-lt"/>
              </a:rPr>
              <a:t>输入文本</a:t>
            </a:r>
            <a:endParaRPr lang="zh-CN" altLang="en-US" sz="1600" b="1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3080068" y="2347913"/>
            <a:ext cx="1166812" cy="1166812"/>
            <a:chOff x="3087184" y="2262434"/>
            <a:chExt cx="1166566" cy="1166566"/>
          </a:xfrm>
        </p:grpSpPr>
        <p:sp>
          <p:nvSpPr>
            <p:cNvPr id="12" name="矩形 11"/>
            <p:cNvSpPr/>
            <p:nvPr/>
          </p:nvSpPr>
          <p:spPr>
            <a:xfrm>
              <a:off x="3087184" y="2262434"/>
              <a:ext cx="1166566" cy="11665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530" name="Group 257"/>
            <p:cNvGrpSpPr/>
            <p:nvPr/>
          </p:nvGrpSpPr>
          <p:grpSpPr bwMode="auto">
            <a:xfrm>
              <a:off x="3469800" y="2570875"/>
              <a:ext cx="401334" cy="470380"/>
              <a:chOff x="3293" y="530"/>
              <a:chExt cx="176" cy="206"/>
            </a:xfrm>
          </p:grpSpPr>
          <p:sp>
            <p:nvSpPr>
              <p:cNvPr id="21531" name="Freeform 51"/>
              <p:cNvSpPr/>
              <p:nvPr/>
            </p:nvSpPr>
            <p:spPr bwMode="auto">
              <a:xfrm>
                <a:off x="3333" y="530"/>
                <a:ext cx="96" cy="130"/>
              </a:xfrm>
              <a:custGeom>
                <a:avLst/>
                <a:gdLst>
                  <a:gd name="T0" fmla="*/ 768 w 48"/>
                  <a:gd name="T1" fmla="*/ 3776 h 65"/>
                  <a:gd name="T2" fmla="*/ 1536 w 48"/>
                  <a:gd name="T3" fmla="*/ 4160 h 65"/>
                  <a:gd name="T4" fmla="*/ 2304 w 48"/>
                  <a:gd name="T5" fmla="*/ 3840 h 65"/>
                  <a:gd name="T6" fmla="*/ 2304 w 48"/>
                  <a:gd name="T7" fmla="*/ 3392 h 65"/>
                  <a:gd name="T8" fmla="*/ 2304 w 48"/>
                  <a:gd name="T9" fmla="*/ 3392 h 65"/>
                  <a:gd name="T10" fmla="*/ 3072 w 48"/>
                  <a:gd name="T11" fmla="*/ 1600 h 65"/>
                  <a:gd name="T12" fmla="*/ 1536 w 48"/>
                  <a:gd name="T13" fmla="*/ 0 h 65"/>
                  <a:gd name="T14" fmla="*/ 0 w 48"/>
                  <a:gd name="T15" fmla="*/ 1600 h 65"/>
                  <a:gd name="T16" fmla="*/ 768 w 48"/>
                  <a:gd name="T17" fmla="*/ 3392 h 65"/>
                  <a:gd name="T18" fmla="*/ 768 w 48"/>
                  <a:gd name="T19" fmla="*/ 3776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"/>
                  <a:gd name="T31" fmla="*/ 0 h 65"/>
                  <a:gd name="T32" fmla="*/ 48 w 48"/>
                  <a:gd name="T33" fmla="*/ 65 h 6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" h="65">
                    <a:moveTo>
                      <a:pt x="12" y="59"/>
                    </a:moveTo>
                    <a:cubicBezTo>
                      <a:pt x="13" y="61"/>
                      <a:pt x="17" y="65"/>
                      <a:pt x="24" y="65"/>
                    </a:cubicBezTo>
                    <a:cubicBezTo>
                      <a:pt x="31" y="65"/>
                      <a:pt x="34" y="61"/>
                      <a:pt x="36" y="60"/>
                    </a:cubicBezTo>
                    <a:cubicBezTo>
                      <a:pt x="35" y="58"/>
                      <a:pt x="35" y="56"/>
                      <a:pt x="36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43" y="46"/>
                      <a:pt x="48" y="35"/>
                      <a:pt x="48" y="25"/>
                    </a:cubicBezTo>
                    <a:cubicBezTo>
                      <a:pt x="48" y="8"/>
                      <a:pt x="37" y="0"/>
                      <a:pt x="24" y="0"/>
                    </a:cubicBezTo>
                    <a:cubicBezTo>
                      <a:pt x="11" y="0"/>
                      <a:pt x="0" y="8"/>
                      <a:pt x="0" y="25"/>
                    </a:cubicBezTo>
                    <a:cubicBezTo>
                      <a:pt x="0" y="35"/>
                      <a:pt x="5" y="46"/>
                      <a:pt x="12" y="53"/>
                    </a:cubicBezTo>
                    <a:cubicBezTo>
                      <a:pt x="13" y="56"/>
                      <a:pt x="13" y="58"/>
                      <a:pt x="12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32" name="Freeform 52"/>
              <p:cNvSpPr/>
              <p:nvPr/>
            </p:nvSpPr>
            <p:spPr bwMode="auto">
              <a:xfrm>
                <a:off x="3293" y="656"/>
                <a:ext cx="176" cy="80"/>
              </a:xfrm>
              <a:custGeom>
                <a:avLst/>
                <a:gdLst>
                  <a:gd name="T0" fmla="*/ 3840 w 88"/>
                  <a:gd name="T1" fmla="*/ 0 h 40"/>
                  <a:gd name="T2" fmla="*/ 2816 w 88"/>
                  <a:gd name="T3" fmla="*/ 2368 h 40"/>
                  <a:gd name="T4" fmla="*/ 1792 w 88"/>
                  <a:gd name="T5" fmla="*/ 0 h 40"/>
                  <a:gd name="T6" fmla="*/ 1792 w 88"/>
                  <a:gd name="T7" fmla="*/ 0 h 40"/>
                  <a:gd name="T8" fmla="*/ 0 w 88"/>
                  <a:gd name="T9" fmla="*/ 1408 h 40"/>
                  <a:gd name="T10" fmla="*/ 0 w 88"/>
                  <a:gd name="T11" fmla="*/ 1600 h 40"/>
                  <a:gd name="T12" fmla="*/ 2816 w 88"/>
                  <a:gd name="T13" fmla="*/ 2560 h 40"/>
                  <a:gd name="T14" fmla="*/ 5632 w 88"/>
                  <a:gd name="T15" fmla="*/ 1600 h 40"/>
                  <a:gd name="T16" fmla="*/ 5632 w 88"/>
                  <a:gd name="T17" fmla="*/ 1408 h 40"/>
                  <a:gd name="T18" fmla="*/ 3840 w 88"/>
                  <a:gd name="T19" fmla="*/ 0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8"/>
                  <a:gd name="T31" fmla="*/ 0 h 40"/>
                  <a:gd name="T32" fmla="*/ 88 w 88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8" h="40">
                    <a:moveTo>
                      <a:pt x="60" y="0"/>
                    </a:moveTo>
                    <a:cubicBezTo>
                      <a:pt x="60" y="0"/>
                      <a:pt x="52" y="37"/>
                      <a:pt x="44" y="37"/>
                    </a:cubicBezTo>
                    <a:cubicBezTo>
                      <a:pt x="36" y="37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5" y="5"/>
                      <a:pt x="0" y="13"/>
                      <a:pt x="0" y="22"/>
                    </a:cubicBezTo>
                    <a:cubicBezTo>
                      <a:pt x="0" y="24"/>
                      <a:pt x="0" y="23"/>
                      <a:pt x="0" y="25"/>
                    </a:cubicBezTo>
                    <a:cubicBezTo>
                      <a:pt x="0" y="37"/>
                      <a:pt x="23" y="40"/>
                      <a:pt x="44" y="40"/>
                    </a:cubicBezTo>
                    <a:cubicBezTo>
                      <a:pt x="65" y="40"/>
                      <a:pt x="88" y="37"/>
                      <a:pt x="88" y="25"/>
                    </a:cubicBezTo>
                    <a:cubicBezTo>
                      <a:pt x="88" y="23"/>
                      <a:pt x="88" y="24"/>
                      <a:pt x="88" y="22"/>
                    </a:cubicBezTo>
                    <a:cubicBezTo>
                      <a:pt x="88" y="13"/>
                      <a:pt x="73" y="5"/>
                      <a:pt x="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33" name="Freeform 79"/>
              <p:cNvSpPr/>
              <p:nvPr/>
            </p:nvSpPr>
            <p:spPr bwMode="auto">
              <a:xfrm>
                <a:off x="3365" y="662"/>
                <a:ext cx="32" cy="74"/>
              </a:xfrm>
              <a:custGeom>
                <a:avLst/>
                <a:gdLst>
                  <a:gd name="T0" fmla="*/ 0 w 16"/>
                  <a:gd name="T1" fmla="*/ 2240 h 37"/>
                  <a:gd name="T2" fmla="*/ 448 w 16"/>
                  <a:gd name="T3" fmla="*/ 704 h 37"/>
                  <a:gd name="T4" fmla="*/ 128 w 16"/>
                  <a:gd name="T5" fmla="*/ 384 h 37"/>
                  <a:gd name="T6" fmla="*/ 512 w 16"/>
                  <a:gd name="T7" fmla="*/ 0 h 37"/>
                  <a:gd name="T8" fmla="*/ 896 w 16"/>
                  <a:gd name="T9" fmla="*/ 384 h 37"/>
                  <a:gd name="T10" fmla="*/ 576 w 16"/>
                  <a:gd name="T11" fmla="*/ 704 h 37"/>
                  <a:gd name="T12" fmla="*/ 1024 w 16"/>
                  <a:gd name="T13" fmla="*/ 2240 h 37"/>
                  <a:gd name="T14" fmla="*/ 0 w 16"/>
                  <a:gd name="T15" fmla="*/ 2240 h 3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"/>
                  <a:gd name="T25" fmla="*/ 0 h 37"/>
                  <a:gd name="T26" fmla="*/ 16 w 16"/>
                  <a:gd name="T27" fmla="*/ 37 h 3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" h="37">
                    <a:moveTo>
                      <a:pt x="0" y="35"/>
                    </a:moveTo>
                    <a:cubicBezTo>
                      <a:pt x="0" y="25"/>
                      <a:pt x="7" y="11"/>
                      <a:pt x="7" y="11"/>
                    </a:cubicBezTo>
                    <a:cubicBezTo>
                      <a:pt x="7" y="11"/>
                      <a:pt x="2" y="9"/>
                      <a:pt x="2" y="6"/>
                    </a:cubicBezTo>
                    <a:cubicBezTo>
                      <a:pt x="2" y="2"/>
                      <a:pt x="8" y="0"/>
                      <a:pt x="8" y="0"/>
                    </a:cubicBezTo>
                    <a:cubicBezTo>
                      <a:pt x="8" y="0"/>
                      <a:pt x="14" y="2"/>
                      <a:pt x="14" y="6"/>
                    </a:cubicBezTo>
                    <a:cubicBezTo>
                      <a:pt x="14" y="9"/>
                      <a:pt x="9" y="11"/>
                      <a:pt x="9" y="11"/>
                    </a:cubicBezTo>
                    <a:cubicBezTo>
                      <a:pt x="9" y="11"/>
                      <a:pt x="16" y="25"/>
                      <a:pt x="16" y="35"/>
                    </a:cubicBezTo>
                    <a:cubicBezTo>
                      <a:pt x="16" y="37"/>
                      <a:pt x="0" y="36"/>
                      <a:pt x="0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 bwMode="auto">
          <a:xfrm>
            <a:off x="5511483" y="2347913"/>
            <a:ext cx="1166812" cy="1166812"/>
            <a:chOff x="5383530" y="2262434"/>
            <a:chExt cx="1166566" cy="1166566"/>
          </a:xfrm>
        </p:grpSpPr>
        <p:sp>
          <p:nvSpPr>
            <p:cNvPr id="15" name="矩形 14"/>
            <p:cNvSpPr/>
            <p:nvPr/>
          </p:nvSpPr>
          <p:spPr>
            <a:xfrm>
              <a:off x="5383530" y="2262434"/>
              <a:ext cx="1166566" cy="11665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525" name="Group 348"/>
            <p:cNvGrpSpPr/>
            <p:nvPr/>
          </p:nvGrpSpPr>
          <p:grpSpPr bwMode="auto">
            <a:xfrm>
              <a:off x="5729204" y="2679721"/>
              <a:ext cx="474694" cy="401334"/>
              <a:chOff x="2996" y="3065"/>
              <a:chExt cx="208" cy="177"/>
            </a:xfrm>
          </p:grpSpPr>
          <p:sp>
            <p:nvSpPr>
              <p:cNvPr id="21526" name="Freeform 67"/>
              <p:cNvSpPr/>
              <p:nvPr/>
            </p:nvSpPr>
            <p:spPr bwMode="auto">
              <a:xfrm>
                <a:off x="3052" y="3065"/>
                <a:ext cx="96" cy="41"/>
              </a:xfrm>
              <a:custGeom>
                <a:avLst/>
                <a:gdLst>
                  <a:gd name="T0" fmla="*/ 3072 w 48"/>
                  <a:gd name="T1" fmla="*/ 1484 h 20"/>
                  <a:gd name="T2" fmla="*/ 2560 w 48"/>
                  <a:gd name="T3" fmla="*/ 1484 h 20"/>
                  <a:gd name="T4" fmla="*/ 2560 w 48"/>
                  <a:gd name="T5" fmla="*/ 1197 h 20"/>
                  <a:gd name="T6" fmla="*/ 2048 w 48"/>
                  <a:gd name="T7" fmla="*/ 584 h 20"/>
                  <a:gd name="T8" fmla="*/ 1024 w 48"/>
                  <a:gd name="T9" fmla="*/ 584 h 20"/>
                  <a:gd name="T10" fmla="*/ 512 w 48"/>
                  <a:gd name="T11" fmla="*/ 1197 h 20"/>
                  <a:gd name="T12" fmla="*/ 512 w 48"/>
                  <a:gd name="T13" fmla="*/ 1484 h 20"/>
                  <a:gd name="T14" fmla="*/ 0 w 48"/>
                  <a:gd name="T15" fmla="*/ 1484 h 20"/>
                  <a:gd name="T16" fmla="*/ 0 w 48"/>
                  <a:gd name="T17" fmla="*/ 1197 h 20"/>
                  <a:gd name="T18" fmla="*/ 1024 w 48"/>
                  <a:gd name="T19" fmla="*/ 0 h 20"/>
                  <a:gd name="T20" fmla="*/ 2048 w 48"/>
                  <a:gd name="T21" fmla="*/ 0 h 20"/>
                  <a:gd name="T22" fmla="*/ 3072 w 48"/>
                  <a:gd name="T23" fmla="*/ 1197 h 20"/>
                  <a:gd name="T24" fmla="*/ 3072 w 48"/>
                  <a:gd name="T25" fmla="*/ 1484 h 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"/>
                  <a:gd name="T40" fmla="*/ 0 h 20"/>
                  <a:gd name="T41" fmla="*/ 48 w 48"/>
                  <a:gd name="T42" fmla="*/ 20 h 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" h="20">
                    <a:moveTo>
                      <a:pt x="48" y="20"/>
                    </a:move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2"/>
                      <a:pt x="36" y="8"/>
                      <a:pt x="32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1" y="0"/>
                      <a:pt x="48" y="7"/>
                      <a:pt x="48" y="16"/>
                    </a:cubicBezTo>
                    <a:cubicBezTo>
                      <a:pt x="48" y="20"/>
                      <a:pt x="48" y="20"/>
                      <a:pt x="48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27" name="Freeform 153"/>
              <p:cNvSpPr/>
              <p:nvPr/>
            </p:nvSpPr>
            <p:spPr bwMode="auto">
              <a:xfrm>
                <a:off x="2996" y="3154"/>
                <a:ext cx="208" cy="88"/>
              </a:xfrm>
              <a:custGeom>
                <a:avLst/>
                <a:gdLst>
                  <a:gd name="T0" fmla="*/ 5376 w 104"/>
                  <a:gd name="T1" fmla="*/ 384 h 44"/>
                  <a:gd name="T2" fmla="*/ 5248 w 104"/>
                  <a:gd name="T3" fmla="*/ 512 h 44"/>
                  <a:gd name="T4" fmla="*/ 4736 w 104"/>
                  <a:gd name="T5" fmla="*/ 512 h 44"/>
                  <a:gd name="T6" fmla="*/ 4608 w 104"/>
                  <a:gd name="T7" fmla="*/ 384 h 44"/>
                  <a:gd name="T8" fmla="*/ 4608 w 104"/>
                  <a:gd name="T9" fmla="*/ 0 h 44"/>
                  <a:gd name="T10" fmla="*/ 2048 w 104"/>
                  <a:gd name="T11" fmla="*/ 0 h 44"/>
                  <a:gd name="T12" fmla="*/ 2048 w 104"/>
                  <a:gd name="T13" fmla="*/ 384 h 44"/>
                  <a:gd name="T14" fmla="*/ 1920 w 104"/>
                  <a:gd name="T15" fmla="*/ 512 h 44"/>
                  <a:gd name="T16" fmla="*/ 1408 w 104"/>
                  <a:gd name="T17" fmla="*/ 512 h 44"/>
                  <a:gd name="T18" fmla="*/ 1280 w 104"/>
                  <a:gd name="T19" fmla="*/ 384 h 44"/>
                  <a:gd name="T20" fmla="*/ 1280 w 104"/>
                  <a:gd name="T21" fmla="*/ 0 h 44"/>
                  <a:gd name="T22" fmla="*/ 0 w 104"/>
                  <a:gd name="T23" fmla="*/ 0 h 44"/>
                  <a:gd name="T24" fmla="*/ 0 w 104"/>
                  <a:gd name="T25" fmla="*/ 2048 h 44"/>
                  <a:gd name="T26" fmla="*/ 768 w 104"/>
                  <a:gd name="T27" fmla="*/ 2816 h 44"/>
                  <a:gd name="T28" fmla="*/ 5888 w 104"/>
                  <a:gd name="T29" fmla="*/ 2816 h 44"/>
                  <a:gd name="T30" fmla="*/ 6656 w 104"/>
                  <a:gd name="T31" fmla="*/ 2048 h 44"/>
                  <a:gd name="T32" fmla="*/ 6656 w 104"/>
                  <a:gd name="T33" fmla="*/ 0 h 44"/>
                  <a:gd name="T34" fmla="*/ 5376 w 104"/>
                  <a:gd name="T35" fmla="*/ 0 h 44"/>
                  <a:gd name="T36" fmla="*/ 5376 w 104"/>
                  <a:gd name="T37" fmla="*/ 384 h 4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4"/>
                  <a:gd name="T59" fmla="*/ 104 w 104"/>
                  <a:gd name="T60" fmla="*/ 44 h 4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4">
                    <a:moveTo>
                      <a:pt x="84" y="6"/>
                    </a:moveTo>
                    <a:cubicBezTo>
                      <a:pt x="84" y="7"/>
                      <a:pt x="83" y="8"/>
                      <a:pt x="82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3" y="8"/>
                      <a:pt x="72" y="7"/>
                      <a:pt x="72" y="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7"/>
                      <a:pt x="31" y="8"/>
                      <a:pt x="30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8"/>
                      <a:pt x="20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9"/>
                      <a:pt x="5" y="44"/>
                      <a:pt x="12" y="44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9" y="44"/>
                      <a:pt x="104" y="39"/>
                      <a:pt x="104" y="3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84" y="0"/>
                      <a:pt x="84" y="0"/>
                      <a:pt x="84" y="0"/>
                    </a:cubicBezTo>
                    <a:lnTo>
                      <a:pt x="84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28" name="Freeform 154"/>
              <p:cNvSpPr/>
              <p:nvPr/>
            </p:nvSpPr>
            <p:spPr bwMode="auto">
              <a:xfrm>
                <a:off x="2996" y="3114"/>
                <a:ext cx="208" cy="32"/>
              </a:xfrm>
              <a:custGeom>
                <a:avLst/>
                <a:gdLst>
                  <a:gd name="T0" fmla="*/ 5888 w 104"/>
                  <a:gd name="T1" fmla="*/ 0 h 16"/>
                  <a:gd name="T2" fmla="*/ 768 w 104"/>
                  <a:gd name="T3" fmla="*/ 0 h 16"/>
                  <a:gd name="T4" fmla="*/ 0 w 104"/>
                  <a:gd name="T5" fmla="*/ 768 h 16"/>
                  <a:gd name="T6" fmla="*/ 0 w 104"/>
                  <a:gd name="T7" fmla="*/ 1024 h 16"/>
                  <a:gd name="T8" fmla="*/ 1280 w 104"/>
                  <a:gd name="T9" fmla="*/ 1024 h 16"/>
                  <a:gd name="T10" fmla="*/ 1280 w 104"/>
                  <a:gd name="T11" fmla="*/ 896 h 16"/>
                  <a:gd name="T12" fmla="*/ 1408 w 104"/>
                  <a:gd name="T13" fmla="*/ 768 h 16"/>
                  <a:gd name="T14" fmla="*/ 1920 w 104"/>
                  <a:gd name="T15" fmla="*/ 768 h 16"/>
                  <a:gd name="T16" fmla="*/ 2048 w 104"/>
                  <a:gd name="T17" fmla="*/ 896 h 16"/>
                  <a:gd name="T18" fmla="*/ 2048 w 104"/>
                  <a:gd name="T19" fmla="*/ 1024 h 16"/>
                  <a:gd name="T20" fmla="*/ 4608 w 104"/>
                  <a:gd name="T21" fmla="*/ 1024 h 16"/>
                  <a:gd name="T22" fmla="*/ 4608 w 104"/>
                  <a:gd name="T23" fmla="*/ 896 h 16"/>
                  <a:gd name="T24" fmla="*/ 4736 w 104"/>
                  <a:gd name="T25" fmla="*/ 768 h 16"/>
                  <a:gd name="T26" fmla="*/ 5248 w 104"/>
                  <a:gd name="T27" fmla="*/ 768 h 16"/>
                  <a:gd name="T28" fmla="*/ 5376 w 104"/>
                  <a:gd name="T29" fmla="*/ 896 h 16"/>
                  <a:gd name="T30" fmla="*/ 5376 w 104"/>
                  <a:gd name="T31" fmla="*/ 1024 h 16"/>
                  <a:gd name="T32" fmla="*/ 6656 w 104"/>
                  <a:gd name="T33" fmla="*/ 1024 h 16"/>
                  <a:gd name="T34" fmla="*/ 6656 w 104"/>
                  <a:gd name="T35" fmla="*/ 768 h 16"/>
                  <a:gd name="T36" fmla="*/ 5888 w 104"/>
                  <a:gd name="T37" fmla="*/ 0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16"/>
                  <a:gd name="T59" fmla="*/ 104 w 104"/>
                  <a:gd name="T60" fmla="*/ 16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16">
                    <a:moveTo>
                      <a:pt x="9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3"/>
                      <a:pt x="21" y="12"/>
                      <a:pt x="22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1" y="12"/>
                      <a:pt x="32" y="13"/>
                      <a:pt x="32" y="14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3"/>
                      <a:pt x="73" y="12"/>
                      <a:pt x="74" y="1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3" y="12"/>
                      <a:pt x="84" y="13"/>
                      <a:pt x="84" y="14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5"/>
                      <a:pt x="99" y="0"/>
                      <a:pt x="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8128318" y="2347913"/>
            <a:ext cx="1166812" cy="1166812"/>
            <a:chOff x="7679352" y="2262434"/>
            <a:chExt cx="1166566" cy="1166566"/>
          </a:xfrm>
        </p:grpSpPr>
        <p:sp>
          <p:nvSpPr>
            <p:cNvPr id="16" name="矩形 15"/>
            <p:cNvSpPr/>
            <p:nvPr/>
          </p:nvSpPr>
          <p:spPr>
            <a:xfrm>
              <a:off x="7679352" y="2262434"/>
              <a:ext cx="1166566" cy="11665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521" name="Group 275"/>
            <p:cNvGrpSpPr/>
            <p:nvPr/>
          </p:nvGrpSpPr>
          <p:grpSpPr bwMode="auto">
            <a:xfrm>
              <a:off x="8026671" y="2674620"/>
              <a:ext cx="548058" cy="422910"/>
              <a:chOff x="-566" y="190"/>
              <a:chExt cx="208" cy="160"/>
            </a:xfrm>
          </p:grpSpPr>
          <p:sp>
            <p:nvSpPr>
              <p:cNvPr id="21522" name="Freeform 182"/>
              <p:cNvSpPr>
                <a:spLocks noEditPoints="1"/>
              </p:cNvSpPr>
              <p:nvPr/>
            </p:nvSpPr>
            <p:spPr bwMode="auto">
              <a:xfrm>
                <a:off x="-562" y="238"/>
                <a:ext cx="204" cy="112"/>
              </a:xfrm>
              <a:custGeom>
                <a:avLst/>
                <a:gdLst>
                  <a:gd name="T0" fmla="*/ 4736 w 102"/>
                  <a:gd name="T1" fmla="*/ 3584 h 56"/>
                  <a:gd name="T2" fmla="*/ 640 w 102"/>
                  <a:gd name="T3" fmla="*/ 3584 h 56"/>
                  <a:gd name="T4" fmla="*/ 128 w 102"/>
                  <a:gd name="T5" fmla="*/ 3328 h 56"/>
                  <a:gd name="T6" fmla="*/ 64 w 102"/>
                  <a:gd name="T7" fmla="*/ 2752 h 56"/>
                  <a:gd name="T8" fmla="*/ 896 w 102"/>
                  <a:gd name="T9" fmla="*/ 640 h 56"/>
                  <a:gd name="T10" fmla="*/ 1856 w 102"/>
                  <a:gd name="T11" fmla="*/ 0 h 56"/>
                  <a:gd name="T12" fmla="*/ 5952 w 102"/>
                  <a:gd name="T13" fmla="*/ 0 h 56"/>
                  <a:gd name="T14" fmla="*/ 6464 w 102"/>
                  <a:gd name="T15" fmla="*/ 256 h 56"/>
                  <a:gd name="T16" fmla="*/ 6464 w 102"/>
                  <a:gd name="T17" fmla="*/ 832 h 56"/>
                  <a:gd name="T18" fmla="*/ 5696 w 102"/>
                  <a:gd name="T19" fmla="*/ 2944 h 56"/>
                  <a:gd name="T20" fmla="*/ 4736 w 102"/>
                  <a:gd name="T21" fmla="*/ 3584 h 56"/>
                  <a:gd name="T22" fmla="*/ 1856 w 102"/>
                  <a:gd name="T23" fmla="*/ 512 h 56"/>
                  <a:gd name="T24" fmla="*/ 1344 w 102"/>
                  <a:gd name="T25" fmla="*/ 832 h 56"/>
                  <a:gd name="T26" fmla="*/ 576 w 102"/>
                  <a:gd name="T27" fmla="*/ 2944 h 56"/>
                  <a:gd name="T28" fmla="*/ 576 w 102"/>
                  <a:gd name="T29" fmla="*/ 3072 h 56"/>
                  <a:gd name="T30" fmla="*/ 640 w 102"/>
                  <a:gd name="T31" fmla="*/ 3072 h 56"/>
                  <a:gd name="T32" fmla="*/ 4736 w 102"/>
                  <a:gd name="T33" fmla="*/ 3072 h 56"/>
                  <a:gd name="T34" fmla="*/ 5184 w 102"/>
                  <a:gd name="T35" fmla="*/ 2752 h 56"/>
                  <a:gd name="T36" fmla="*/ 6016 w 102"/>
                  <a:gd name="T37" fmla="*/ 640 h 56"/>
                  <a:gd name="T38" fmla="*/ 6016 w 102"/>
                  <a:gd name="T39" fmla="*/ 512 h 56"/>
                  <a:gd name="T40" fmla="*/ 5952 w 102"/>
                  <a:gd name="T41" fmla="*/ 512 h 56"/>
                  <a:gd name="T42" fmla="*/ 1856 w 102"/>
                  <a:gd name="T43" fmla="*/ 512 h 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02"/>
                  <a:gd name="T67" fmla="*/ 0 h 56"/>
                  <a:gd name="T68" fmla="*/ 102 w 102"/>
                  <a:gd name="T69" fmla="*/ 56 h 5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02" h="56">
                    <a:moveTo>
                      <a:pt x="74" y="56"/>
                    </a:moveTo>
                    <a:cubicBezTo>
                      <a:pt x="10" y="56"/>
                      <a:pt x="10" y="56"/>
                      <a:pt x="10" y="56"/>
                    </a:cubicBezTo>
                    <a:cubicBezTo>
                      <a:pt x="6" y="56"/>
                      <a:pt x="4" y="55"/>
                      <a:pt x="2" y="52"/>
                    </a:cubicBezTo>
                    <a:cubicBezTo>
                      <a:pt x="0" y="50"/>
                      <a:pt x="0" y="46"/>
                      <a:pt x="1" y="4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6" y="4"/>
                      <a:pt x="22" y="0"/>
                      <a:pt x="2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6" y="0"/>
                      <a:pt x="99" y="1"/>
                      <a:pt x="101" y="4"/>
                    </a:cubicBezTo>
                    <a:cubicBezTo>
                      <a:pt x="102" y="6"/>
                      <a:pt x="102" y="10"/>
                      <a:pt x="101" y="13"/>
                    </a:cubicBezTo>
                    <a:cubicBezTo>
                      <a:pt x="89" y="46"/>
                      <a:pt x="89" y="46"/>
                      <a:pt x="89" y="46"/>
                    </a:cubicBezTo>
                    <a:cubicBezTo>
                      <a:pt x="86" y="52"/>
                      <a:pt x="80" y="56"/>
                      <a:pt x="74" y="56"/>
                    </a:cubicBezTo>
                    <a:close/>
                    <a:moveTo>
                      <a:pt x="29" y="8"/>
                    </a:moveTo>
                    <a:cubicBezTo>
                      <a:pt x="26" y="8"/>
                      <a:pt x="22" y="10"/>
                      <a:pt x="21" y="1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7"/>
                      <a:pt x="8" y="48"/>
                      <a:pt x="9" y="48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77" y="48"/>
                      <a:pt x="80" y="46"/>
                      <a:pt x="81" y="43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9"/>
                      <a:pt x="94" y="9"/>
                      <a:pt x="94" y="8"/>
                    </a:cubicBezTo>
                    <a:cubicBezTo>
                      <a:pt x="94" y="8"/>
                      <a:pt x="93" y="8"/>
                      <a:pt x="93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23" name="Freeform 183"/>
              <p:cNvSpPr/>
              <p:nvPr/>
            </p:nvSpPr>
            <p:spPr bwMode="auto">
              <a:xfrm>
                <a:off x="-566" y="190"/>
                <a:ext cx="176" cy="158"/>
              </a:xfrm>
              <a:custGeom>
                <a:avLst/>
                <a:gdLst>
                  <a:gd name="T0" fmla="*/ 320 w 88"/>
                  <a:gd name="T1" fmla="*/ 4736 h 79"/>
                  <a:gd name="T2" fmla="*/ 448 w 88"/>
                  <a:gd name="T3" fmla="*/ 4288 h 79"/>
                  <a:gd name="T4" fmla="*/ 1344 w 88"/>
                  <a:gd name="T5" fmla="*/ 2240 h 79"/>
                  <a:gd name="T6" fmla="*/ 2112 w 88"/>
                  <a:gd name="T7" fmla="*/ 1728 h 79"/>
                  <a:gd name="T8" fmla="*/ 5312 w 88"/>
                  <a:gd name="T9" fmla="*/ 1728 h 79"/>
                  <a:gd name="T10" fmla="*/ 5632 w 88"/>
                  <a:gd name="T11" fmla="*/ 1536 h 79"/>
                  <a:gd name="T12" fmla="*/ 5632 w 88"/>
                  <a:gd name="T13" fmla="*/ 1536 h 79"/>
                  <a:gd name="T14" fmla="*/ 4864 w 88"/>
                  <a:gd name="T15" fmla="*/ 768 h 79"/>
                  <a:gd name="T16" fmla="*/ 2816 w 88"/>
                  <a:gd name="T17" fmla="*/ 768 h 79"/>
                  <a:gd name="T18" fmla="*/ 2048 w 88"/>
                  <a:gd name="T19" fmla="*/ 0 h 79"/>
                  <a:gd name="T20" fmla="*/ 768 w 88"/>
                  <a:gd name="T21" fmla="*/ 0 h 79"/>
                  <a:gd name="T22" fmla="*/ 0 w 88"/>
                  <a:gd name="T23" fmla="*/ 768 h 79"/>
                  <a:gd name="T24" fmla="*/ 0 w 88"/>
                  <a:gd name="T25" fmla="*/ 4352 h 79"/>
                  <a:gd name="T26" fmla="*/ 576 w 88"/>
                  <a:gd name="T27" fmla="*/ 5056 h 79"/>
                  <a:gd name="T28" fmla="*/ 320 w 88"/>
                  <a:gd name="T29" fmla="*/ 4736 h 7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79"/>
                  <a:gd name="T47" fmla="*/ 88 w 88"/>
                  <a:gd name="T48" fmla="*/ 79 h 7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79">
                    <a:moveTo>
                      <a:pt x="5" y="74"/>
                    </a:moveTo>
                    <a:cubicBezTo>
                      <a:pt x="4" y="72"/>
                      <a:pt x="6" y="70"/>
                      <a:pt x="7" y="67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4" y="29"/>
                      <a:pt x="27" y="27"/>
                      <a:pt x="3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17"/>
                      <a:pt x="83" y="12"/>
                      <a:pt x="76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5"/>
                      <a:pt x="39" y="0"/>
                      <a:pt x="3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3"/>
                      <a:pt x="4" y="78"/>
                      <a:pt x="9" y="79"/>
                    </a:cubicBezTo>
                    <a:cubicBezTo>
                      <a:pt x="7" y="79"/>
                      <a:pt x="6" y="76"/>
                      <a:pt x="5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8128318" y="3688715"/>
            <a:ext cx="1166812" cy="325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cs typeface="+mn-ea"/>
                <a:sym typeface="+mn-lt"/>
              </a:rPr>
              <a:t>输入文本</a:t>
            </a:r>
            <a:endParaRPr lang="zh-CN" altLang="en-US" sz="1600" b="1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4" grpId="0" bldLvl="0" animBg="1"/>
      <p:bldP spid="6" grpId="0"/>
      <p:bldP spid="24" grpId="0" bldLvl="0" animBg="1"/>
      <p:bldP spid="25" grpId="0" bldLvl="0" animBg="1"/>
      <p:bldP spid="1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08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-4445" y="-27940"/>
            <a:ext cx="12201525" cy="6913880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2463165" y="-53975"/>
            <a:ext cx="7265035" cy="6965950"/>
          </a:xfrm>
          <a:custGeom>
            <a:avLst/>
            <a:gdLst>
              <a:gd name="connsiteX0" fmla="*/ 0 w 7265035"/>
              <a:gd name="connsiteY0" fmla="*/ 0 h 6965950"/>
              <a:gd name="connsiteX1" fmla="*/ 7265035 w 7265035"/>
              <a:gd name="connsiteY1" fmla="*/ 0 h 6965950"/>
              <a:gd name="connsiteX2" fmla="*/ 7265035 w 7265035"/>
              <a:gd name="connsiteY2" fmla="*/ 6965950 h 6965950"/>
              <a:gd name="connsiteX3" fmla="*/ 0 w 7265035"/>
              <a:gd name="connsiteY3" fmla="*/ 6965950 h 6965950"/>
              <a:gd name="connsiteX4" fmla="*/ 0 w 7265035"/>
              <a:gd name="connsiteY4" fmla="*/ 0 h 6965950"/>
              <a:gd name="connsiteX5" fmla="*/ 394970 w 7265035"/>
              <a:gd name="connsiteY5" fmla="*/ 746125 h 6965950"/>
              <a:gd name="connsiteX6" fmla="*/ 394970 w 7265035"/>
              <a:gd name="connsiteY6" fmla="*/ 4208145 h 6965950"/>
              <a:gd name="connsiteX7" fmla="*/ 6870065 w 7265035"/>
              <a:gd name="connsiteY7" fmla="*/ 4208145 h 6965950"/>
              <a:gd name="connsiteX8" fmla="*/ 6870065 w 7265035"/>
              <a:gd name="connsiteY8" fmla="*/ 746125 h 6965950"/>
              <a:gd name="connsiteX9" fmla="*/ 394970 w 7265035"/>
              <a:gd name="connsiteY9" fmla="*/ 746125 h 696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65035" h="6965950">
                <a:moveTo>
                  <a:pt x="0" y="0"/>
                </a:moveTo>
                <a:lnTo>
                  <a:pt x="7265035" y="0"/>
                </a:lnTo>
                <a:lnTo>
                  <a:pt x="7265035" y="6965950"/>
                </a:lnTo>
                <a:lnTo>
                  <a:pt x="0" y="6965950"/>
                </a:lnTo>
                <a:lnTo>
                  <a:pt x="0" y="0"/>
                </a:lnTo>
                <a:close/>
                <a:moveTo>
                  <a:pt x="394970" y="746125"/>
                </a:moveTo>
                <a:lnTo>
                  <a:pt x="394970" y="4208145"/>
                </a:lnTo>
                <a:lnTo>
                  <a:pt x="6870065" y="4208145"/>
                </a:lnTo>
                <a:lnTo>
                  <a:pt x="6870065" y="746125"/>
                </a:lnTo>
                <a:lnTo>
                  <a:pt x="394970" y="746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462020" y="1235076"/>
            <a:ext cx="5269230" cy="2376805"/>
          </a:xfrm>
          <a:custGeom>
            <a:avLst/>
            <a:gdLst>
              <a:gd name="connsiteX0" fmla="*/ 0 w 5269230"/>
              <a:gd name="connsiteY0" fmla="*/ 0 h 2376805"/>
              <a:gd name="connsiteX1" fmla="*/ 5269230 w 5269230"/>
              <a:gd name="connsiteY1" fmla="*/ 0 h 2376805"/>
              <a:gd name="connsiteX2" fmla="*/ 5269230 w 5269230"/>
              <a:gd name="connsiteY2" fmla="*/ 2376805 h 2376805"/>
              <a:gd name="connsiteX3" fmla="*/ 0 w 5269230"/>
              <a:gd name="connsiteY3" fmla="*/ 2376805 h 2376805"/>
              <a:gd name="connsiteX4" fmla="*/ 0 w 5269230"/>
              <a:gd name="connsiteY4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9230" h="2376805">
                <a:moveTo>
                  <a:pt x="0" y="0"/>
                </a:moveTo>
                <a:lnTo>
                  <a:pt x="5269230" y="0"/>
                </a:lnTo>
                <a:lnTo>
                  <a:pt x="5269230" y="2376805"/>
                </a:lnTo>
                <a:lnTo>
                  <a:pt x="0" y="23768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65550" y="1762760"/>
            <a:ext cx="46596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>
                <a:solidFill>
                  <a:srgbClr val="0A1428"/>
                </a:solidFill>
                <a:cs typeface="+mn-ea"/>
                <a:sym typeface="+mn-lt"/>
              </a:rPr>
              <a:t>谢谢观看</a:t>
            </a:r>
            <a:endParaRPr lang="zh-CN" altLang="en-US" sz="800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0" y="4479925"/>
            <a:ext cx="6247130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1600" dirty="0">
                <a:solidFill>
                  <a:srgbClr val="0A1428"/>
                </a:solidFill>
                <a:cs typeface="+mn-ea"/>
                <a:sym typeface="+mn-lt"/>
              </a:rPr>
              <a:t>竞聘人：</a:t>
            </a:r>
            <a:r>
              <a:rPr lang="en-US" altLang="zh-CN" sz="1600" dirty="0">
                <a:solidFill>
                  <a:srgbClr val="0A1428"/>
                </a:solidFill>
                <a:cs typeface="+mn-ea"/>
                <a:sym typeface="+mn-lt"/>
              </a:rPr>
              <a:t>XXX</a:t>
            </a:r>
            <a:endParaRPr lang="en-US" altLang="zh-CN" sz="16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832860" y="5358130"/>
            <a:ext cx="4525010" cy="635"/>
          </a:xfrm>
          <a:prstGeom prst="line">
            <a:avLst/>
          </a:prstGeom>
          <a:ln w="25400">
            <a:solidFill>
              <a:srgbClr val="0A1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0" grpId="0" bldLvl="0" animBg="1"/>
      <p:bldP spid="2" grpId="0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827395" y="881380"/>
            <a:ext cx="7316470" cy="5095240"/>
            <a:chOff x="8098" y="-1137"/>
            <a:chExt cx="11522" cy="10883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7" name="平行四边形 6"/>
            <p:cNvSpPr/>
            <p:nvPr/>
          </p:nvSpPr>
          <p:spPr>
            <a:xfrm>
              <a:off x="9610" y="1624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098" y="4385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9610" y="7146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8098" y="-1137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268902" y="2321989"/>
            <a:ext cx="4645049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0" dirty="0">
                <a:solidFill>
                  <a:schemeClr val="bg1"/>
                </a:solidFill>
                <a:cs typeface="+mn-ea"/>
                <a:sym typeface="+mn-lt"/>
              </a:rPr>
              <a:t>ONE</a:t>
            </a:r>
            <a:endParaRPr lang="en-US" altLang="zh-CN" sz="15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1030" y="3361055"/>
            <a:ext cx="255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rgbClr val="0A1428"/>
                </a:solidFill>
                <a:cs typeface="+mn-ea"/>
                <a:sym typeface="+mn-lt"/>
              </a:rPr>
              <a:t>PART 01</a:t>
            </a:r>
            <a:endParaRPr lang="en-US" altLang="zh-CN" sz="36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1030" y="4220845"/>
            <a:ext cx="3644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0A1428"/>
                </a:solidFill>
                <a:cs typeface="+mn-ea"/>
                <a:sym typeface="+mn-lt"/>
              </a:rPr>
              <a:t>有 关 于 我</a:t>
            </a:r>
            <a:endParaRPr lang="zh-CN" altLang="en-US" sz="28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9" name="文本框 21"/>
          <p:cNvSpPr txBox="1"/>
          <p:nvPr/>
        </p:nvSpPr>
        <p:spPr>
          <a:xfrm>
            <a:off x="621030" y="4893310"/>
            <a:ext cx="4764405" cy="119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1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有关于我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0600" y="1470660"/>
            <a:ext cx="4709160" cy="4709160"/>
          </a:xfrm>
          <a:prstGeom prst="rect">
            <a:avLst/>
          </a:pr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05525" y="1955165"/>
            <a:ext cx="525208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05525" y="1470660"/>
            <a:ext cx="3677285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单击此处输入标题文本</a:t>
            </a:r>
            <a:endParaRPr lang="zh-CN" altLang="en-US" sz="16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5525" y="4549775"/>
            <a:ext cx="525208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5525" y="4065270"/>
            <a:ext cx="3677285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单击此处输入标题文本</a:t>
            </a:r>
            <a:endParaRPr lang="zh-CN" altLang="en-US" sz="16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3" grpId="0" animBg="1"/>
      <p:bldP spid="24" grpId="0"/>
      <p:bldP spid="24" grpId="1"/>
      <p:bldP spid="25" grpId="0"/>
      <p:bldP spid="4" grpId="0"/>
      <p:bldP spid="4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有关于我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74282" y="2200460"/>
            <a:ext cx="53579" cy="6203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kern="0">
              <a:solidFill>
                <a:srgbClr val="77D9CA"/>
              </a:solidFill>
              <a:cs typeface="+mn-ea"/>
              <a:sym typeface="+mn-lt"/>
            </a:endParaRPr>
          </a:p>
        </p:txBody>
      </p:sp>
      <p:sp>
        <p:nvSpPr>
          <p:cNvPr id="6" name="矩形 70"/>
          <p:cNvSpPr>
            <a:spLocks noChangeArrowheads="1"/>
          </p:cNvSpPr>
          <p:nvPr/>
        </p:nvSpPr>
        <p:spPr bwMode="auto">
          <a:xfrm>
            <a:off x="1774282" y="3475937"/>
            <a:ext cx="53579" cy="61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kern="0">
              <a:solidFill>
                <a:srgbClr val="77D9CA"/>
              </a:solidFill>
              <a:cs typeface="+mn-ea"/>
              <a:sym typeface="+mn-lt"/>
            </a:endParaRPr>
          </a:p>
        </p:txBody>
      </p:sp>
      <p:sp>
        <p:nvSpPr>
          <p:cNvPr id="7" name="矩形 75"/>
          <p:cNvSpPr>
            <a:spLocks noChangeArrowheads="1"/>
          </p:cNvSpPr>
          <p:nvPr/>
        </p:nvSpPr>
        <p:spPr bwMode="auto">
          <a:xfrm>
            <a:off x="1774282" y="4790150"/>
            <a:ext cx="53579" cy="61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kern="0">
              <a:solidFill>
                <a:srgbClr val="77D9CA"/>
              </a:solidFill>
              <a:cs typeface="+mn-ea"/>
              <a:sym typeface="+mn-lt"/>
            </a:endParaRPr>
          </a:p>
        </p:txBody>
      </p:sp>
      <p:grpSp>
        <p:nvGrpSpPr>
          <p:cNvPr id="8" name="Group 18"/>
          <p:cNvGrpSpPr/>
          <p:nvPr/>
        </p:nvGrpSpPr>
        <p:grpSpPr bwMode="auto">
          <a:xfrm>
            <a:off x="1936676" y="2050495"/>
            <a:ext cx="3692525" cy="887943"/>
            <a:chOff x="0" y="0"/>
            <a:chExt cx="4924406" cy="1185627"/>
          </a:xfrm>
        </p:grpSpPr>
        <p:sp>
          <p:nvSpPr>
            <p:cNvPr id="9" name="文本框 44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409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400" b="1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单击此处输入标题</a:t>
              </a:r>
              <a:endParaRPr lang="zh-CN" altLang="en-US" sz="1400" b="1" kern="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14"/>
            <p:cNvSpPr txBox="1">
              <a:spLocks noChangeArrowheads="1"/>
            </p:cNvSpPr>
            <p:nvPr/>
          </p:nvSpPr>
          <p:spPr bwMode="auto">
            <a:xfrm>
              <a:off x="0" y="367134"/>
              <a:ext cx="4924406" cy="81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21"/>
          <p:cNvGrpSpPr/>
          <p:nvPr/>
        </p:nvGrpSpPr>
        <p:grpSpPr bwMode="auto">
          <a:xfrm>
            <a:off x="1936676" y="3330774"/>
            <a:ext cx="3692525" cy="877783"/>
            <a:chOff x="0" y="0"/>
            <a:chExt cx="4924406" cy="1170079"/>
          </a:xfrm>
        </p:grpSpPr>
        <p:sp>
          <p:nvSpPr>
            <p:cNvPr id="39" name="文本框 47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449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600" b="1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单击此处输入标题</a:t>
              </a:r>
              <a:endParaRPr lang="zh-CN" altLang="en-US" sz="1600" b="1" kern="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文本框 14"/>
            <p:cNvSpPr txBox="1">
              <a:spLocks noChangeArrowheads="1"/>
            </p:cNvSpPr>
            <p:nvPr/>
          </p:nvSpPr>
          <p:spPr bwMode="auto">
            <a:xfrm>
              <a:off x="0" y="352970"/>
              <a:ext cx="4924406" cy="81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Group 24"/>
          <p:cNvGrpSpPr/>
          <p:nvPr/>
        </p:nvGrpSpPr>
        <p:grpSpPr bwMode="auto">
          <a:xfrm>
            <a:off x="1936676" y="4645058"/>
            <a:ext cx="3692525" cy="877783"/>
            <a:chOff x="0" y="0"/>
            <a:chExt cx="4924406" cy="1170077"/>
          </a:xfrm>
        </p:grpSpPr>
        <p:sp>
          <p:nvSpPr>
            <p:cNvPr id="42" name="文本框 50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449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r>
                <a:rPr lang="zh-CN" altLang="en-US" sz="1600" b="1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单击此处输入标题</a:t>
              </a:r>
              <a:endParaRPr lang="zh-CN" altLang="en-US" sz="1600" b="1" kern="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文本框 14"/>
            <p:cNvSpPr txBox="1">
              <a:spLocks noChangeArrowheads="1"/>
            </p:cNvSpPr>
            <p:nvPr/>
          </p:nvSpPr>
          <p:spPr bwMode="auto">
            <a:xfrm>
              <a:off x="0" y="352969"/>
              <a:ext cx="4924406" cy="81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6500587" y="2200460"/>
            <a:ext cx="53579" cy="6203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kern="0">
              <a:solidFill>
                <a:srgbClr val="77D9CA"/>
              </a:solidFill>
              <a:cs typeface="+mn-ea"/>
              <a:sym typeface="+mn-lt"/>
            </a:endParaRPr>
          </a:p>
        </p:txBody>
      </p:sp>
      <p:sp>
        <p:nvSpPr>
          <p:cNvPr id="45" name="矩形 70"/>
          <p:cNvSpPr>
            <a:spLocks noChangeArrowheads="1"/>
          </p:cNvSpPr>
          <p:nvPr/>
        </p:nvSpPr>
        <p:spPr bwMode="auto">
          <a:xfrm>
            <a:off x="6500587" y="3475937"/>
            <a:ext cx="53579" cy="61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kern="0">
              <a:solidFill>
                <a:srgbClr val="77D9CA"/>
              </a:solidFill>
              <a:cs typeface="+mn-ea"/>
              <a:sym typeface="+mn-lt"/>
            </a:endParaRPr>
          </a:p>
        </p:txBody>
      </p:sp>
      <p:sp>
        <p:nvSpPr>
          <p:cNvPr id="46" name="矩形 75"/>
          <p:cNvSpPr>
            <a:spLocks noChangeArrowheads="1"/>
          </p:cNvSpPr>
          <p:nvPr/>
        </p:nvSpPr>
        <p:spPr bwMode="auto">
          <a:xfrm>
            <a:off x="6500587" y="4790150"/>
            <a:ext cx="53579" cy="61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kern="0">
              <a:solidFill>
                <a:srgbClr val="77D9CA"/>
              </a:solidFill>
              <a:cs typeface="+mn-ea"/>
              <a:sym typeface="+mn-lt"/>
            </a:endParaRPr>
          </a:p>
        </p:txBody>
      </p:sp>
      <p:grpSp>
        <p:nvGrpSpPr>
          <p:cNvPr id="47" name="Group 18"/>
          <p:cNvGrpSpPr/>
          <p:nvPr/>
        </p:nvGrpSpPr>
        <p:grpSpPr bwMode="auto">
          <a:xfrm>
            <a:off x="6662981" y="2050495"/>
            <a:ext cx="3692525" cy="887943"/>
            <a:chOff x="0" y="0"/>
            <a:chExt cx="4924406" cy="1185627"/>
          </a:xfrm>
        </p:grpSpPr>
        <p:sp>
          <p:nvSpPr>
            <p:cNvPr id="48" name="文本框 44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45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600" b="1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单击此处输入标题</a:t>
              </a:r>
              <a:endParaRPr lang="zh-CN" altLang="en-US" sz="1600" b="1" kern="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文本框 14"/>
            <p:cNvSpPr txBox="1">
              <a:spLocks noChangeArrowheads="1"/>
            </p:cNvSpPr>
            <p:nvPr/>
          </p:nvSpPr>
          <p:spPr bwMode="auto">
            <a:xfrm>
              <a:off x="0" y="367134"/>
              <a:ext cx="4924406" cy="81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0" name="Group 21"/>
          <p:cNvGrpSpPr/>
          <p:nvPr/>
        </p:nvGrpSpPr>
        <p:grpSpPr bwMode="auto">
          <a:xfrm>
            <a:off x="6662981" y="3330774"/>
            <a:ext cx="3692525" cy="877783"/>
            <a:chOff x="0" y="0"/>
            <a:chExt cx="4924406" cy="1170079"/>
          </a:xfrm>
        </p:grpSpPr>
        <p:sp>
          <p:nvSpPr>
            <p:cNvPr id="51" name="文本框 47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449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600" b="1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单击此处输入标题</a:t>
              </a:r>
              <a:endParaRPr lang="zh-CN" altLang="en-US" sz="1600" b="1" kern="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文本框 14"/>
            <p:cNvSpPr txBox="1">
              <a:spLocks noChangeArrowheads="1"/>
            </p:cNvSpPr>
            <p:nvPr/>
          </p:nvSpPr>
          <p:spPr bwMode="auto">
            <a:xfrm>
              <a:off x="0" y="352970"/>
              <a:ext cx="4924406" cy="81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Group 24"/>
          <p:cNvGrpSpPr/>
          <p:nvPr/>
        </p:nvGrpSpPr>
        <p:grpSpPr bwMode="auto">
          <a:xfrm>
            <a:off x="6662981" y="4645058"/>
            <a:ext cx="3692525" cy="877783"/>
            <a:chOff x="0" y="0"/>
            <a:chExt cx="4924406" cy="1170077"/>
          </a:xfrm>
        </p:grpSpPr>
        <p:sp>
          <p:nvSpPr>
            <p:cNvPr id="54" name="文本框 50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449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r>
                <a:rPr lang="zh-CN" altLang="en-US" sz="1600" b="1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单击此处输入标题</a:t>
              </a:r>
              <a:endParaRPr lang="zh-CN" altLang="en-US" sz="1600" b="1" kern="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文本框 14"/>
            <p:cNvSpPr txBox="1">
              <a:spLocks noChangeArrowheads="1"/>
            </p:cNvSpPr>
            <p:nvPr/>
          </p:nvSpPr>
          <p:spPr bwMode="auto">
            <a:xfrm>
              <a:off x="0" y="352969"/>
              <a:ext cx="4924406" cy="81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A1428"/>
                  </a:solidFill>
                  <a:latin typeface="+mn-lt"/>
                  <a:ea typeface="+mn-ea"/>
                  <a:cs typeface="+mn-ea"/>
                  <a:sym typeface="+mn-lt"/>
                </a:rPr>
                <a:t>请点击此处编辑您的文字内容。请点击此处编辑您的文字内容。请点击此处编辑您的文字内容。</a:t>
              </a:r>
              <a:endPara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5" grpId="0" bldLvl="0" animBg="1"/>
      <p:bldP spid="6" grpId="0" bldLvl="0" animBg="1"/>
      <p:bldP spid="7" grpId="0" bldLvl="0" animBg="1"/>
      <p:bldP spid="44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有关于我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38675" y="1899920"/>
            <a:ext cx="2912745" cy="1905000"/>
          </a:xfrm>
          <a:prstGeom prst="rect">
            <a:avLst/>
          </a:pr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7D9CA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88630" y="1899920"/>
            <a:ext cx="2912745" cy="1905000"/>
          </a:xfrm>
          <a:prstGeom prst="rect">
            <a:avLst/>
          </a:prstGeom>
          <a:blipFill rotWithShape="1"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7D9CA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4910" y="1899920"/>
            <a:ext cx="2912745" cy="190500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7D9CA"/>
              </a:solidFill>
              <a:cs typeface="+mn-ea"/>
              <a:sym typeface="+mn-lt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1699260" y="4137025"/>
            <a:ext cx="1883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84275" y="4474210"/>
            <a:ext cx="2912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5153660" y="4137025"/>
            <a:ext cx="1883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9945" y="4474210"/>
            <a:ext cx="2912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8603615" y="4137025"/>
            <a:ext cx="1883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88630" y="4474210"/>
            <a:ext cx="2912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10" grpId="0" bldLvl="0" animBg="1"/>
      <p:bldP spid="11" grpId="0" bldLvl="0" animBg="1"/>
      <p:bldP spid="12" grpId="0" bldLvl="0" animBg="1"/>
      <p:bldP spid="27" grpId="0"/>
      <p:bldP spid="28" grpId="0"/>
      <p:bldP spid="13" grpId="0"/>
      <p:bldP spid="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有关于我</a:t>
            </a:r>
            <a:endParaRPr lang="zh-CN" alt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Freeform 138"/>
          <p:cNvSpPr/>
          <p:nvPr/>
        </p:nvSpPr>
        <p:spPr bwMode="auto">
          <a:xfrm>
            <a:off x="5988685" y="1776730"/>
            <a:ext cx="229235" cy="883920"/>
          </a:xfrm>
          <a:custGeom>
            <a:avLst/>
            <a:gdLst>
              <a:gd name="T0" fmla="*/ 161 w 161"/>
              <a:gd name="T1" fmla="*/ 438 h 619"/>
              <a:gd name="T2" fmla="*/ 161 w 161"/>
              <a:gd name="T3" fmla="*/ 51 h 619"/>
              <a:gd name="T4" fmla="*/ 110 w 161"/>
              <a:gd name="T5" fmla="*/ 0 h 619"/>
              <a:gd name="T6" fmla="*/ 51 w 161"/>
              <a:gd name="T7" fmla="*/ 0 h 619"/>
              <a:gd name="T8" fmla="*/ 0 w 161"/>
              <a:gd name="T9" fmla="*/ 51 h 619"/>
              <a:gd name="T10" fmla="*/ 0 w 161"/>
              <a:gd name="T11" fmla="*/ 619 h 619"/>
              <a:gd name="T12" fmla="*/ 161 w 161"/>
              <a:gd name="T13" fmla="*/ 43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" h="619">
                <a:moveTo>
                  <a:pt x="161" y="438"/>
                </a:moveTo>
                <a:cubicBezTo>
                  <a:pt x="161" y="51"/>
                  <a:pt x="161" y="51"/>
                  <a:pt x="161" y="51"/>
                </a:cubicBezTo>
                <a:cubicBezTo>
                  <a:pt x="161" y="23"/>
                  <a:pt x="138" y="0"/>
                  <a:pt x="11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619"/>
                  <a:pt x="0" y="619"/>
                  <a:pt x="0" y="619"/>
                </a:cubicBezTo>
                <a:cubicBezTo>
                  <a:pt x="9" y="561"/>
                  <a:pt x="53" y="461"/>
                  <a:pt x="161" y="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Freeform 140"/>
          <p:cNvSpPr/>
          <p:nvPr/>
        </p:nvSpPr>
        <p:spPr bwMode="auto">
          <a:xfrm>
            <a:off x="5988685" y="4488180"/>
            <a:ext cx="1500505" cy="1240790"/>
          </a:xfrm>
          <a:custGeom>
            <a:avLst/>
            <a:gdLst>
              <a:gd name="T0" fmla="*/ 1004 w 1051"/>
              <a:gd name="T1" fmla="*/ 0 h 869"/>
              <a:gd name="T2" fmla="*/ 218 w 1051"/>
              <a:gd name="T3" fmla="*/ 0 h 869"/>
              <a:gd name="T4" fmla="*/ 161 w 1051"/>
              <a:gd name="T5" fmla="*/ 5 h 869"/>
              <a:gd name="T6" fmla="*/ 0 w 1051"/>
              <a:gd name="T7" fmla="*/ 186 h 869"/>
              <a:gd name="T8" fmla="*/ 0 w 1051"/>
              <a:gd name="T9" fmla="*/ 201 h 869"/>
              <a:gd name="T10" fmla="*/ 0 w 1051"/>
              <a:gd name="T11" fmla="*/ 818 h 869"/>
              <a:gd name="T12" fmla="*/ 51 w 1051"/>
              <a:gd name="T13" fmla="*/ 869 h 869"/>
              <a:gd name="T14" fmla="*/ 110 w 1051"/>
              <a:gd name="T15" fmla="*/ 869 h 869"/>
              <a:gd name="T16" fmla="*/ 161 w 1051"/>
              <a:gd name="T17" fmla="*/ 818 h 869"/>
              <a:gd name="T18" fmla="*/ 161 w 1051"/>
              <a:gd name="T19" fmla="*/ 101 h 869"/>
              <a:gd name="T20" fmla="*/ 214 w 1051"/>
              <a:gd name="T21" fmla="*/ 92 h 869"/>
              <a:gd name="T22" fmla="*/ 1005 w 1051"/>
              <a:gd name="T23" fmla="*/ 92 h 869"/>
              <a:gd name="T24" fmla="*/ 1051 w 1051"/>
              <a:gd name="T25" fmla="*/ 46 h 869"/>
              <a:gd name="T26" fmla="*/ 1004 w 1051"/>
              <a:gd name="T27" fmla="*/ 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1" h="869">
                <a:moveTo>
                  <a:pt x="1004" y="0"/>
                </a:moveTo>
                <a:cubicBezTo>
                  <a:pt x="998" y="1"/>
                  <a:pt x="364" y="6"/>
                  <a:pt x="218" y="0"/>
                </a:cubicBezTo>
                <a:cubicBezTo>
                  <a:pt x="197" y="0"/>
                  <a:pt x="178" y="2"/>
                  <a:pt x="161" y="5"/>
                </a:cubicBezTo>
                <a:cubicBezTo>
                  <a:pt x="53" y="28"/>
                  <a:pt x="9" y="127"/>
                  <a:pt x="0" y="186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46"/>
                  <a:pt x="23" y="869"/>
                  <a:pt x="51" y="869"/>
                </a:cubicBezTo>
                <a:cubicBezTo>
                  <a:pt x="110" y="869"/>
                  <a:pt x="110" y="869"/>
                  <a:pt x="110" y="869"/>
                </a:cubicBezTo>
                <a:cubicBezTo>
                  <a:pt x="138" y="869"/>
                  <a:pt x="161" y="846"/>
                  <a:pt x="161" y="818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176" y="95"/>
                  <a:pt x="193" y="92"/>
                  <a:pt x="214" y="92"/>
                </a:cubicBezTo>
                <a:cubicBezTo>
                  <a:pt x="363" y="98"/>
                  <a:pt x="979" y="93"/>
                  <a:pt x="1005" y="92"/>
                </a:cubicBezTo>
                <a:cubicBezTo>
                  <a:pt x="1030" y="92"/>
                  <a:pt x="1051" y="71"/>
                  <a:pt x="1051" y="46"/>
                </a:cubicBezTo>
                <a:cubicBezTo>
                  <a:pt x="1050" y="21"/>
                  <a:pt x="1030" y="1"/>
                  <a:pt x="100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Freeform 141"/>
          <p:cNvSpPr/>
          <p:nvPr/>
        </p:nvSpPr>
        <p:spPr bwMode="auto">
          <a:xfrm>
            <a:off x="6072505" y="3813175"/>
            <a:ext cx="1270" cy="20320"/>
          </a:xfrm>
          <a:custGeom>
            <a:avLst/>
            <a:gdLst>
              <a:gd name="T0" fmla="*/ 1 w 1"/>
              <a:gd name="T1" fmla="*/ 2 h 15"/>
              <a:gd name="T2" fmla="*/ 0 w 1"/>
              <a:gd name="T3" fmla="*/ 0 h 15"/>
              <a:gd name="T4" fmla="*/ 0 w 1"/>
              <a:gd name="T5" fmla="*/ 15 h 15"/>
              <a:gd name="T6" fmla="*/ 1 w 1"/>
              <a:gd name="T7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5">
                <a:moveTo>
                  <a:pt x="1" y="2"/>
                </a:moveTo>
                <a:cubicBezTo>
                  <a:pt x="0" y="1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1" y="6"/>
                  <a:pt x="1" y="2"/>
                </a:cubicBezTo>
                <a:close/>
              </a:path>
            </a:pathLst>
          </a:cu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142"/>
          <p:cNvSpPr/>
          <p:nvPr/>
        </p:nvSpPr>
        <p:spPr bwMode="auto">
          <a:xfrm>
            <a:off x="4719320" y="3502660"/>
            <a:ext cx="1499235" cy="1250315"/>
          </a:xfrm>
          <a:custGeom>
            <a:avLst/>
            <a:gdLst>
              <a:gd name="T0" fmla="*/ 889 w 1050"/>
              <a:gd name="T1" fmla="*/ 6 h 876"/>
              <a:gd name="T2" fmla="*/ 833 w 1050"/>
              <a:gd name="T3" fmla="*/ 1 h 876"/>
              <a:gd name="T4" fmla="*/ 46 w 1050"/>
              <a:gd name="T5" fmla="*/ 1 h 876"/>
              <a:gd name="T6" fmla="*/ 0 w 1050"/>
              <a:gd name="T7" fmla="*/ 47 h 876"/>
              <a:gd name="T8" fmla="*/ 46 w 1050"/>
              <a:gd name="T9" fmla="*/ 93 h 876"/>
              <a:gd name="T10" fmla="*/ 836 w 1050"/>
              <a:gd name="T11" fmla="*/ 93 h 876"/>
              <a:gd name="T12" fmla="*/ 889 w 1050"/>
              <a:gd name="T13" fmla="*/ 102 h 876"/>
              <a:gd name="T14" fmla="*/ 889 w 1050"/>
              <a:gd name="T15" fmla="*/ 876 h 876"/>
              <a:gd name="T16" fmla="*/ 1050 w 1050"/>
              <a:gd name="T17" fmla="*/ 695 h 876"/>
              <a:gd name="T18" fmla="*/ 1050 w 1050"/>
              <a:gd name="T19" fmla="*/ 202 h 876"/>
              <a:gd name="T20" fmla="*/ 1050 w 1050"/>
              <a:gd name="T21" fmla="*/ 186 h 876"/>
              <a:gd name="T22" fmla="*/ 889 w 1050"/>
              <a:gd name="T23" fmla="*/ 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0" h="876">
                <a:moveTo>
                  <a:pt x="889" y="6"/>
                </a:moveTo>
                <a:cubicBezTo>
                  <a:pt x="872" y="2"/>
                  <a:pt x="853" y="0"/>
                  <a:pt x="833" y="1"/>
                </a:cubicBezTo>
                <a:cubicBezTo>
                  <a:pt x="687" y="6"/>
                  <a:pt x="53" y="1"/>
                  <a:pt x="46" y="1"/>
                </a:cubicBezTo>
                <a:cubicBezTo>
                  <a:pt x="21" y="1"/>
                  <a:pt x="0" y="21"/>
                  <a:pt x="0" y="47"/>
                </a:cubicBezTo>
                <a:cubicBezTo>
                  <a:pt x="0" y="72"/>
                  <a:pt x="20" y="93"/>
                  <a:pt x="46" y="93"/>
                </a:cubicBezTo>
                <a:cubicBezTo>
                  <a:pt x="72" y="93"/>
                  <a:pt x="688" y="98"/>
                  <a:pt x="836" y="93"/>
                </a:cubicBezTo>
                <a:cubicBezTo>
                  <a:pt x="857" y="92"/>
                  <a:pt x="875" y="96"/>
                  <a:pt x="889" y="102"/>
                </a:cubicBezTo>
                <a:cubicBezTo>
                  <a:pt x="889" y="876"/>
                  <a:pt x="889" y="876"/>
                  <a:pt x="889" y="876"/>
                </a:cubicBezTo>
                <a:cubicBezTo>
                  <a:pt x="898" y="817"/>
                  <a:pt x="942" y="718"/>
                  <a:pt x="1050" y="695"/>
                </a:cubicBezTo>
                <a:cubicBezTo>
                  <a:pt x="1050" y="202"/>
                  <a:pt x="1050" y="202"/>
                  <a:pt x="1050" y="202"/>
                </a:cubicBezTo>
                <a:cubicBezTo>
                  <a:pt x="1050" y="186"/>
                  <a:pt x="1050" y="186"/>
                  <a:pt x="1050" y="186"/>
                </a:cubicBezTo>
                <a:cubicBezTo>
                  <a:pt x="1041" y="128"/>
                  <a:pt x="997" y="29"/>
                  <a:pt x="889" y="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Freeform 143"/>
          <p:cNvSpPr/>
          <p:nvPr/>
        </p:nvSpPr>
        <p:spPr bwMode="auto">
          <a:xfrm>
            <a:off x="5988685" y="2393950"/>
            <a:ext cx="1500505" cy="1374140"/>
          </a:xfrm>
          <a:custGeom>
            <a:avLst/>
            <a:gdLst>
              <a:gd name="T0" fmla="*/ 1004 w 1051"/>
              <a:gd name="T1" fmla="*/ 1 h 963"/>
              <a:gd name="T2" fmla="*/ 218 w 1051"/>
              <a:gd name="T3" fmla="*/ 1 h 963"/>
              <a:gd name="T4" fmla="*/ 161 w 1051"/>
              <a:gd name="T5" fmla="*/ 6 h 963"/>
              <a:gd name="T6" fmla="*/ 0 w 1051"/>
              <a:gd name="T7" fmla="*/ 187 h 963"/>
              <a:gd name="T8" fmla="*/ 0 w 1051"/>
              <a:gd name="T9" fmla="*/ 201 h 963"/>
              <a:gd name="T10" fmla="*/ 0 w 1051"/>
              <a:gd name="T11" fmla="*/ 783 h 963"/>
              <a:gd name="T12" fmla="*/ 161 w 1051"/>
              <a:gd name="T13" fmla="*/ 963 h 963"/>
              <a:gd name="T14" fmla="*/ 161 w 1051"/>
              <a:gd name="T15" fmla="*/ 102 h 963"/>
              <a:gd name="T16" fmla="*/ 214 w 1051"/>
              <a:gd name="T17" fmla="*/ 93 h 963"/>
              <a:gd name="T18" fmla="*/ 1005 w 1051"/>
              <a:gd name="T19" fmla="*/ 93 h 963"/>
              <a:gd name="T20" fmla="*/ 1051 w 1051"/>
              <a:gd name="T21" fmla="*/ 46 h 963"/>
              <a:gd name="T22" fmla="*/ 1004 w 1051"/>
              <a:gd name="T23" fmla="*/ 1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1" h="963">
                <a:moveTo>
                  <a:pt x="1004" y="1"/>
                </a:moveTo>
                <a:cubicBezTo>
                  <a:pt x="998" y="1"/>
                  <a:pt x="364" y="6"/>
                  <a:pt x="218" y="1"/>
                </a:cubicBezTo>
                <a:cubicBezTo>
                  <a:pt x="197" y="0"/>
                  <a:pt x="178" y="2"/>
                  <a:pt x="161" y="6"/>
                </a:cubicBezTo>
                <a:cubicBezTo>
                  <a:pt x="53" y="29"/>
                  <a:pt x="9" y="129"/>
                  <a:pt x="0" y="187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783"/>
                  <a:pt x="0" y="783"/>
                  <a:pt x="0" y="783"/>
                </a:cubicBezTo>
                <a:cubicBezTo>
                  <a:pt x="108" y="806"/>
                  <a:pt x="152" y="905"/>
                  <a:pt x="161" y="963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76" y="96"/>
                  <a:pt x="193" y="92"/>
                  <a:pt x="214" y="93"/>
                </a:cubicBezTo>
                <a:cubicBezTo>
                  <a:pt x="363" y="98"/>
                  <a:pt x="979" y="93"/>
                  <a:pt x="1005" y="93"/>
                </a:cubicBezTo>
                <a:cubicBezTo>
                  <a:pt x="1031" y="93"/>
                  <a:pt x="1051" y="72"/>
                  <a:pt x="1051" y="46"/>
                </a:cubicBezTo>
                <a:cubicBezTo>
                  <a:pt x="1051" y="21"/>
                  <a:pt x="1030" y="1"/>
                  <a:pt x="1004" y="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7741920" y="2393950"/>
            <a:ext cx="27508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60260" y="4274185"/>
            <a:ext cx="535940" cy="535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60260" y="2204085"/>
            <a:ext cx="535940" cy="535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450715" y="3297555"/>
            <a:ext cx="535940" cy="535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7742152" y="2055385"/>
            <a:ext cx="203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7741920" y="4612640"/>
            <a:ext cx="27508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7742152" y="4274075"/>
            <a:ext cx="203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1654810" y="3636010"/>
            <a:ext cx="27508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33" name="TextBox 19"/>
          <p:cNvSpPr txBox="1">
            <a:spLocks noChangeArrowheads="1"/>
          </p:cNvSpPr>
          <p:nvPr/>
        </p:nvSpPr>
        <p:spPr bwMode="auto">
          <a:xfrm>
            <a:off x="2367512" y="3297445"/>
            <a:ext cx="203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12" grpId="0" bldLvl="0" animBg="1"/>
      <p:bldP spid="13" grpId="0" animBg="1"/>
      <p:bldP spid="13" grpId="1" bldLvl="0" animBg="1"/>
      <p:bldP spid="15" grpId="0" bldLvl="0" animBg="1"/>
      <p:bldP spid="16" grpId="0" bldLvl="0" animBg="1"/>
      <p:bldP spid="18" grpId="0"/>
      <p:bldP spid="23" grpId="0" bldLvl="0" animBg="1"/>
      <p:bldP spid="24" grpId="0" bldLvl="0" animBg="1"/>
      <p:bldP spid="25" grpId="0" bldLvl="0" animBg="1"/>
      <p:bldP spid="34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827395" y="881380"/>
            <a:ext cx="7316470" cy="5095240"/>
            <a:chOff x="8098" y="-1137"/>
            <a:chExt cx="11522" cy="10883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7" name="平行四边形 6"/>
            <p:cNvSpPr/>
            <p:nvPr/>
          </p:nvSpPr>
          <p:spPr>
            <a:xfrm>
              <a:off x="9610" y="1624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098" y="4385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9610" y="7146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8098" y="-1137"/>
              <a:ext cx="10011" cy="26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048983" y="2359678"/>
            <a:ext cx="500386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0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en-US" altLang="zh-CN" sz="15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1030" y="3361055"/>
            <a:ext cx="255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rgbClr val="0A1428"/>
                </a:solidFill>
                <a:cs typeface="+mn-ea"/>
                <a:sym typeface="+mn-lt"/>
              </a:rPr>
              <a:t>PART 02</a:t>
            </a:r>
            <a:endParaRPr lang="en-US" altLang="zh-CN" sz="36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1030" y="4220845"/>
            <a:ext cx="3644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A1428"/>
                </a:solidFill>
                <a:cs typeface="+mn-ea"/>
                <a:sym typeface="+mn-lt"/>
              </a:rPr>
              <a:t>教育背景</a:t>
            </a:r>
            <a:endParaRPr lang="zh-CN" altLang="en-US" sz="2800" b="1" dirty="0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29" name="文本框 21"/>
          <p:cNvSpPr txBox="1"/>
          <p:nvPr/>
        </p:nvSpPr>
        <p:spPr>
          <a:xfrm>
            <a:off x="621030" y="4893310"/>
            <a:ext cx="4764405" cy="119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10000"/>
              </a:lnSpc>
            </a:pPr>
            <a:r>
              <a:rPr lang="zh-CN" altLang="en-US" sz="1200" dirty="0">
                <a:solidFill>
                  <a:srgbClr val="0A1428"/>
                </a:solidFill>
                <a:cs typeface="+mn-ea"/>
                <a:sym typeface="+mn-lt"/>
              </a:rPr>
              <a:t>请点击此处编辑您的文字内容。请点击此处编辑您的文字内容。请点击此处编辑您的文字内容。请点击此处编辑您的文字内容。请点击此处编辑您的文字内容。请点击此处编辑您的文字内容。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289560"/>
            <a:ext cx="1225296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475" y="356870"/>
            <a:ext cx="154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教育背景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Group 55"/>
          <p:cNvGrpSpPr/>
          <p:nvPr/>
        </p:nvGrpSpPr>
        <p:grpSpPr>
          <a:xfrm>
            <a:off x="806450" y="2465705"/>
            <a:ext cx="10579100" cy="463550"/>
            <a:chOff x="428596" y="2455860"/>
            <a:chExt cx="8052761" cy="348310"/>
          </a:xfrm>
        </p:grpSpPr>
        <p:cxnSp>
          <p:nvCxnSpPr>
            <p:cNvPr id="6" name="Straight Connector 2"/>
            <p:cNvCxnSpPr>
              <a:stCxn id="18" idx="0"/>
            </p:cNvCxnSpPr>
            <p:nvPr/>
          </p:nvCxnSpPr>
          <p:spPr>
            <a:xfrm>
              <a:off x="728611" y="2630015"/>
              <a:ext cx="7752746" cy="14314"/>
            </a:xfrm>
            <a:prstGeom prst="line">
              <a:avLst/>
            </a:prstGeom>
            <a:ln w="12700" cap="flat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 rot="5400000">
              <a:off x="404448" y="2480009"/>
              <a:ext cx="348310" cy="3000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5pPr>
            </a:lstStyle>
            <a:p>
              <a:pPr lvl="0" algn="ctr" eaLnBrk="1" hangingPunct="1"/>
              <a:endParaRPr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56"/>
          <p:cNvGrpSpPr/>
          <p:nvPr/>
        </p:nvGrpSpPr>
        <p:grpSpPr>
          <a:xfrm>
            <a:off x="1650894" y="2574926"/>
            <a:ext cx="273111" cy="1187450"/>
            <a:chOff x="1071917" y="2538559"/>
            <a:chExt cx="207639" cy="890923"/>
          </a:xfrm>
        </p:grpSpPr>
        <p:cxnSp>
          <p:nvCxnSpPr>
            <p:cNvPr id="5" name="Straight Connector 3"/>
            <p:cNvCxnSpPr/>
            <p:nvPr/>
          </p:nvCxnSpPr>
          <p:spPr>
            <a:xfrm rot="5400000">
              <a:off x="818286" y="3071367"/>
              <a:ext cx="714644" cy="158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13"/>
            <p:cNvSpPr/>
            <p:nvPr/>
          </p:nvSpPr>
          <p:spPr>
            <a:xfrm>
              <a:off x="1071917" y="2538559"/>
              <a:ext cx="207639" cy="208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5pPr>
            </a:lstStyle>
            <a:p>
              <a:pPr lvl="0" algn="ctr" eaLnBrk="1" hangingPunct="1"/>
              <a:endParaRPr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7" name="Group 58"/>
          <p:cNvGrpSpPr/>
          <p:nvPr/>
        </p:nvGrpSpPr>
        <p:grpSpPr>
          <a:xfrm>
            <a:off x="4653665" y="2574926"/>
            <a:ext cx="273127" cy="1187450"/>
            <a:chOff x="3358186" y="2538559"/>
            <a:chExt cx="207924" cy="890923"/>
          </a:xfrm>
        </p:grpSpPr>
        <p:cxnSp>
          <p:nvCxnSpPr>
            <p:cNvPr id="11" name="Straight Connector 4"/>
            <p:cNvCxnSpPr/>
            <p:nvPr/>
          </p:nvCxnSpPr>
          <p:spPr>
            <a:xfrm rot="5400000">
              <a:off x="3105180" y="3071366"/>
              <a:ext cx="714644" cy="1588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58186" y="2538559"/>
              <a:ext cx="207924" cy="208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5pPr>
            </a:lstStyle>
            <a:p>
              <a:pPr lvl="0" algn="ctr" eaLnBrk="1" hangingPunct="1"/>
              <a:endParaRPr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8" name="Group 60"/>
          <p:cNvGrpSpPr/>
          <p:nvPr/>
        </p:nvGrpSpPr>
        <p:grpSpPr>
          <a:xfrm>
            <a:off x="7723290" y="2574926"/>
            <a:ext cx="275207" cy="1187451"/>
            <a:chOff x="5694663" y="2538559"/>
            <a:chExt cx="209294" cy="890924"/>
          </a:xfrm>
        </p:grpSpPr>
        <p:cxnSp>
          <p:nvCxnSpPr>
            <p:cNvPr id="12" name="Straight Connector 5"/>
            <p:cNvCxnSpPr/>
            <p:nvPr/>
          </p:nvCxnSpPr>
          <p:spPr>
            <a:xfrm rot="5400000">
              <a:off x="5442362" y="3071368"/>
              <a:ext cx="714644" cy="158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694663" y="2538559"/>
              <a:ext cx="209294" cy="208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5pPr>
            </a:lstStyle>
            <a:p>
              <a:pPr lvl="0" algn="ctr" eaLnBrk="1" hangingPunct="1"/>
              <a:endParaRPr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9" name="Group 62"/>
          <p:cNvGrpSpPr/>
          <p:nvPr/>
        </p:nvGrpSpPr>
        <p:grpSpPr>
          <a:xfrm>
            <a:off x="10848234" y="2574926"/>
            <a:ext cx="273111" cy="1187450"/>
            <a:chOff x="8072841" y="2538559"/>
            <a:chExt cx="207639" cy="890923"/>
          </a:xfrm>
        </p:grpSpPr>
        <p:cxnSp>
          <p:nvCxnSpPr>
            <p:cNvPr id="17" name="Straight Connector 6"/>
            <p:cNvCxnSpPr/>
            <p:nvPr/>
          </p:nvCxnSpPr>
          <p:spPr>
            <a:xfrm rot="5400000">
              <a:off x="7819210" y="3071367"/>
              <a:ext cx="714644" cy="158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6"/>
            <p:cNvSpPr/>
            <p:nvPr/>
          </p:nvSpPr>
          <p:spPr>
            <a:xfrm>
              <a:off x="8072841" y="2538559"/>
              <a:ext cx="207639" cy="208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defRPr>
              </a:lvl5pPr>
            </a:lstStyle>
            <a:p>
              <a:pPr lvl="0" algn="ctr" eaLnBrk="1" hangingPunct="1"/>
              <a:endParaRPr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 flipH="1">
            <a:off x="3356610" y="3275330"/>
            <a:ext cx="1270" cy="105156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6393180" y="3275330"/>
            <a:ext cx="1270" cy="105156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9422765" y="3275330"/>
            <a:ext cx="1270" cy="105156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779395" y="2119630"/>
            <a:ext cx="1155700" cy="1155700"/>
            <a:chOff x="4377" y="3410"/>
            <a:chExt cx="1820" cy="18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椭圆 39"/>
            <p:cNvSpPr/>
            <p:nvPr/>
          </p:nvSpPr>
          <p:spPr>
            <a:xfrm>
              <a:off x="4377" y="3410"/>
              <a:ext cx="1820" cy="18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0" name="卡带"/>
            <p:cNvSpPr/>
            <p:nvPr/>
          </p:nvSpPr>
          <p:spPr bwMode="auto">
            <a:xfrm>
              <a:off x="4781" y="3814"/>
              <a:ext cx="1011" cy="1011"/>
            </a:xfrm>
            <a:custGeom>
              <a:avLst/>
              <a:gdLst/>
              <a:ahLst/>
              <a:cxnLst/>
              <a:rect l="0" t="0" r="r" b="b"/>
              <a:pathLst>
                <a:path w="2060576" h="1465263">
                  <a:moveTo>
                    <a:pt x="1558363" y="990918"/>
                  </a:moveTo>
                  <a:lnTo>
                    <a:pt x="1525030" y="995998"/>
                  </a:lnTo>
                  <a:lnTo>
                    <a:pt x="1491381" y="1000126"/>
                  </a:lnTo>
                  <a:lnTo>
                    <a:pt x="1456779" y="1003301"/>
                  </a:lnTo>
                  <a:lnTo>
                    <a:pt x="1421224" y="1006158"/>
                  </a:lnTo>
                  <a:lnTo>
                    <a:pt x="1402812" y="1006793"/>
                  </a:lnTo>
                  <a:lnTo>
                    <a:pt x="1384717" y="1008063"/>
                  </a:lnTo>
                  <a:lnTo>
                    <a:pt x="1366305" y="1008381"/>
                  </a:lnTo>
                  <a:lnTo>
                    <a:pt x="1347893" y="1008698"/>
                  </a:lnTo>
                  <a:lnTo>
                    <a:pt x="1328846" y="1008698"/>
                  </a:lnTo>
                  <a:lnTo>
                    <a:pt x="1310117" y="1008381"/>
                  </a:lnTo>
                  <a:lnTo>
                    <a:pt x="1290752" y="1008063"/>
                  </a:lnTo>
                  <a:lnTo>
                    <a:pt x="1271388" y="1007111"/>
                  </a:lnTo>
                  <a:lnTo>
                    <a:pt x="1245992" y="1005841"/>
                  </a:lnTo>
                  <a:lnTo>
                    <a:pt x="1220278" y="1003301"/>
                  </a:lnTo>
                  <a:lnTo>
                    <a:pt x="1194247" y="1000443"/>
                  </a:lnTo>
                  <a:lnTo>
                    <a:pt x="1168217" y="996633"/>
                  </a:lnTo>
                  <a:lnTo>
                    <a:pt x="1162185" y="1257301"/>
                  </a:lnTo>
                  <a:lnTo>
                    <a:pt x="1189168" y="1260476"/>
                  </a:lnTo>
                  <a:lnTo>
                    <a:pt x="1215199" y="1263651"/>
                  </a:lnTo>
                  <a:lnTo>
                    <a:pt x="1241230" y="1265873"/>
                  </a:lnTo>
                  <a:lnTo>
                    <a:pt x="1266943" y="1267461"/>
                  </a:lnTo>
                  <a:lnTo>
                    <a:pt x="1286308" y="1268096"/>
                  </a:lnTo>
                  <a:lnTo>
                    <a:pt x="1305355" y="1268413"/>
                  </a:lnTo>
                  <a:lnTo>
                    <a:pt x="1324402" y="1268413"/>
                  </a:lnTo>
                  <a:lnTo>
                    <a:pt x="1343132" y="1268413"/>
                  </a:lnTo>
                  <a:lnTo>
                    <a:pt x="1361861" y="1268096"/>
                  </a:lnTo>
                  <a:lnTo>
                    <a:pt x="1379956" y="1267461"/>
                  </a:lnTo>
                  <a:lnTo>
                    <a:pt x="1398050" y="1266508"/>
                  </a:lnTo>
                  <a:lnTo>
                    <a:pt x="1416145" y="1265556"/>
                  </a:lnTo>
                  <a:lnTo>
                    <a:pt x="1433922" y="1264286"/>
                  </a:lnTo>
                  <a:lnTo>
                    <a:pt x="1451382" y="1262698"/>
                  </a:lnTo>
                  <a:lnTo>
                    <a:pt x="1485667" y="1259206"/>
                  </a:lnTo>
                  <a:lnTo>
                    <a:pt x="1519316" y="1254443"/>
                  </a:lnTo>
                  <a:lnTo>
                    <a:pt x="1552331" y="1249363"/>
                  </a:lnTo>
                  <a:lnTo>
                    <a:pt x="1558363" y="990918"/>
                  </a:lnTo>
                  <a:close/>
                  <a:moveTo>
                    <a:pt x="678074" y="884873"/>
                  </a:moveTo>
                  <a:lnTo>
                    <a:pt x="672042" y="1155066"/>
                  </a:lnTo>
                  <a:lnTo>
                    <a:pt x="719977" y="1164908"/>
                  </a:lnTo>
                  <a:lnTo>
                    <a:pt x="768229" y="1176021"/>
                  </a:lnTo>
                  <a:lnTo>
                    <a:pt x="817117" y="1186816"/>
                  </a:lnTo>
                  <a:lnTo>
                    <a:pt x="866004" y="1198246"/>
                  </a:lnTo>
                  <a:lnTo>
                    <a:pt x="914574" y="1209041"/>
                  </a:lnTo>
                  <a:lnTo>
                    <a:pt x="963144" y="1220153"/>
                  </a:lnTo>
                  <a:lnTo>
                    <a:pt x="1011396" y="1230631"/>
                  </a:lnTo>
                  <a:lnTo>
                    <a:pt x="1059331" y="1240156"/>
                  </a:lnTo>
                  <a:lnTo>
                    <a:pt x="1065680" y="978218"/>
                  </a:lnTo>
                  <a:lnTo>
                    <a:pt x="1041554" y="972821"/>
                  </a:lnTo>
                  <a:lnTo>
                    <a:pt x="1017428" y="967106"/>
                  </a:lnTo>
                  <a:lnTo>
                    <a:pt x="968858" y="955358"/>
                  </a:lnTo>
                  <a:lnTo>
                    <a:pt x="920288" y="943293"/>
                  </a:lnTo>
                  <a:lnTo>
                    <a:pt x="871718" y="930911"/>
                  </a:lnTo>
                  <a:lnTo>
                    <a:pt x="822831" y="918528"/>
                  </a:lnTo>
                  <a:lnTo>
                    <a:pt x="774578" y="906146"/>
                  </a:lnTo>
                  <a:lnTo>
                    <a:pt x="726009" y="895033"/>
                  </a:lnTo>
                  <a:lnTo>
                    <a:pt x="702200" y="889636"/>
                  </a:lnTo>
                  <a:lnTo>
                    <a:pt x="678074" y="884873"/>
                  </a:lnTo>
                  <a:close/>
                  <a:moveTo>
                    <a:pt x="1937716" y="876301"/>
                  </a:moveTo>
                  <a:lnTo>
                    <a:pt x="1911685" y="888048"/>
                  </a:lnTo>
                  <a:lnTo>
                    <a:pt x="1883114" y="900113"/>
                  </a:lnTo>
                  <a:lnTo>
                    <a:pt x="1852004" y="912813"/>
                  </a:lnTo>
                  <a:lnTo>
                    <a:pt x="1835814" y="918846"/>
                  </a:lnTo>
                  <a:lnTo>
                    <a:pt x="1818672" y="925196"/>
                  </a:lnTo>
                  <a:lnTo>
                    <a:pt x="1800895" y="931228"/>
                  </a:lnTo>
                  <a:lnTo>
                    <a:pt x="1782800" y="937261"/>
                  </a:lnTo>
                  <a:lnTo>
                    <a:pt x="1764070" y="943293"/>
                  </a:lnTo>
                  <a:lnTo>
                    <a:pt x="1744706" y="949008"/>
                  </a:lnTo>
                  <a:lnTo>
                    <a:pt x="1724707" y="955041"/>
                  </a:lnTo>
                  <a:lnTo>
                    <a:pt x="1704072" y="960438"/>
                  </a:lnTo>
                  <a:lnTo>
                    <a:pt x="1683438" y="966153"/>
                  </a:lnTo>
                  <a:lnTo>
                    <a:pt x="1661851" y="970916"/>
                  </a:lnTo>
                  <a:lnTo>
                    <a:pt x="1655820" y="1227773"/>
                  </a:lnTo>
                  <a:lnTo>
                    <a:pt x="1677724" y="1222058"/>
                  </a:lnTo>
                  <a:lnTo>
                    <a:pt x="1698993" y="1216026"/>
                  </a:lnTo>
                  <a:lnTo>
                    <a:pt x="1719627" y="1209993"/>
                  </a:lnTo>
                  <a:lnTo>
                    <a:pt x="1739627" y="1203326"/>
                  </a:lnTo>
                  <a:lnTo>
                    <a:pt x="1758991" y="1196976"/>
                  </a:lnTo>
                  <a:lnTo>
                    <a:pt x="1778038" y="1190626"/>
                  </a:lnTo>
                  <a:lnTo>
                    <a:pt x="1796133" y="1183958"/>
                  </a:lnTo>
                  <a:lnTo>
                    <a:pt x="1813910" y="1177291"/>
                  </a:lnTo>
                  <a:lnTo>
                    <a:pt x="1830735" y="1170623"/>
                  </a:lnTo>
                  <a:lnTo>
                    <a:pt x="1846925" y="1163638"/>
                  </a:lnTo>
                  <a:lnTo>
                    <a:pt x="1878035" y="1150303"/>
                  </a:lnTo>
                  <a:lnTo>
                    <a:pt x="1906288" y="1136968"/>
                  </a:lnTo>
                  <a:lnTo>
                    <a:pt x="1931684" y="1124586"/>
                  </a:lnTo>
                  <a:lnTo>
                    <a:pt x="1937716" y="876301"/>
                  </a:lnTo>
                  <a:close/>
                  <a:moveTo>
                    <a:pt x="399987" y="852488"/>
                  </a:moveTo>
                  <a:lnTo>
                    <a:pt x="382845" y="853441"/>
                  </a:lnTo>
                  <a:lnTo>
                    <a:pt x="366338" y="854393"/>
                  </a:lnTo>
                  <a:lnTo>
                    <a:pt x="349513" y="856616"/>
                  </a:lnTo>
                  <a:lnTo>
                    <a:pt x="333005" y="859473"/>
                  </a:lnTo>
                  <a:lnTo>
                    <a:pt x="316815" y="863283"/>
                  </a:lnTo>
                  <a:lnTo>
                    <a:pt x="308879" y="865506"/>
                  </a:lnTo>
                  <a:lnTo>
                    <a:pt x="300625" y="867728"/>
                  </a:lnTo>
                  <a:lnTo>
                    <a:pt x="293324" y="1132841"/>
                  </a:lnTo>
                  <a:lnTo>
                    <a:pt x="309514" y="1129983"/>
                  </a:lnTo>
                  <a:lnTo>
                    <a:pt x="325704" y="1128078"/>
                  </a:lnTo>
                  <a:lnTo>
                    <a:pt x="342211" y="1126491"/>
                  </a:lnTo>
                  <a:lnTo>
                    <a:pt x="358719" y="1125221"/>
                  </a:lnTo>
                  <a:lnTo>
                    <a:pt x="375226" y="1123951"/>
                  </a:lnTo>
                  <a:lnTo>
                    <a:pt x="392368" y="1123633"/>
                  </a:lnTo>
                  <a:lnTo>
                    <a:pt x="409193" y="1123633"/>
                  </a:lnTo>
                  <a:lnTo>
                    <a:pt x="426653" y="1123951"/>
                  </a:lnTo>
                  <a:lnTo>
                    <a:pt x="444113" y="1124586"/>
                  </a:lnTo>
                  <a:lnTo>
                    <a:pt x="461573" y="1125538"/>
                  </a:lnTo>
                  <a:lnTo>
                    <a:pt x="479350" y="1126808"/>
                  </a:lnTo>
                  <a:lnTo>
                    <a:pt x="497127" y="1128078"/>
                  </a:lnTo>
                  <a:lnTo>
                    <a:pt x="514904" y="1129983"/>
                  </a:lnTo>
                  <a:lnTo>
                    <a:pt x="532999" y="1131888"/>
                  </a:lnTo>
                  <a:lnTo>
                    <a:pt x="569188" y="1136968"/>
                  </a:lnTo>
                  <a:lnTo>
                    <a:pt x="575220" y="867411"/>
                  </a:lnTo>
                  <a:lnTo>
                    <a:pt x="539348" y="862648"/>
                  </a:lnTo>
                  <a:lnTo>
                    <a:pt x="503476" y="858521"/>
                  </a:lnTo>
                  <a:lnTo>
                    <a:pt x="486016" y="856616"/>
                  </a:lnTo>
                  <a:lnTo>
                    <a:pt x="468239" y="854711"/>
                  </a:lnTo>
                  <a:lnTo>
                    <a:pt x="450779" y="853758"/>
                  </a:lnTo>
                  <a:lnTo>
                    <a:pt x="433954" y="853123"/>
                  </a:lnTo>
                  <a:lnTo>
                    <a:pt x="416812" y="852488"/>
                  </a:lnTo>
                  <a:lnTo>
                    <a:pt x="399987" y="852488"/>
                  </a:lnTo>
                  <a:close/>
                  <a:moveTo>
                    <a:pt x="2019300" y="725488"/>
                  </a:moveTo>
                  <a:lnTo>
                    <a:pt x="2018348" y="787083"/>
                  </a:lnTo>
                  <a:lnTo>
                    <a:pt x="2018665" y="787083"/>
                  </a:lnTo>
                  <a:lnTo>
                    <a:pt x="2010729" y="1127761"/>
                  </a:lnTo>
                  <a:lnTo>
                    <a:pt x="2010094" y="1127761"/>
                  </a:lnTo>
                  <a:lnTo>
                    <a:pt x="2009142" y="1169353"/>
                  </a:lnTo>
                  <a:lnTo>
                    <a:pt x="2005650" y="1171576"/>
                  </a:lnTo>
                  <a:lnTo>
                    <a:pt x="1996126" y="1178561"/>
                  </a:lnTo>
                  <a:lnTo>
                    <a:pt x="1979301" y="1188721"/>
                  </a:lnTo>
                  <a:lnTo>
                    <a:pt x="1968826" y="1195071"/>
                  </a:lnTo>
                  <a:lnTo>
                    <a:pt x="1956763" y="1202056"/>
                  </a:lnTo>
                  <a:lnTo>
                    <a:pt x="1943112" y="1209676"/>
                  </a:lnTo>
                  <a:lnTo>
                    <a:pt x="1927557" y="1217931"/>
                  </a:lnTo>
                  <a:lnTo>
                    <a:pt x="1911050" y="1226186"/>
                  </a:lnTo>
                  <a:lnTo>
                    <a:pt x="1892638" y="1235393"/>
                  </a:lnTo>
                  <a:lnTo>
                    <a:pt x="1873591" y="1244283"/>
                  </a:lnTo>
                  <a:lnTo>
                    <a:pt x="1852321" y="1253491"/>
                  </a:lnTo>
                  <a:lnTo>
                    <a:pt x="1830100" y="1262698"/>
                  </a:lnTo>
                  <a:lnTo>
                    <a:pt x="1806291" y="1271906"/>
                  </a:lnTo>
                  <a:lnTo>
                    <a:pt x="1781213" y="1281431"/>
                  </a:lnTo>
                  <a:lnTo>
                    <a:pt x="1754864" y="1290321"/>
                  </a:lnTo>
                  <a:lnTo>
                    <a:pt x="1727246" y="1299211"/>
                  </a:lnTo>
                  <a:lnTo>
                    <a:pt x="1698041" y="1307466"/>
                  </a:lnTo>
                  <a:lnTo>
                    <a:pt x="1667883" y="1315721"/>
                  </a:lnTo>
                  <a:lnTo>
                    <a:pt x="1636455" y="1323341"/>
                  </a:lnTo>
                  <a:lnTo>
                    <a:pt x="1603758" y="1330008"/>
                  </a:lnTo>
                  <a:lnTo>
                    <a:pt x="1586933" y="1333501"/>
                  </a:lnTo>
                  <a:lnTo>
                    <a:pt x="1570108" y="1336676"/>
                  </a:lnTo>
                  <a:lnTo>
                    <a:pt x="1552649" y="1339533"/>
                  </a:lnTo>
                  <a:lnTo>
                    <a:pt x="1534871" y="1342391"/>
                  </a:lnTo>
                  <a:lnTo>
                    <a:pt x="1516777" y="1344613"/>
                  </a:lnTo>
                  <a:lnTo>
                    <a:pt x="1498682" y="1346836"/>
                  </a:lnTo>
                  <a:lnTo>
                    <a:pt x="1479952" y="1349058"/>
                  </a:lnTo>
                  <a:lnTo>
                    <a:pt x="1461223" y="1350646"/>
                  </a:lnTo>
                  <a:lnTo>
                    <a:pt x="1442176" y="1351916"/>
                  </a:lnTo>
                  <a:lnTo>
                    <a:pt x="1423129" y="1353503"/>
                  </a:lnTo>
                  <a:lnTo>
                    <a:pt x="1403447" y="1354773"/>
                  </a:lnTo>
                  <a:lnTo>
                    <a:pt x="1383448" y="1355091"/>
                  </a:lnTo>
                  <a:lnTo>
                    <a:pt x="1363131" y="1355726"/>
                  </a:lnTo>
                  <a:lnTo>
                    <a:pt x="1342814" y="1355726"/>
                  </a:lnTo>
                  <a:lnTo>
                    <a:pt x="1322180" y="1355726"/>
                  </a:lnTo>
                  <a:lnTo>
                    <a:pt x="1301228" y="1355091"/>
                  </a:lnTo>
                  <a:lnTo>
                    <a:pt x="1280276" y="1354456"/>
                  </a:lnTo>
                  <a:lnTo>
                    <a:pt x="1259007" y="1353186"/>
                  </a:lnTo>
                  <a:lnTo>
                    <a:pt x="1237103" y="1351598"/>
                  </a:lnTo>
                  <a:lnTo>
                    <a:pt x="1215517" y="1349693"/>
                  </a:lnTo>
                  <a:lnTo>
                    <a:pt x="1193295" y="1347153"/>
                  </a:lnTo>
                  <a:lnTo>
                    <a:pt x="1171391" y="1344613"/>
                  </a:lnTo>
                  <a:lnTo>
                    <a:pt x="1148852" y="1341438"/>
                  </a:lnTo>
                  <a:lnTo>
                    <a:pt x="1126631" y="1337628"/>
                  </a:lnTo>
                  <a:lnTo>
                    <a:pt x="1104092" y="1333818"/>
                  </a:lnTo>
                  <a:lnTo>
                    <a:pt x="1081235" y="1329691"/>
                  </a:lnTo>
                  <a:lnTo>
                    <a:pt x="1035840" y="1321118"/>
                  </a:lnTo>
                  <a:lnTo>
                    <a:pt x="989810" y="1311276"/>
                  </a:lnTo>
                  <a:lnTo>
                    <a:pt x="943779" y="1301116"/>
                  </a:lnTo>
                  <a:lnTo>
                    <a:pt x="897749" y="1290003"/>
                  </a:lnTo>
                  <a:lnTo>
                    <a:pt x="805371" y="1268413"/>
                  </a:lnTo>
                  <a:lnTo>
                    <a:pt x="759658" y="1257936"/>
                  </a:lnTo>
                  <a:lnTo>
                    <a:pt x="713945" y="1247776"/>
                  </a:lnTo>
                  <a:lnTo>
                    <a:pt x="668550" y="1237933"/>
                  </a:lnTo>
                  <a:lnTo>
                    <a:pt x="624107" y="1229678"/>
                  </a:lnTo>
                  <a:lnTo>
                    <a:pt x="601568" y="1225551"/>
                  </a:lnTo>
                  <a:lnTo>
                    <a:pt x="579664" y="1222058"/>
                  </a:lnTo>
                  <a:lnTo>
                    <a:pt x="557760" y="1218566"/>
                  </a:lnTo>
                  <a:lnTo>
                    <a:pt x="535856" y="1215708"/>
                  </a:lnTo>
                  <a:lnTo>
                    <a:pt x="514269" y="1212851"/>
                  </a:lnTo>
                  <a:lnTo>
                    <a:pt x="493000" y="1210946"/>
                  </a:lnTo>
                  <a:lnTo>
                    <a:pt x="471731" y="1209041"/>
                  </a:lnTo>
                  <a:lnTo>
                    <a:pt x="450779" y="1208088"/>
                  </a:lnTo>
                  <a:lnTo>
                    <a:pt x="430145" y="1207136"/>
                  </a:lnTo>
                  <a:lnTo>
                    <a:pt x="409828" y="1206818"/>
                  </a:lnTo>
                  <a:lnTo>
                    <a:pt x="389829" y="1207136"/>
                  </a:lnTo>
                  <a:lnTo>
                    <a:pt x="369512" y="1208088"/>
                  </a:lnTo>
                  <a:lnTo>
                    <a:pt x="350148" y="1209676"/>
                  </a:lnTo>
                  <a:lnTo>
                    <a:pt x="330466" y="1211263"/>
                  </a:lnTo>
                  <a:lnTo>
                    <a:pt x="311419" y="1214121"/>
                  </a:lnTo>
                  <a:lnTo>
                    <a:pt x="292689" y="1217613"/>
                  </a:lnTo>
                  <a:lnTo>
                    <a:pt x="273960" y="1221106"/>
                  </a:lnTo>
                  <a:lnTo>
                    <a:pt x="255865" y="1226186"/>
                  </a:lnTo>
                  <a:lnTo>
                    <a:pt x="238088" y="1231901"/>
                  </a:lnTo>
                  <a:lnTo>
                    <a:pt x="220628" y="1237933"/>
                  </a:lnTo>
                  <a:lnTo>
                    <a:pt x="203803" y="1244918"/>
                  </a:lnTo>
                  <a:lnTo>
                    <a:pt x="195549" y="1248728"/>
                  </a:lnTo>
                  <a:lnTo>
                    <a:pt x="186978" y="1252856"/>
                  </a:lnTo>
                  <a:lnTo>
                    <a:pt x="178725" y="1257301"/>
                  </a:lnTo>
                  <a:lnTo>
                    <a:pt x="170788" y="1261746"/>
                  </a:lnTo>
                  <a:lnTo>
                    <a:pt x="162852" y="1266191"/>
                  </a:lnTo>
                  <a:lnTo>
                    <a:pt x="154916" y="1271271"/>
                  </a:lnTo>
                  <a:lnTo>
                    <a:pt x="146980" y="1276351"/>
                  </a:lnTo>
                  <a:lnTo>
                    <a:pt x="139361" y="1281748"/>
                  </a:lnTo>
                  <a:lnTo>
                    <a:pt x="132059" y="1287463"/>
                  </a:lnTo>
                  <a:lnTo>
                    <a:pt x="124441" y="1293496"/>
                  </a:lnTo>
                  <a:lnTo>
                    <a:pt x="117139" y="1299528"/>
                  </a:lnTo>
                  <a:lnTo>
                    <a:pt x="109838" y="1305561"/>
                  </a:lnTo>
                  <a:lnTo>
                    <a:pt x="102854" y="1312228"/>
                  </a:lnTo>
                  <a:lnTo>
                    <a:pt x="95553" y="1319213"/>
                  </a:lnTo>
                  <a:lnTo>
                    <a:pt x="88886" y="1326516"/>
                  </a:lnTo>
                  <a:lnTo>
                    <a:pt x="81902" y="1333501"/>
                  </a:lnTo>
                  <a:lnTo>
                    <a:pt x="75236" y="1341121"/>
                  </a:lnTo>
                  <a:lnTo>
                    <a:pt x="68887" y="1349058"/>
                  </a:lnTo>
                  <a:lnTo>
                    <a:pt x="62220" y="1357313"/>
                  </a:lnTo>
                  <a:lnTo>
                    <a:pt x="55871" y="1365568"/>
                  </a:lnTo>
                  <a:lnTo>
                    <a:pt x="49840" y="1374458"/>
                  </a:lnTo>
                  <a:lnTo>
                    <a:pt x="43808" y="1383031"/>
                  </a:lnTo>
                  <a:lnTo>
                    <a:pt x="37777" y="1392556"/>
                  </a:lnTo>
                  <a:lnTo>
                    <a:pt x="32063" y="1402081"/>
                  </a:lnTo>
                  <a:lnTo>
                    <a:pt x="26348" y="1411923"/>
                  </a:lnTo>
                  <a:lnTo>
                    <a:pt x="20952" y="1422083"/>
                  </a:lnTo>
                  <a:lnTo>
                    <a:pt x="15555" y="1432243"/>
                  </a:lnTo>
                  <a:lnTo>
                    <a:pt x="10159" y="1442721"/>
                  </a:lnTo>
                  <a:lnTo>
                    <a:pt x="5079" y="1453833"/>
                  </a:lnTo>
                  <a:lnTo>
                    <a:pt x="0" y="1465263"/>
                  </a:lnTo>
                  <a:lnTo>
                    <a:pt x="1905" y="1387158"/>
                  </a:lnTo>
                  <a:lnTo>
                    <a:pt x="5714" y="1377316"/>
                  </a:lnTo>
                  <a:lnTo>
                    <a:pt x="9524" y="1368108"/>
                  </a:lnTo>
                  <a:lnTo>
                    <a:pt x="13968" y="1358583"/>
                  </a:lnTo>
                  <a:lnTo>
                    <a:pt x="18412" y="1349376"/>
                  </a:lnTo>
                  <a:lnTo>
                    <a:pt x="23174" y="1340486"/>
                  </a:lnTo>
                  <a:lnTo>
                    <a:pt x="28253" y="1331278"/>
                  </a:lnTo>
                  <a:lnTo>
                    <a:pt x="33650" y="1322706"/>
                  </a:lnTo>
                  <a:lnTo>
                    <a:pt x="39046" y="1313816"/>
                  </a:lnTo>
                  <a:lnTo>
                    <a:pt x="44761" y="1305243"/>
                  </a:lnTo>
                  <a:lnTo>
                    <a:pt x="50792" y="1296988"/>
                  </a:lnTo>
                  <a:lnTo>
                    <a:pt x="56824" y="1289051"/>
                  </a:lnTo>
                  <a:lnTo>
                    <a:pt x="63173" y="1281113"/>
                  </a:lnTo>
                  <a:lnTo>
                    <a:pt x="69522" y="1273176"/>
                  </a:lnTo>
                  <a:lnTo>
                    <a:pt x="75871" y="1265556"/>
                  </a:lnTo>
                  <a:lnTo>
                    <a:pt x="82855" y="1257936"/>
                  </a:lnTo>
                  <a:lnTo>
                    <a:pt x="89521" y="1250633"/>
                  </a:lnTo>
                  <a:lnTo>
                    <a:pt x="103489" y="1236981"/>
                  </a:lnTo>
                  <a:lnTo>
                    <a:pt x="117457" y="1224281"/>
                  </a:lnTo>
                  <a:lnTo>
                    <a:pt x="132059" y="1212533"/>
                  </a:lnTo>
                  <a:lnTo>
                    <a:pt x="146662" y="1201738"/>
                  </a:lnTo>
                  <a:lnTo>
                    <a:pt x="160947" y="1191896"/>
                  </a:lnTo>
                  <a:lnTo>
                    <a:pt x="175233" y="1183006"/>
                  </a:lnTo>
                  <a:lnTo>
                    <a:pt x="189518" y="1175386"/>
                  </a:lnTo>
                  <a:lnTo>
                    <a:pt x="196184" y="1172528"/>
                  </a:lnTo>
                  <a:lnTo>
                    <a:pt x="202851" y="1169353"/>
                  </a:lnTo>
                  <a:lnTo>
                    <a:pt x="208247" y="893446"/>
                  </a:lnTo>
                  <a:lnTo>
                    <a:pt x="196819" y="898208"/>
                  </a:lnTo>
                  <a:lnTo>
                    <a:pt x="185074" y="904241"/>
                  </a:lnTo>
                  <a:lnTo>
                    <a:pt x="173645" y="910908"/>
                  </a:lnTo>
                  <a:lnTo>
                    <a:pt x="160947" y="918846"/>
                  </a:lnTo>
                  <a:lnTo>
                    <a:pt x="148884" y="927736"/>
                  </a:lnTo>
                  <a:lnTo>
                    <a:pt x="142535" y="932816"/>
                  </a:lnTo>
                  <a:lnTo>
                    <a:pt x="136504" y="937896"/>
                  </a:lnTo>
                  <a:lnTo>
                    <a:pt x="130155" y="943611"/>
                  </a:lnTo>
                  <a:lnTo>
                    <a:pt x="123488" y="949643"/>
                  </a:lnTo>
                  <a:lnTo>
                    <a:pt x="117139" y="956311"/>
                  </a:lnTo>
                  <a:lnTo>
                    <a:pt x="111108" y="962978"/>
                  </a:lnTo>
                  <a:lnTo>
                    <a:pt x="104441" y="970281"/>
                  </a:lnTo>
                  <a:lnTo>
                    <a:pt x="97775" y="977901"/>
                  </a:lnTo>
                  <a:lnTo>
                    <a:pt x="91426" y="985838"/>
                  </a:lnTo>
                  <a:lnTo>
                    <a:pt x="85077" y="994093"/>
                  </a:lnTo>
                  <a:lnTo>
                    <a:pt x="78728" y="1002983"/>
                  </a:lnTo>
                  <a:lnTo>
                    <a:pt x="72061" y="1012508"/>
                  </a:lnTo>
                  <a:lnTo>
                    <a:pt x="65712" y="1022351"/>
                  </a:lnTo>
                  <a:lnTo>
                    <a:pt x="59363" y="1032511"/>
                  </a:lnTo>
                  <a:lnTo>
                    <a:pt x="52697" y="1043306"/>
                  </a:lnTo>
                  <a:lnTo>
                    <a:pt x="46030" y="1054418"/>
                  </a:lnTo>
                  <a:lnTo>
                    <a:pt x="39681" y="1066483"/>
                  </a:lnTo>
                  <a:lnTo>
                    <a:pt x="33332" y="1078548"/>
                  </a:lnTo>
                  <a:lnTo>
                    <a:pt x="26983" y="1091883"/>
                  </a:lnTo>
                  <a:lnTo>
                    <a:pt x="20317" y="1105218"/>
                  </a:lnTo>
                  <a:lnTo>
                    <a:pt x="13968" y="1119188"/>
                  </a:lnTo>
                  <a:lnTo>
                    <a:pt x="7936" y="1133793"/>
                  </a:lnTo>
                  <a:lnTo>
                    <a:pt x="10476" y="1021716"/>
                  </a:lnTo>
                  <a:lnTo>
                    <a:pt x="15555" y="1010286"/>
                  </a:lnTo>
                  <a:lnTo>
                    <a:pt x="20317" y="999173"/>
                  </a:lnTo>
                  <a:lnTo>
                    <a:pt x="25714" y="988696"/>
                  </a:lnTo>
                  <a:lnTo>
                    <a:pt x="31428" y="978536"/>
                  </a:lnTo>
                  <a:lnTo>
                    <a:pt x="36824" y="968376"/>
                  </a:lnTo>
                  <a:lnTo>
                    <a:pt x="42221" y="958533"/>
                  </a:lnTo>
                  <a:lnTo>
                    <a:pt x="48253" y="949008"/>
                  </a:lnTo>
                  <a:lnTo>
                    <a:pt x="53967" y="939483"/>
                  </a:lnTo>
                  <a:lnTo>
                    <a:pt x="59998" y="930911"/>
                  </a:lnTo>
                  <a:lnTo>
                    <a:pt x="66665" y="922021"/>
                  </a:lnTo>
                  <a:lnTo>
                    <a:pt x="72696" y="913766"/>
                  </a:lnTo>
                  <a:lnTo>
                    <a:pt x="79045" y="905511"/>
                  </a:lnTo>
                  <a:lnTo>
                    <a:pt x="85712" y="897573"/>
                  </a:lnTo>
                  <a:lnTo>
                    <a:pt x="92378" y="889953"/>
                  </a:lnTo>
                  <a:lnTo>
                    <a:pt x="99045" y="882968"/>
                  </a:lnTo>
                  <a:lnTo>
                    <a:pt x="106346" y="875666"/>
                  </a:lnTo>
                  <a:lnTo>
                    <a:pt x="113012" y="868998"/>
                  </a:lnTo>
                  <a:lnTo>
                    <a:pt x="120314" y="862331"/>
                  </a:lnTo>
                  <a:lnTo>
                    <a:pt x="127298" y="855981"/>
                  </a:lnTo>
                  <a:lnTo>
                    <a:pt x="134916" y="849948"/>
                  </a:lnTo>
                  <a:lnTo>
                    <a:pt x="142218" y="843916"/>
                  </a:lnTo>
                  <a:lnTo>
                    <a:pt x="149837" y="838201"/>
                  </a:lnTo>
                  <a:lnTo>
                    <a:pt x="157773" y="832803"/>
                  </a:lnTo>
                  <a:lnTo>
                    <a:pt x="165074" y="827723"/>
                  </a:lnTo>
                  <a:lnTo>
                    <a:pt x="173010" y="822643"/>
                  </a:lnTo>
                  <a:lnTo>
                    <a:pt x="180947" y="818198"/>
                  </a:lnTo>
                  <a:lnTo>
                    <a:pt x="189518" y="813753"/>
                  </a:lnTo>
                  <a:lnTo>
                    <a:pt x="197454" y="809626"/>
                  </a:lnTo>
                  <a:lnTo>
                    <a:pt x="205708" y="805181"/>
                  </a:lnTo>
                  <a:lnTo>
                    <a:pt x="213961" y="801688"/>
                  </a:lnTo>
                  <a:lnTo>
                    <a:pt x="231421" y="794386"/>
                  </a:lnTo>
                  <a:lnTo>
                    <a:pt x="248564" y="788353"/>
                  </a:lnTo>
                  <a:lnTo>
                    <a:pt x="266341" y="782638"/>
                  </a:lnTo>
                  <a:lnTo>
                    <a:pt x="284753" y="778193"/>
                  </a:lnTo>
                  <a:lnTo>
                    <a:pt x="303165" y="774066"/>
                  </a:lnTo>
                  <a:lnTo>
                    <a:pt x="321577" y="770573"/>
                  </a:lnTo>
                  <a:lnTo>
                    <a:pt x="340942" y="768033"/>
                  </a:lnTo>
                  <a:lnTo>
                    <a:pt x="360306" y="766128"/>
                  </a:lnTo>
                  <a:lnTo>
                    <a:pt x="379988" y="764541"/>
                  </a:lnTo>
                  <a:lnTo>
                    <a:pt x="399987" y="763588"/>
                  </a:lnTo>
                  <a:lnTo>
                    <a:pt x="419987" y="763271"/>
                  </a:lnTo>
                  <a:lnTo>
                    <a:pt x="440621" y="763588"/>
                  </a:lnTo>
                  <a:lnTo>
                    <a:pt x="461255" y="764541"/>
                  </a:lnTo>
                  <a:lnTo>
                    <a:pt x="482207" y="765493"/>
                  </a:lnTo>
                  <a:lnTo>
                    <a:pt x="503476" y="767398"/>
                  </a:lnTo>
                  <a:lnTo>
                    <a:pt x="524745" y="769938"/>
                  </a:lnTo>
                  <a:lnTo>
                    <a:pt x="546014" y="772161"/>
                  </a:lnTo>
                  <a:lnTo>
                    <a:pt x="567918" y="775018"/>
                  </a:lnTo>
                  <a:lnTo>
                    <a:pt x="590140" y="778511"/>
                  </a:lnTo>
                  <a:lnTo>
                    <a:pt x="612044" y="782003"/>
                  </a:lnTo>
                  <a:lnTo>
                    <a:pt x="634265" y="786131"/>
                  </a:lnTo>
                  <a:lnTo>
                    <a:pt x="679343" y="794703"/>
                  </a:lnTo>
                  <a:lnTo>
                    <a:pt x="724104" y="804228"/>
                  </a:lnTo>
                  <a:lnTo>
                    <a:pt x="769817" y="814388"/>
                  </a:lnTo>
                  <a:lnTo>
                    <a:pt x="816164" y="824866"/>
                  </a:lnTo>
                  <a:lnTo>
                    <a:pt x="908225" y="846456"/>
                  </a:lnTo>
                  <a:lnTo>
                    <a:pt x="954255" y="857568"/>
                  </a:lnTo>
                  <a:lnTo>
                    <a:pt x="999968" y="867728"/>
                  </a:lnTo>
                  <a:lnTo>
                    <a:pt x="1046316" y="877571"/>
                  </a:lnTo>
                  <a:lnTo>
                    <a:pt x="1091394" y="886143"/>
                  </a:lnTo>
                  <a:lnTo>
                    <a:pt x="1114250" y="890271"/>
                  </a:lnTo>
                  <a:lnTo>
                    <a:pt x="1136789" y="894081"/>
                  </a:lnTo>
                  <a:lnTo>
                    <a:pt x="1159328" y="897891"/>
                  </a:lnTo>
                  <a:lnTo>
                    <a:pt x="1181549" y="901066"/>
                  </a:lnTo>
                  <a:lnTo>
                    <a:pt x="1203453" y="903606"/>
                  </a:lnTo>
                  <a:lnTo>
                    <a:pt x="1225675" y="906146"/>
                  </a:lnTo>
                  <a:lnTo>
                    <a:pt x="1247262" y="908051"/>
                  </a:lnTo>
                  <a:lnTo>
                    <a:pt x="1269166" y="909638"/>
                  </a:lnTo>
                  <a:lnTo>
                    <a:pt x="1290435" y="910908"/>
                  </a:lnTo>
                  <a:lnTo>
                    <a:pt x="1311386" y="911543"/>
                  </a:lnTo>
                  <a:lnTo>
                    <a:pt x="1332656" y="912178"/>
                  </a:lnTo>
                  <a:lnTo>
                    <a:pt x="1352972" y="912178"/>
                  </a:lnTo>
                  <a:lnTo>
                    <a:pt x="1373607" y="912178"/>
                  </a:lnTo>
                  <a:lnTo>
                    <a:pt x="1393606" y="911543"/>
                  </a:lnTo>
                  <a:lnTo>
                    <a:pt x="1413605" y="910908"/>
                  </a:lnTo>
                  <a:lnTo>
                    <a:pt x="1433287" y="909956"/>
                  </a:lnTo>
                  <a:lnTo>
                    <a:pt x="1452334" y="908686"/>
                  </a:lnTo>
                  <a:lnTo>
                    <a:pt x="1471699" y="907098"/>
                  </a:lnTo>
                  <a:lnTo>
                    <a:pt x="1490428" y="905193"/>
                  </a:lnTo>
                  <a:lnTo>
                    <a:pt x="1508840" y="903288"/>
                  </a:lnTo>
                  <a:lnTo>
                    <a:pt x="1527253" y="901066"/>
                  </a:lnTo>
                  <a:lnTo>
                    <a:pt x="1545030" y="898843"/>
                  </a:lnTo>
                  <a:lnTo>
                    <a:pt x="1562807" y="895668"/>
                  </a:lnTo>
                  <a:lnTo>
                    <a:pt x="1580267" y="893128"/>
                  </a:lnTo>
                  <a:lnTo>
                    <a:pt x="1597092" y="889953"/>
                  </a:lnTo>
                  <a:lnTo>
                    <a:pt x="1613916" y="886778"/>
                  </a:lnTo>
                  <a:lnTo>
                    <a:pt x="1646614" y="879476"/>
                  </a:lnTo>
                  <a:lnTo>
                    <a:pt x="1678041" y="871856"/>
                  </a:lnTo>
                  <a:lnTo>
                    <a:pt x="1708199" y="863918"/>
                  </a:lnTo>
                  <a:lnTo>
                    <a:pt x="1737405" y="855663"/>
                  </a:lnTo>
                  <a:lnTo>
                    <a:pt x="1765023" y="846456"/>
                  </a:lnTo>
                  <a:lnTo>
                    <a:pt x="1791371" y="837566"/>
                  </a:lnTo>
                  <a:lnTo>
                    <a:pt x="1816450" y="828358"/>
                  </a:lnTo>
                  <a:lnTo>
                    <a:pt x="1840258" y="818833"/>
                  </a:lnTo>
                  <a:lnTo>
                    <a:pt x="1862480" y="809943"/>
                  </a:lnTo>
                  <a:lnTo>
                    <a:pt x="1883749" y="800418"/>
                  </a:lnTo>
                  <a:lnTo>
                    <a:pt x="1903113" y="791211"/>
                  </a:lnTo>
                  <a:lnTo>
                    <a:pt x="1921208" y="782638"/>
                  </a:lnTo>
                  <a:lnTo>
                    <a:pt x="1938033" y="774066"/>
                  </a:lnTo>
                  <a:lnTo>
                    <a:pt x="1953271" y="766128"/>
                  </a:lnTo>
                  <a:lnTo>
                    <a:pt x="1966921" y="758508"/>
                  </a:lnTo>
                  <a:lnTo>
                    <a:pt x="1978984" y="751523"/>
                  </a:lnTo>
                  <a:lnTo>
                    <a:pt x="1989460" y="745173"/>
                  </a:lnTo>
                  <a:lnTo>
                    <a:pt x="2006285" y="734696"/>
                  </a:lnTo>
                  <a:lnTo>
                    <a:pt x="2016126" y="728346"/>
                  </a:lnTo>
                  <a:lnTo>
                    <a:pt x="2019300" y="725488"/>
                  </a:lnTo>
                  <a:close/>
                  <a:moveTo>
                    <a:pt x="1546743" y="504987"/>
                  </a:moveTo>
                  <a:lnTo>
                    <a:pt x="1538163" y="505305"/>
                  </a:lnTo>
                  <a:lnTo>
                    <a:pt x="1529265" y="505623"/>
                  </a:lnTo>
                  <a:lnTo>
                    <a:pt x="1520368" y="506259"/>
                  </a:lnTo>
                  <a:lnTo>
                    <a:pt x="1511470" y="507531"/>
                  </a:lnTo>
                  <a:lnTo>
                    <a:pt x="1502890" y="508803"/>
                  </a:lnTo>
                  <a:lnTo>
                    <a:pt x="1493993" y="510075"/>
                  </a:lnTo>
                  <a:lnTo>
                    <a:pt x="1485731" y="511983"/>
                  </a:lnTo>
                  <a:lnTo>
                    <a:pt x="1477469" y="513891"/>
                  </a:lnTo>
                  <a:lnTo>
                    <a:pt x="1469207" y="516117"/>
                  </a:lnTo>
                  <a:lnTo>
                    <a:pt x="1461263" y="518661"/>
                  </a:lnTo>
                  <a:lnTo>
                    <a:pt x="1453318" y="521523"/>
                  </a:lnTo>
                  <a:lnTo>
                    <a:pt x="1445692" y="524067"/>
                  </a:lnTo>
                  <a:lnTo>
                    <a:pt x="1438383" y="527247"/>
                  </a:lnTo>
                  <a:lnTo>
                    <a:pt x="1431392" y="530745"/>
                  </a:lnTo>
                  <a:lnTo>
                    <a:pt x="1425037" y="533925"/>
                  </a:lnTo>
                  <a:lnTo>
                    <a:pt x="1418681" y="537741"/>
                  </a:lnTo>
                  <a:lnTo>
                    <a:pt x="1413279" y="541239"/>
                  </a:lnTo>
                  <a:lnTo>
                    <a:pt x="1407877" y="545373"/>
                  </a:lnTo>
                  <a:lnTo>
                    <a:pt x="1402793" y="549189"/>
                  </a:lnTo>
                  <a:lnTo>
                    <a:pt x="1398344" y="553323"/>
                  </a:lnTo>
                  <a:lnTo>
                    <a:pt x="1394213" y="557457"/>
                  </a:lnTo>
                  <a:lnTo>
                    <a:pt x="1390400" y="561591"/>
                  </a:lnTo>
                  <a:lnTo>
                    <a:pt x="1386904" y="566361"/>
                  </a:lnTo>
                  <a:lnTo>
                    <a:pt x="1384044" y="570813"/>
                  </a:lnTo>
                  <a:lnTo>
                    <a:pt x="1381820" y="575265"/>
                  </a:lnTo>
                  <a:lnTo>
                    <a:pt x="1379596" y="580035"/>
                  </a:lnTo>
                  <a:lnTo>
                    <a:pt x="1378007" y="584487"/>
                  </a:lnTo>
                  <a:lnTo>
                    <a:pt x="1376418" y="589258"/>
                  </a:lnTo>
                  <a:lnTo>
                    <a:pt x="1375782" y="594028"/>
                  </a:lnTo>
                  <a:lnTo>
                    <a:pt x="1375465" y="598798"/>
                  </a:lnTo>
                  <a:lnTo>
                    <a:pt x="1375465" y="603250"/>
                  </a:lnTo>
                  <a:lnTo>
                    <a:pt x="1375782" y="608338"/>
                  </a:lnTo>
                  <a:lnTo>
                    <a:pt x="1376418" y="612790"/>
                  </a:lnTo>
                  <a:lnTo>
                    <a:pt x="1377689" y="617878"/>
                  </a:lnTo>
                  <a:lnTo>
                    <a:pt x="1379596" y="622648"/>
                  </a:lnTo>
                  <a:lnTo>
                    <a:pt x="1381820" y="627100"/>
                  </a:lnTo>
                  <a:lnTo>
                    <a:pt x="1384044" y="632188"/>
                  </a:lnTo>
                  <a:lnTo>
                    <a:pt x="1386904" y="636640"/>
                  </a:lnTo>
                  <a:lnTo>
                    <a:pt x="1390718" y="641092"/>
                  </a:lnTo>
                  <a:lnTo>
                    <a:pt x="1394531" y="645862"/>
                  </a:lnTo>
                  <a:lnTo>
                    <a:pt x="1399297" y="650314"/>
                  </a:lnTo>
                  <a:lnTo>
                    <a:pt x="1403746" y="654766"/>
                  </a:lnTo>
                  <a:lnTo>
                    <a:pt x="1409148" y="658900"/>
                  </a:lnTo>
                  <a:lnTo>
                    <a:pt x="1414550" y="663352"/>
                  </a:lnTo>
                  <a:lnTo>
                    <a:pt x="1420588" y="666850"/>
                  </a:lnTo>
                  <a:lnTo>
                    <a:pt x="1427261" y="670666"/>
                  </a:lnTo>
                  <a:lnTo>
                    <a:pt x="1433617" y="674482"/>
                  </a:lnTo>
                  <a:lnTo>
                    <a:pt x="1440290" y="677980"/>
                  </a:lnTo>
                  <a:lnTo>
                    <a:pt x="1447598" y="680842"/>
                  </a:lnTo>
                  <a:lnTo>
                    <a:pt x="1454907" y="684022"/>
                  </a:lnTo>
                  <a:lnTo>
                    <a:pt x="1462216" y="686566"/>
                  </a:lnTo>
                  <a:lnTo>
                    <a:pt x="1470160" y="689428"/>
                  </a:lnTo>
                  <a:lnTo>
                    <a:pt x="1478104" y="691654"/>
                  </a:lnTo>
                  <a:lnTo>
                    <a:pt x="1486049" y="693880"/>
                  </a:lnTo>
                  <a:lnTo>
                    <a:pt x="1494628" y="695788"/>
                  </a:lnTo>
                  <a:lnTo>
                    <a:pt x="1502890" y="697696"/>
                  </a:lnTo>
                  <a:lnTo>
                    <a:pt x="1511470" y="699286"/>
                  </a:lnTo>
                  <a:lnTo>
                    <a:pt x="1519732" y="700240"/>
                  </a:lnTo>
                  <a:lnTo>
                    <a:pt x="1528630" y="701512"/>
                  </a:lnTo>
                  <a:lnTo>
                    <a:pt x="1537527" y="702148"/>
                  </a:lnTo>
                  <a:lnTo>
                    <a:pt x="1546425" y="702466"/>
                  </a:lnTo>
                  <a:lnTo>
                    <a:pt x="1555005" y="703102"/>
                  </a:lnTo>
                  <a:lnTo>
                    <a:pt x="1564220" y="703420"/>
                  </a:lnTo>
                  <a:lnTo>
                    <a:pt x="1572800" y="703420"/>
                  </a:lnTo>
                  <a:lnTo>
                    <a:pt x="1582015" y="703102"/>
                  </a:lnTo>
                  <a:lnTo>
                    <a:pt x="1590595" y="702148"/>
                  </a:lnTo>
                  <a:lnTo>
                    <a:pt x="1599175" y="701512"/>
                  </a:lnTo>
                  <a:lnTo>
                    <a:pt x="1608390" y="700558"/>
                  </a:lnTo>
                  <a:lnTo>
                    <a:pt x="1616970" y="699286"/>
                  </a:lnTo>
                  <a:lnTo>
                    <a:pt x="1625549" y="697696"/>
                  </a:lnTo>
                  <a:lnTo>
                    <a:pt x="1634129" y="696106"/>
                  </a:lnTo>
                  <a:lnTo>
                    <a:pt x="1642391" y="694198"/>
                  </a:lnTo>
                  <a:lnTo>
                    <a:pt x="1650336" y="691972"/>
                  </a:lnTo>
                  <a:lnTo>
                    <a:pt x="1658598" y="689428"/>
                  </a:lnTo>
                  <a:lnTo>
                    <a:pt x="1666542" y="686566"/>
                  </a:lnTo>
                  <a:lnTo>
                    <a:pt x="1674168" y="683704"/>
                  </a:lnTo>
                  <a:lnTo>
                    <a:pt x="1681477" y="680524"/>
                  </a:lnTo>
                  <a:lnTo>
                    <a:pt x="1688150" y="677344"/>
                  </a:lnTo>
                  <a:lnTo>
                    <a:pt x="1694506" y="673846"/>
                  </a:lnTo>
                  <a:lnTo>
                    <a:pt x="1700543" y="670348"/>
                  </a:lnTo>
                  <a:lnTo>
                    <a:pt x="1706899" y="666532"/>
                  </a:lnTo>
                  <a:lnTo>
                    <a:pt x="1711983" y="662716"/>
                  </a:lnTo>
                  <a:lnTo>
                    <a:pt x="1717067" y="658582"/>
                  </a:lnTo>
                  <a:lnTo>
                    <a:pt x="1721516" y="654766"/>
                  </a:lnTo>
                  <a:lnTo>
                    <a:pt x="1725647" y="650632"/>
                  </a:lnTo>
                  <a:lnTo>
                    <a:pt x="1729460" y="646180"/>
                  </a:lnTo>
                  <a:lnTo>
                    <a:pt x="1732320" y="642046"/>
                  </a:lnTo>
                  <a:lnTo>
                    <a:pt x="1735498" y="637594"/>
                  </a:lnTo>
                  <a:lnTo>
                    <a:pt x="1738040" y="632824"/>
                  </a:lnTo>
                  <a:lnTo>
                    <a:pt x="1739947" y="628372"/>
                  </a:lnTo>
                  <a:lnTo>
                    <a:pt x="1741853" y="623284"/>
                  </a:lnTo>
                  <a:lnTo>
                    <a:pt x="1743124" y="618832"/>
                  </a:lnTo>
                  <a:lnTo>
                    <a:pt x="1744078" y="614380"/>
                  </a:lnTo>
                  <a:lnTo>
                    <a:pt x="1744713" y="609292"/>
                  </a:lnTo>
                  <a:lnTo>
                    <a:pt x="1744713" y="604522"/>
                  </a:lnTo>
                  <a:lnTo>
                    <a:pt x="1744078" y="600070"/>
                  </a:lnTo>
                  <a:lnTo>
                    <a:pt x="1743442" y="594982"/>
                  </a:lnTo>
                  <a:lnTo>
                    <a:pt x="1741853" y="590212"/>
                  </a:lnTo>
                  <a:lnTo>
                    <a:pt x="1740264" y="585441"/>
                  </a:lnTo>
                  <a:lnTo>
                    <a:pt x="1738040" y="580671"/>
                  </a:lnTo>
                  <a:lnTo>
                    <a:pt x="1735498" y="576219"/>
                  </a:lnTo>
                  <a:lnTo>
                    <a:pt x="1732320" y="571449"/>
                  </a:lnTo>
                  <a:lnTo>
                    <a:pt x="1729142" y="566679"/>
                  </a:lnTo>
                  <a:lnTo>
                    <a:pt x="1725329" y="562227"/>
                  </a:lnTo>
                  <a:lnTo>
                    <a:pt x="1720880" y="557457"/>
                  </a:lnTo>
                  <a:lnTo>
                    <a:pt x="1715796" y="553323"/>
                  </a:lnTo>
                  <a:lnTo>
                    <a:pt x="1710394" y="548871"/>
                  </a:lnTo>
                  <a:lnTo>
                    <a:pt x="1704992" y="544737"/>
                  </a:lnTo>
                  <a:lnTo>
                    <a:pt x="1698954" y="540921"/>
                  </a:lnTo>
                  <a:lnTo>
                    <a:pt x="1692599" y="537105"/>
                  </a:lnTo>
                  <a:lnTo>
                    <a:pt x="1685926" y="533289"/>
                  </a:lnTo>
                  <a:lnTo>
                    <a:pt x="1679253" y="529791"/>
                  </a:lnTo>
                  <a:lnTo>
                    <a:pt x="1672262" y="526929"/>
                  </a:lnTo>
                  <a:lnTo>
                    <a:pt x="1664635" y="523749"/>
                  </a:lnTo>
                  <a:lnTo>
                    <a:pt x="1657326" y="521205"/>
                  </a:lnTo>
                  <a:lnTo>
                    <a:pt x="1649700" y="518661"/>
                  </a:lnTo>
                  <a:lnTo>
                    <a:pt x="1641756" y="516117"/>
                  </a:lnTo>
                  <a:lnTo>
                    <a:pt x="1633494" y="513891"/>
                  </a:lnTo>
                  <a:lnTo>
                    <a:pt x="1625549" y="511983"/>
                  </a:lnTo>
                  <a:lnTo>
                    <a:pt x="1616652" y="510711"/>
                  </a:lnTo>
                  <a:lnTo>
                    <a:pt x="1608390" y="509121"/>
                  </a:lnTo>
                  <a:lnTo>
                    <a:pt x="1599810" y="507849"/>
                  </a:lnTo>
                  <a:lnTo>
                    <a:pt x="1590913" y="506895"/>
                  </a:lnTo>
                  <a:lnTo>
                    <a:pt x="1582333" y="505941"/>
                  </a:lnTo>
                  <a:lnTo>
                    <a:pt x="1573435" y="505305"/>
                  </a:lnTo>
                  <a:lnTo>
                    <a:pt x="1564538" y="504987"/>
                  </a:lnTo>
                  <a:lnTo>
                    <a:pt x="1555640" y="504987"/>
                  </a:lnTo>
                  <a:lnTo>
                    <a:pt x="1546743" y="504987"/>
                  </a:lnTo>
                  <a:close/>
                  <a:moveTo>
                    <a:pt x="1042760" y="493221"/>
                  </a:moveTo>
                  <a:lnTo>
                    <a:pt x="1034180" y="493539"/>
                  </a:lnTo>
                  <a:lnTo>
                    <a:pt x="1024965" y="493857"/>
                  </a:lnTo>
                  <a:lnTo>
                    <a:pt x="1016385" y="494175"/>
                  </a:lnTo>
                  <a:lnTo>
                    <a:pt x="1007487" y="495447"/>
                  </a:lnTo>
                  <a:lnTo>
                    <a:pt x="999225" y="496719"/>
                  </a:lnTo>
                  <a:lnTo>
                    <a:pt x="990646" y="497673"/>
                  </a:lnTo>
                  <a:lnTo>
                    <a:pt x="982384" y="499263"/>
                  </a:lnTo>
                  <a:lnTo>
                    <a:pt x="974439" y="501171"/>
                  </a:lnTo>
                  <a:lnTo>
                    <a:pt x="965860" y="503079"/>
                  </a:lnTo>
                  <a:lnTo>
                    <a:pt x="958551" y="505305"/>
                  </a:lnTo>
                  <a:lnTo>
                    <a:pt x="950607" y="507849"/>
                  </a:lnTo>
                  <a:lnTo>
                    <a:pt x="943298" y="510711"/>
                  </a:lnTo>
                  <a:lnTo>
                    <a:pt x="935989" y="513255"/>
                  </a:lnTo>
                  <a:lnTo>
                    <a:pt x="928998" y="516117"/>
                  </a:lnTo>
                  <a:lnTo>
                    <a:pt x="922007" y="519615"/>
                  </a:lnTo>
                  <a:lnTo>
                    <a:pt x="915652" y="523113"/>
                  </a:lnTo>
                  <a:lnTo>
                    <a:pt x="909614" y="526929"/>
                  </a:lnTo>
                  <a:lnTo>
                    <a:pt x="903577" y="530745"/>
                  </a:lnTo>
                  <a:lnTo>
                    <a:pt x="898175" y="534879"/>
                  </a:lnTo>
                  <a:lnTo>
                    <a:pt x="893090" y="539013"/>
                  </a:lnTo>
                  <a:lnTo>
                    <a:pt x="888324" y="543147"/>
                  </a:lnTo>
                  <a:lnTo>
                    <a:pt x="884193" y="547599"/>
                  </a:lnTo>
                  <a:lnTo>
                    <a:pt x="880697" y="552369"/>
                  </a:lnTo>
                  <a:lnTo>
                    <a:pt x="877520" y="556821"/>
                  </a:lnTo>
                  <a:lnTo>
                    <a:pt x="874660" y="561273"/>
                  </a:lnTo>
                  <a:lnTo>
                    <a:pt x="872118" y="565725"/>
                  </a:lnTo>
                  <a:lnTo>
                    <a:pt x="870211" y="570495"/>
                  </a:lnTo>
                  <a:lnTo>
                    <a:pt x="868622" y="575265"/>
                  </a:lnTo>
                  <a:lnTo>
                    <a:pt x="867987" y="580035"/>
                  </a:lnTo>
                  <a:lnTo>
                    <a:pt x="867351" y="584805"/>
                  </a:lnTo>
                  <a:lnTo>
                    <a:pt x="866715" y="589576"/>
                  </a:lnTo>
                  <a:lnTo>
                    <a:pt x="867351" y="594346"/>
                  </a:lnTo>
                  <a:lnTo>
                    <a:pt x="867987" y="599116"/>
                  </a:lnTo>
                  <a:lnTo>
                    <a:pt x="868622" y="603886"/>
                  </a:lnTo>
                  <a:lnTo>
                    <a:pt x="870211" y="608656"/>
                  </a:lnTo>
                  <a:lnTo>
                    <a:pt x="872118" y="613108"/>
                  </a:lnTo>
                  <a:lnTo>
                    <a:pt x="874660" y="617878"/>
                  </a:lnTo>
                  <a:lnTo>
                    <a:pt x="877520" y="622330"/>
                  </a:lnTo>
                  <a:lnTo>
                    <a:pt x="880380" y="626782"/>
                  </a:lnTo>
                  <a:lnTo>
                    <a:pt x="883875" y="631234"/>
                  </a:lnTo>
                  <a:lnTo>
                    <a:pt x="888006" y="636004"/>
                  </a:lnTo>
                  <a:lnTo>
                    <a:pt x="892137" y="640138"/>
                  </a:lnTo>
                  <a:lnTo>
                    <a:pt x="897221" y="644272"/>
                  </a:lnTo>
                  <a:lnTo>
                    <a:pt x="901988" y="648406"/>
                  </a:lnTo>
                  <a:lnTo>
                    <a:pt x="907708" y="652222"/>
                  </a:lnTo>
                  <a:lnTo>
                    <a:pt x="913745" y="656038"/>
                  </a:lnTo>
                  <a:lnTo>
                    <a:pt x="919783" y="659854"/>
                  </a:lnTo>
                  <a:lnTo>
                    <a:pt x="926774" y="663670"/>
                  </a:lnTo>
                  <a:lnTo>
                    <a:pt x="933765" y="666850"/>
                  </a:lnTo>
                  <a:lnTo>
                    <a:pt x="941391" y="670030"/>
                  </a:lnTo>
                  <a:lnTo>
                    <a:pt x="949018" y="673528"/>
                  </a:lnTo>
                  <a:lnTo>
                    <a:pt x="956962" y="676072"/>
                  </a:lnTo>
                  <a:lnTo>
                    <a:pt x="965224" y="678616"/>
                  </a:lnTo>
                  <a:lnTo>
                    <a:pt x="973168" y="680842"/>
                  </a:lnTo>
                  <a:lnTo>
                    <a:pt x="981748" y="683386"/>
                  </a:lnTo>
                  <a:lnTo>
                    <a:pt x="990328" y="685294"/>
                  </a:lnTo>
                  <a:lnTo>
                    <a:pt x="998908" y="686566"/>
                  </a:lnTo>
                  <a:lnTo>
                    <a:pt x="1007487" y="688156"/>
                  </a:lnTo>
                  <a:lnTo>
                    <a:pt x="1016385" y="689428"/>
                  </a:lnTo>
                  <a:lnTo>
                    <a:pt x="1024965" y="690064"/>
                  </a:lnTo>
                  <a:lnTo>
                    <a:pt x="1034180" y="690700"/>
                  </a:lnTo>
                  <a:lnTo>
                    <a:pt x="1042760" y="691336"/>
                  </a:lnTo>
                  <a:lnTo>
                    <a:pt x="1051975" y="691654"/>
                  </a:lnTo>
                  <a:lnTo>
                    <a:pt x="1060555" y="691654"/>
                  </a:lnTo>
                  <a:lnTo>
                    <a:pt x="1069770" y="691336"/>
                  </a:lnTo>
                  <a:lnTo>
                    <a:pt x="1078350" y="690700"/>
                  </a:lnTo>
                  <a:lnTo>
                    <a:pt x="1086930" y="690382"/>
                  </a:lnTo>
                  <a:lnTo>
                    <a:pt x="1095827" y="689428"/>
                  </a:lnTo>
                  <a:lnTo>
                    <a:pt x="1104089" y="688156"/>
                  </a:lnTo>
                  <a:lnTo>
                    <a:pt x="1112669" y="687202"/>
                  </a:lnTo>
                  <a:lnTo>
                    <a:pt x="1121249" y="685612"/>
                  </a:lnTo>
                  <a:lnTo>
                    <a:pt x="1129193" y="683704"/>
                  </a:lnTo>
                  <a:lnTo>
                    <a:pt x="1137455" y="681796"/>
                  </a:lnTo>
                  <a:lnTo>
                    <a:pt x="1145082" y="679570"/>
                  </a:lnTo>
                  <a:lnTo>
                    <a:pt x="1153026" y="676708"/>
                  </a:lnTo>
                  <a:lnTo>
                    <a:pt x="1160017" y="674164"/>
                  </a:lnTo>
                  <a:lnTo>
                    <a:pt x="1167643" y="671620"/>
                  </a:lnTo>
                  <a:lnTo>
                    <a:pt x="1174316" y="668440"/>
                  </a:lnTo>
                  <a:lnTo>
                    <a:pt x="1181307" y="664942"/>
                  </a:lnTo>
                  <a:lnTo>
                    <a:pt x="1187663" y="661762"/>
                  </a:lnTo>
                  <a:lnTo>
                    <a:pt x="1193700" y="657946"/>
                  </a:lnTo>
                  <a:lnTo>
                    <a:pt x="1199738" y="654130"/>
                  </a:lnTo>
                  <a:lnTo>
                    <a:pt x="1205140" y="649996"/>
                  </a:lnTo>
                  <a:lnTo>
                    <a:pt x="1210224" y="645862"/>
                  </a:lnTo>
                  <a:lnTo>
                    <a:pt x="1214991" y="641728"/>
                  </a:lnTo>
                  <a:lnTo>
                    <a:pt x="1219122" y="636958"/>
                  </a:lnTo>
                  <a:lnTo>
                    <a:pt x="1222617" y="632506"/>
                  </a:lnTo>
                  <a:lnTo>
                    <a:pt x="1225795" y="628054"/>
                  </a:lnTo>
                  <a:lnTo>
                    <a:pt x="1228655" y="623284"/>
                  </a:lnTo>
                  <a:lnTo>
                    <a:pt x="1231197" y="618832"/>
                  </a:lnTo>
                  <a:lnTo>
                    <a:pt x="1233104" y="614380"/>
                  </a:lnTo>
                  <a:lnTo>
                    <a:pt x="1234693" y="609292"/>
                  </a:lnTo>
                  <a:lnTo>
                    <a:pt x="1235328" y="604840"/>
                  </a:lnTo>
                  <a:lnTo>
                    <a:pt x="1235964" y="600070"/>
                  </a:lnTo>
                  <a:lnTo>
                    <a:pt x="1236599" y="595300"/>
                  </a:lnTo>
                  <a:lnTo>
                    <a:pt x="1235964" y="590530"/>
                  </a:lnTo>
                  <a:lnTo>
                    <a:pt x="1235328" y="585441"/>
                  </a:lnTo>
                  <a:lnTo>
                    <a:pt x="1234693" y="580989"/>
                  </a:lnTo>
                  <a:lnTo>
                    <a:pt x="1233104" y="576219"/>
                  </a:lnTo>
                  <a:lnTo>
                    <a:pt x="1231197" y="571449"/>
                  </a:lnTo>
                  <a:lnTo>
                    <a:pt x="1228973" y="566997"/>
                  </a:lnTo>
                  <a:lnTo>
                    <a:pt x="1225795" y="562545"/>
                  </a:lnTo>
                  <a:lnTo>
                    <a:pt x="1222935" y="557775"/>
                  </a:lnTo>
                  <a:lnTo>
                    <a:pt x="1219440" y="553323"/>
                  </a:lnTo>
                  <a:lnTo>
                    <a:pt x="1215309" y="548871"/>
                  </a:lnTo>
                  <a:lnTo>
                    <a:pt x="1211178" y="544737"/>
                  </a:lnTo>
                  <a:lnTo>
                    <a:pt x="1206093" y="540603"/>
                  </a:lnTo>
                  <a:lnTo>
                    <a:pt x="1201327" y="536469"/>
                  </a:lnTo>
                  <a:lnTo>
                    <a:pt x="1195607" y="532653"/>
                  </a:lnTo>
                  <a:lnTo>
                    <a:pt x="1189569" y="528837"/>
                  </a:lnTo>
                  <a:lnTo>
                    <a:pt x="1183532" y="525021"/>
                  </a:lnTo>
                  <a:lnTo>
                    <a:pt x="1176859" y="521205"/>
                  </a:lnTo>
                  <a:lnTo>
                    <a:pt x="1169550" y="517707"/>
                  </a:lnTo>
                  <a:lnTo>
                    <a:pt x="1161923" y="514845"/>
                  </a:lnTo>
                  <a:lnTo>
                    <a:pt x="1154297" y="511347"/>
                  </a:lnTo>
                  <a:lnTo>
                    <a:pt x="1146353" y="508803"/>
                  </a:lnTo>
                  <a:lnTo>
                    <a:pt x="1138091" y="505941"/>
                  </a:lnTo>
                  <a:lnTo>
                    <a:pt x="1130147" y="503715"/>
                  </a:lnTo>
                  <a:lnTo>
                    <a:pt x="1121567" y="501489"/>
                  </a:lnTo>
                  <a:lnTo>
                    <a:pt x="1113305" y="499581"/>
                  </a:lnTo>
                  <a:lnTo>
                    <a:pt x="1104407" y="497991"/>
                  </a:lnTo>
                  <a:lnTo>
                    <a:pt x="1095827" y="496719"/>
                  </a:lnTo>
                  <a:lnTo>
                    <a:pt x="1086930" y="495447"/>
                  </a:lnTo>
                  <a:lnTo>
                    <a:pt x="1078350" y="494811"/>
                  </a:lnTo>
                  <a:lnTo>
                    <a:pt x="1069135" y="493857"/>
                  </a:lnTo>
                  <a:lnTo>
                    <a:pt x="1060555" y="493539"/>
                  </a:lnTo>
                  <a:lnTo>
                    <a:pt x="1051340" y="493221"/>
                  </a:lnTo>
                  <a:lnTo>
                    <a:pt x="1042760" y="493221"/>
                  </a:lnTo>
                  <a:close/>
                  <a:moveTo>
                    <a:pt x="1705310" y="248995"/>
                  </a:moveTo>
                  <a:lnTo>
                    <a:pt x="1696094" y="249313"/>
                  </a:lnTo>
                  <a:lnTo>
                    <a:pt x="1687197" y="249949"/>
                  </a:lnTo>
                  <a:lnTo>
                    <a:pt x="1677664" y="251221"/>
                  </a:lnTo>
                  <a:lnTo>
                    <a:pt x="1668448" y="252175"/>
                  </a:lnTo>
                  <a:lnTo>
                    <a:pt x="1659551" y="253765"/>
                  </a:lnTo>
                  <a:lnTo>
                    <a:pt x="1650653" y="255673"/>
                  </a:lnTo>
                  <a:lnTo>
                    <a:pt x="1642391" y="257581"/>
                  </a:lnTo>
                  <a:lnTo>
                    <a:pt x="1634129" y="259807"/>
                  </a:lnTo>
                  <a:lnTo>
                    <a:pt x="1626185" y="262033"/>
                  </a:lnTo>
                  <a:lnTo>
                    <a:pt x="1618559" y="264896"/>
                  </a:lnTo>
                  <a:lnTo>
                    <a:pt x="1611568" y="267440"/>
                  </a:lnTo>
                  <a:lnTo>
                    <a:pt x="1604259" y="270620"/>
                  </a:lnTo>
                  <a:lnTo>
                    <a:pt x="1597268" y="273482"/>
                  </a:lnTo>
                  <a:lnTo>
                    <a:pt x="1591230" y="276980"/>
                  </a:lnTo>
                  <a:lnTo>
                    <a:pt x="1585193" y="280478"/>
                  </a:lnTo>
                  <a:lnTo>
                    <a:pt x="1579155" y="283658"/>
                  </a:lnTo>
                  <a:lnTo>
                    <a:pt x="1574071" y="287474"/>
                  </a:lnTo>
                  <a:lnTo>
                    <a:pt x="1568986" y="291290"/>
                  </a:lnTo>
                  <a:lnTo>
                    <a:pt x="1564538" y="295424"/>
                  </a:lnTo>
                  <a:lnTo>
                    <a:pt x="1560089" y="299240"/>
                  </a:lnTo>
                  <a:lnTo>
                    <a:pt x="1556276" y="303374"/>
                  </a:lnTo>
                  <a:lnTo>
                    <a:pt x="1552462" y="307826"/>
                  </a:lnTo>
                  <a:lnTo>
                    <a:pt x="1549285" y="312278"/>
                  </a:lnTo>
                  <a:lnTo>
                    <a:pt x="1546743" y="316730"/>
                  </a:lnTo>
                  <a:lnTo>
                    <a:pt x="1544200" y="321182"/>
                  </a:lnTo>
                  <a:lnTo>
                    <a:pt x="1542294" y="326270"/>
                  </a:lnTo>
                  <a:lnTo>
                    <a:pt x="1540705" y="330722"/>
                  </a:lnTo>
                  <a:lnTo>
                    <a:pt x="1539434" y="335492"/>
                  </a:lnTo>
                  <a:lnTo>
                    <a:pt x="1539116" y="340262"/>
                  </a:lnTo>
                  <a:lnTo>
                    <a:pt x="1538798" y="345032"/>
                  </a:lnTo>
                  <a:lnTo>
                    <a:pt x="1539116" y="350120"/>
                  </a:lnTo>
                  <a:lnTo>
                    <a:pt x="1539434" y="354890"/>
                  </a:lnTo>
                  <a:lnTo>
                    <a:pt x="1540705" y="359978"/>
                  </a:lnTo>
                  <a:lnTo>
                    <a:pt x="1542612" y="364748"/>
                  </a:lnTo>
                  <a:lnTo>
                    <a:pt x="1544518" y="369836"/>
                  </a:lnTo>
                  <a:lnTo>
                    <a:pt x="1547060" y="374606"/>
                  </a:lnTo>
                  <a:lnTo>
                    <a:pt x="1550238" y="379694"/>
                  </a:lnTo>
                  <a:lnTo>
                    <a:pt x="1553416" y="384464"/>
                  </a:lnTo>
                  <a:lnTo>
                    <a:pt x="1557547" y="388916"/>
                  </a:lnTo>
                  <a:lnTo>
                    <a:pt x="1561996" y="393686"/>
                  </a:lnTo>
                  <a:lnTo>
                    <a:pt x="1566444" y="397820"/>
                  </a:lnTo>
                  <a:lnTo>
                    <a:pt x="1571211" y="401954"/>
                  </a:lnTo>
                  <a:lnTo>
                    <a:pt x="1576613" y="406088"/>
                  </a:lnTo>
                  <a:lnTo>
                    <a:pt x="1582333" y="409904"/>
                  </a:lnTo>
                  <a:lnTo>
                    <a:pt x="1588370" y="413720"/>
                  </a:lnTo>
                  <a:lnTo>
                    <a:pt x="1594726" y="416900"/>
                  </a:lnTo>
                  <a:lnTo>
                    <a:pt x="1601081" y="420398"/>
                  </a:lnTo>
                  <a:lnTo>
                    <a:pt x="1608072" y="423578"/>
                  </a:lnTo>
                  <a:lnTo>
                    <a:pt x="1615063" y="426441"/>
                  </a:lnTo>
                  <a:lnTo>
                    <a:pt x="1622372" y="429621"/>
                  </a:lnTo>
                  <a:lnTo>
                    <a:pt x="1629998" y="432165"/>
                  </a:lnTo>
                  <a:lnTo>
                    <a:pt x="1637625" y="434391"/>
                  </a:lnTo>
                  <a:lnTo>
                    <a:pt x="1645569" y="436617"/>
                  </a:lnTo>
                  <a:lnTo>
                    <a:pt x="1653831" y="438525"/>
                  </a:lnTo>
                  <a:lnTo>
                    <a:pt x="1662093" y="440433"/>
                  </a:lnTo>
                  <a:lnTo>
                    <a:pt x="1670355" y="442341"/>
                  </a:lnTo>
                  <a:lnTo>
                    <a:pt x="1679253" y="443613"/>
                  </a:lnTo>
                  <a:lnTo>
                    <a:pt x="1687832" y="444567"/>
                  </a:lnTo>
                  <a:lnTo>
                    <a:pt x="1696412" y="445839"/>
                  </a:lnTo>
                  <a:lnTo>
                    <a:pt x="1705627" y="446475"/>
                  </a:lnTo>
                  <a:lnTo>
                    <a:pt x="1714207" y="447111"/>
                  </a:lnTo>
                  <a:lnTo>
                    <a:pt x="1723423" y="447429"/>
                  </a:lnTo>
                  <a:lnTo>
                    <a:pt x="1732320" y="447429"/>
                  </a:lnTo>
                  <a:lnTo>
                    <a:pt x="1741853" y="447111"/>
                  </a:lnTo>
                  <a:lnTo>
                    <a:pt x="1751069" y="446475"/>
                  </a:lnTo>
                  <a:lnTo>
                    <a:pt x="1759966" y="445839"/>
                  </a:lnTo>
                  <a:lnTo>
                    <a:pt x="1769181" y="444567"/>
                  </a:lnTo>
                  <a:lnTo>
                    <a:pt x="1778714" y="443613"/>
                  </a:lnTo>
                  <a:lnTo>
                    <a:pt x="1787294" y="442023"/>
                  </a:lnTo>
                  <a:lnTo>
                    <a:pt x="1796192" y="440115"/>
                  </a:lnTo>
                  <a:lnTo>
                    <a:pt x="1804772" y="438207"/>
                  </a:lnTo>
                  <a:lnTo>
                    <a:pt x="1812716" y="435981"/>
                  </a:lnTo>
                  <a:lnTo>
                    <a:pt x="1820660" y="433755"/>
                  </a:lnTo>
                  <a:lnTo>
                    <a:pt x="1828287" y="431211"/>
                  </a:lnTo>
                  <a:lnTo>
                    <a:pt x="1835913" y="428349"/>
                  </a:lnTo>
                  <a:lnTo>
                    <a:pt x="1842586" y="425805"/>
                  </a:lnTo>
                  <a:lnTo>
                    <a:pt x="1849259" y="422306"/>
                  </a:lnTo>
                  <a:lnTo>
                    <a:pt x="1855933" y="419444"/>
                  </a:lnTo>
                  <a:lnTo>
                    <a:pt x="1861970" y="415946"/>
                  </a:lnTo>
                  <a:lnTo>
                    <a:pt x="1867690" y="412130"/>
                  </a:lnTo>
                  <a:lnTo>
                    <a:pt x="1872774" y="408314"/>
                  </a:lnTo>
                  <a:lnTo>
                    <a:pt x="1878176" y="404498"/>
                  </a:lnTo>
                  <a:lnTo>
                    <a:pt x="1882625" y="400682"/>
                  </a:lnTo>
                  <a:lnTo>
                    <a:pt x="1886756" y="396548"/>
                  </a:lnTo>
                  <a:lnTo>
                    <a:pt x="1890887" y="392414"/>
                  </a:lnTo>
                  <a:lnTo>
                    <a:pt x="1894383" y="388280"/>
                  </a:lnTo>
                  <a:lnTo>
                    <a:pt x="1897560" y="383828"/>
                  </a:lnTo>
                  <a:lnTo>
                    <a:pt x="1900420" y="379058"/>
                  </a:lnTo>
                  <a:lnTo>
                    <a:pt x="1902645" y="374606"/>
                  </a:lnTo>
                  <a:lnTo>
                    <a:pt x="1904551" y="370154"/>
                  </a:lnTo>
                  <a:lnTo>
                    <a:pt x="1906140" y="365066"/>
                  </a:lnTo>
                  <a:lnTo>
                    <a:pt x="1907411" y="360614"/>
                  </a:lnTo>
                  <a:lnTo>
                    <a:pt x="1908047" y="355844"/>
                  </a:lnTo>
                  <a:lnTo>
                    <a:pt x="1908047" y="350756"/>
                  </a:lnTo>
                  <a:lnTo>
                    <a:pt x="1908047" y="345986"/>
                  </a:lnTo>
                  <a:lnTo>
                    <a:pt x="1907411" y="340898"/>
                  </a:lnTo>
                  <a:lnTo>
                    <a:pt x="1906140" y="336128"/>
                  </a:lnTo>
                  <a:lnTo>
                    <a:pt x="1904551" y="331040"/>
                  </a:lnTo>
                  <a:lnTo>
                    <a:pt x="1902327" y="326270"/>
                  </a:lnTo>
                  <a:lnTo>
                    <a:pt x="1899785" y="321182"/>
                  </a:lnTo>
                  <a:lnTo>
                    <a:pt x="1896607" y="316412"/>
                  </a:lnTo>
                  <a:lnTo>
                    <a:pt x="1893112" y="311642"/>
                  </a:lnTo>
                  <a:lnTo>
                    <a:pt x="1889616" y="307190"/>
                  </a:lnTo>
                  <a:lnTo>
                    <a:pt x="1884850" y="302738"/>
                  </a:lnTo>
                  <a:lnTo>
                    <a:pt x="1880401" y="298286"/>
                  </a:lnTo>
                  <a:lnTo>
                    <a:pt x="1875634" y="293834"/>
                  </a:lnTo>
                  <a:lnTo>
                    <a:pt x="1870232" y="290018"/>
                  </a:lnTo>
                  <a:lnTo>
                    <a:pt x="1864512" y="285884"/>
                  </a:lnTo>
                  <a:lnTo>
                    <a:pt x="1858475" y="282704"/>
                  </a:lnTo>
                  <a:lnTo>
                    <a:pt x="1852437" y="278888"/>
                  </a:lnTo>
                  <a:lnTo>
                    <a:pt x="1846082" y="275390"/>
                  </a:lnTo>
                  <a:lnTo>
                    <a:pt x="1839091" y="272528"/>
                  </a:lnTo>
                  <a:lnTo>
                    <a:pt x="1832100" y="269348"/>
                  </a:lnTo>
                  <a:lnTo>
                    <a:pt x="1824791" y="266804"/>
                  </a:lnTo>
                  <a:lnTo>
                    <a:pt x="1817165" y="263941"/>
                  </a:lnTo>
                  <a:lnTo>
                    <a:pt x="1809220" y="261397"/>
                  </a:lnTo>
                  <a:lnTo>
                    <a:pt x="1801276" y="259171"/>
                  </a:lnTo>
                  <a:lnTo>
                    <a:pt x="1793332" y="257263"/>
                  </a:lnTo>
                  <a:lnTo>
                    <a:pt x="1785070" y="255355"/>
                  </a:lnTo>
                  <a:lnTo>
                    <a:pt x="1776808" y="253765"/>
                  </a:lnTo>
                  <a:lnTo>
                    <a:pt x="1767910" y="252175"/>
                  </a:lnTo>
                  <a:lnTo>
                    <a:pt x="1759331" y="251221"/>
                  </a:lnTo>
                  <a:lnTo>
                    <a:pt x="1750751" y="250267"/>
                  </a:lnTo>
                  <a:lnTo>
                    <a:pt x="1741535" y="249631"/>
                  </a:lnTo>
                  <a:lnTo>
                    <a:pt x="1732320" y="248995"/>
                  </a:lnTo>
                  <a:lnTo>
                    <a:pt x="1723423" y="248995"/>
                  </a:lnTo>
                  <a:lnTo>
                    <a:pt x="1714207" y="248995"/>
                  </a:lnTo>
                  <a:lnTo>
                    <a:pt x="1705310" y="248995"/>
                  </a:lnTo>
                  <a:close/>
                  <a:moveTo>
                    <a:pt x="887688" y="229915"/>
                  </a:moveTo>
                  <a:lnTo>
                    <a:pt x="878473" y="230233"/>
                  </a:lnTo>
                  <a:lnTo>
                    <a:pt x="869893" y="231187"/>
                  </a:lnTo>
                  <a:lnTo>
                    <a:pt x="861313" y="231823"/>
                  </a:lnTo>
                  <a:lnTo>
                    <a:pt x="852416" y="232459"/>
                  </a:lnTo>
                  <a:lnTo>
                    <a:pt x="844154" y="234049"/>
                  </a:lnTo>
                  <a:lnTo>
                    <a:pt x="835892" y="235639"/>
                  </a:lnTo>
                  <a:lnTo>
                    <a:pt x="827630" y="237229"/>
                  </a:lnTo>
                  <a:lnTo>
                    <a:pt x="819686" y="239137"/>
                  </a:lnTo>
                  <a:lnTo>
                    <a:pt x="811741" y="241045"/>
                  </a:lnTo>
                  <a:lnTo>
                    <a:pt x="804115" y="243271"/>
                  </a:lnTo>
                  <a:lnTo>
                    <a:pt x="796488" y="245815"/>
                  </a:lnTo>
                  <a:lnTo>
                    <a:pt x="789180" y="248359"/>
                  </a:lnTo>
                  <a:lnTo>
                    <a:pt x="782506" y="251539"/>
                  </a:lnTo>
                  <a:lnTo>
                    <a:pt x="775516" y="254719"/>
                  </a:lnTo>
                  <a:lnTo>
                    <a:pt x="769160" y="257581"/>
                  </a:lnTo>
                  <a:lnTo>
                    <a:pt x="763122" y="261079"/>
                  </a:lnTo>
                  <a:lnTo>
                    <a:pt x="757085" y="264896"/>
                  </a:lnTo>
                  <a:lnTo>
                    <a:pt x="751683" y="268712"/>
                  </a:lnTo>
                  <a:lnTo>
                    <a:pt x="746598" y="272528"/>
                  </a:lnTo>
                  <a:lnTo>
                    <a:pt x="741514" y="276662"/>
                  </a:lnTo>
                  <a:lnTo>
                    <a:pt x="737383" y="280796"/>
                  </a:lnTo>
                  <a:lnTo>
                    <a:pt x="733252" y="285248"/>
                  </a:lnTo>
                  <a:lnTo>
                    <a:pt x="729439" y="289700"/>
                  </a:lnTo>
                  <a:lnTo>
                    <a:pt x="726261" y="294788"/>
                  </a:lnTo>
                  <a:lnTo>
                    <a:pt x="723401" y="299558"/>
                  </a:lnTo>
                  <a:lnTo>
                    <a:pt x="721177" y="304328"/>
                  </a:lnTo>
                  <a:lnTo>
                    <a:pt x="719270" y="309098"/>
                  </a:lnTo>
                  <a:lnTo>
                    <a:pt x="717681" y="314186"/>
                  </a:lnTo>
                  <a:lnTo>
                    <a:pt x="717046" y="318956"/>
                  </a:lnTo>
                  <a:lnTo>
                    <a:pt x="716728" y="323726"/>
                  </a:lnTo>
                  <a:lnTo>
                    <a:pt x="716728" y="328814"/>
                  </a:lnTo>
                  <a:lnTo>
                    <a:pt x="717046" y="333584"/>
                  </a:lnTo>
                  <a:lnTo>
                    <a:pt x="717681" y="338354"/>
                  </a:lnTo>
                  <a:lnTo>
                    <a:pt x="719270" y="343124"/>
                  </a:lnTo>
                  <a:lnTo>
                    <a:pt x="720859" y="348212"/>
                  </a:lnTo>
                  <a:lnTo>
                    <a:pt x="723084" y="352664"/>
                  </a:lnTo>
                  <a:lnTo>
                    <a:pt x="725626" y="357116"/>
                  </a:lnTo>
                  <a:lnTo>
                    <a:pt x="728486" y="361886"/>
                  </a:lnTo>
                  <a:lnTo>
                    <a:pt x="731663" y="366338"/>
                  </a:lnTo>
                  <a:lnTo>
                    <a:pt x="735477" y="370472"/>
                  </a:lnTo>
                  <a:lnTo>
                    <a:pt x="739608" y="374924"/>
                  </a:lnTo>
                  <a:lnTo>
                    <a:pt x="744374" y="379058"/>
                  </a:lnTo>
                  <a:lnTo>
                    <a:pt x="749141" y="382874"/>
                  </a:lnTo>
                  <a:lnTo>
                    <a:pt x="754225" y="387008"/>
                  </a:lnTo>
                  <a:lnTo>
                    <a:pt x="759627" y="390824"/>
                  </a:lnTo>
                  <a:lnTo>
                    <a:pt x="765982" y="394640"/>
                  </a:lnTo>
                  <a:lnTo>
                    <a:pt x="772020" y="398138"/>
                  </a:lnTo>
                  <a:lnTo>
                    <a:pt x="778375" y="401636"/>
                  </a:lnTo>
                  <a:lnTo>
                    <a:pt x="785366" y="404816"/>
                  </a:lnTo>
                  <a:lnTo>
                    <a:pt x="792675" y="407996"/>
                  </a:lnTo>
                  <a:lnTo>
                    <a:pt x="799984" y="410540"/>
                  </a:lnTo>
                  <a:lnTo>
                    <a:pt x="807928" y="413402"/>
                  </a:lnTo>
                  <a:lnTo>
                    <a:pt x="815872" y="415946"/>
                  </a:lnTo>
                  <a:lnTo>
                    <a:pt x="824452" y="418172"/>
                  </a:lnTo>
                  <a:lnTo>
                    <a:pt x="832714" y="420398"/>
                  </a:lnTo>
                  <a:lnTo>
                    <a:pt x="841929" y="422306"/>
                  </a:lnTo>
                  <a:lnTo>
                    <a:pt x="850827" y="423896"/>
                  </a:lnTo>
                  <a:lnTo>
                    <a:pt x="860042" y="425487"/>
                  </a:lnTo>
                  <a:lnTo>
                    <a:pt x="869258" y="426441"/>
                  </a:lnTo>
                  <a:lnTo>
                    <a:pt x="878155" y="427395"/>
                  </a:lnTo>
                  <a:lnTo>
                    <a:pt x="887688" y="428031"/>
                  </a:lnTo>
                  <a:lnTo>
                    <a:pt x="896586" y="428349"/>
                  </a:lnTo>
                  <a:lnTo>
                    <a:pt x="905801" y="428349"/>
                  </a:lnTo>
                  <a:lnTo>
                    <a:pt x="914381" y="428349"/>
                  </a:lnTo>
                  <a:lnTo>
                    <a:pt x="923596" y="428031"/>
                  </a:lnTo>
                  <a:lnTo>
                    <a:pt x="932812" y="427713"/>
                  </a:lnTo>
                  <a:lnTo>
                    <a:pt x="941391" y="426759"/>
                  </a:lnTo>
                  <a:lnTo>
                    <a:pt x="949971" y="425805"/>
                  </a:lnTo>
                  <a:lnTo>
                    <a:pt x="958551" y="424532"/>
                  </a:lnTo>
                  <a:lnTo>
                    <a:pt x="966813" y="422942"/>
                  </a:lnTo>
                  <a:lnTo>
                    <a:pt x="975075" y="421352"/>
                  </a:lnTo>
                  <a:lnTo>
                    <a:pt x="983019" y="419762"/>
                  </a:lnTo>
                  <a:lnTo>
                    <a:pt x="990963" y="417536"/>
                  </a:lnTo>
                  <a:lnTo>
                    <a:pt x="998590" y="414992"/>
                  </a:lnTo>
                  <a:lnTo>
                    <a:pt x="1006216" y="412448"/>
                  </a:lnTo>
                  <a:lnTo>
                    <a:pt x="1013207" y="409904"/>
                  </a:lnTo>
                  <a:lnTo>
                    <a:pt x="1020198" y="407042"/>
                  </a:lnTo>
                  <a:lnTo>
                    <a:pt x="1026871" y="404180"/>
                  </a:lnTo>
                  <a:lnTo>
                    <a:pt x="1033227" y="400682"/>
                  </a:lnTo>
                  <a:lnTo>
                    <a:pt x="1039264" y="397502"/>
                  </a:lnTo>
                  <a:lnTo>
                    <a:pt x="1044984" y="393686"/>
                  </a:lnTo>
                  <a:lnTo>
                    <a:pt x="1050704" y="389870"/>
                  </a:lnTo>
                  <a:lnTo>
                    <a:pt x="1055788" y="386054"/>
                  </a:lnTo>
                  <a:lnTo>
                    <a:pt x="1060555" y="381920"/>
                  </a:lnTo>
                  <a:lnTo>
                    <a:pt x="1065004" y="377786"/>
                  </a:lnTo>
                  <a:lnTo>
                    <a:pt x="1069135" y="373016"/>
                  </a:lnTo>
                  <a:lnTo>
                    <a:pt x="1072630" y="368564"/>
                  </a:lnTo>
                  <a:lnTo>
                    <a:pt x="1076126" y="364112"/>
                  </a:lnTo>
                  <a:lnTo>
                    <a:pt x="1078668" y="359024"/>
                  </a:lnTo>
                  <a:lnTo>
                    <a:pt x="1081210" y="354254"/>
                  </a:lnTo>
                  <a:lnTo>
                    <a:pt x="1083117" y="349166"/>
                  </a:lnTo>
                  <a:lnTo>
                    <a:pt x="1084388" y="344396"/>
                  </a:lnTo>
                  <a:lnTo>
                    <a:pt x="1085659" y="339308"/>
                  </a:lnTo>
                  <a:lnTo>
                    <a:pt x="1085977" y="334538"/>
                  </a:lnTo>
                  <a:lnTo>
                    <a:pt x="1085977" y="329450"/>
                  </a:lnTo>
                  <a:lnTo>
                    <a:pt x="1085659" y="324998"/>
                  </a:lnTo>
                  <a:lnTo>
                    <a:pt x="1084705" y="320228"/>
                  </a:lnTo>
                  <a:lnTo>
                    <a:pt x="1083117" y="315140"/>
                  </a:lnTo>
                  <a:lnTo>
                    <a:pt x="1081846" y="310688"/>
                  </a:lnTo>
                  <a:lnTo>
                    <a:pt x="1079621" y="305600"/>
                  </a:lnTo>
                  <a:lnTo>
                    <a:pt x="1076761" y="301148"/>
                  </a:lnTo>
                  <a:lnTo>
                    <a:pt x="1073901" y="296696"/>
                  </a:lnTo>
                  <a:lnTo>
                    <a:pt x="1070406" y="291926"/>
                  </a:lnTo>
                  <a:lnTo>
                    <a:pt x="1066910" y="287792"/>
                  </a:lnTo>
                  <a:lnTo>
                    <a:pt x="1062779" y="283658"/>
                  </a:lnTo>
                  <a:lnTo>
                    <a:pt x="1058331" y="279524"/>
                  </a:lnTo>
                  <a:lnTo>
                    <a:pt x="1053246" y="275390"/>
                  </a:lnTo>
                  <a:lnTo>
                    <a:pt x="1048162" y="271256"/>
                  </a:lnTo>
                  <a:lnTo>
                    <a:pt x="1042760" y="267440"/>
                  </a:lnTo>
                  <a:lnTo>
                    <a:pt x="1036722" y="263941"/>
                  </a:lnTo>
                  <a:lnTo>
                    <a:pt x="1030367" y="260125"/>
                  </a:lnTo>
                  <a:lnTo>
                    <a:pt x="1024011" y="256945"/>
                  </a:lnTo>
                  <a:lnTo>
                    <a:pt x="1017020" y="253765"/>
                  </a:lnTo>
                  <a:lnTo>
                    <a:pt x="1009712" y="250267"/>
                  </a:lnTo>
                  <a:lnTo>
                    <a:pt x="1002403" y="247723"/>
                  </a:lnTo>
                  <a:lnTo>
                    <a:pt x="994459" y="245179"/>
                  </a:lnTo>
                  <a:lnTo>
                    <a:pt x="986515" y="242317"/>
                  </a:lnTo>
                  <a:lnTo>
                    <a:pt x="977935" y="240091"/>
                  </a:lnTo>
                  <a:lnTo>
                    <a:pt x="969355" y="237865"/>
                  </a:lnTo>
                  <a:lnTo>
                    <a:pt x="960457" y="235957"/>
                  </a:lnTo>
                  <a:lnTo>
                    <a:pt x="951242" y="234367"/>
                  </a:lnTo>
                  <a:lnTo>
                    <a:pt x="942027" y="233095"/>
                  </a:lnTo>
                  <a:lnTo>
                    <a:pt x="933129" y="231823"/>
                  </a:lnTo>
                  <a:lnTo>
                    <a:pt x="923914" y="231187"/>
                  </a:lnTo>
                  <a:lnTo>
                    <a:pt x="915016" y="230233"/>
                  </a:lnTo>
                  <a:lnTo>
                    <a:pt x="905801" y="229915"/>
                  </a:lnTo>
                  <a:lnTo>
                    <a:pt x="896586" y="229915"/>
                  </a:lnTo>
                  <a:lnTo>
                    <a:pt x="887688" y="229915"/>
                  </a:lnTo>
                  <a:close/>
                  <a:moveTo>
                    <a:pt x="1309369" y="78864"/>
                  </a:moveTo>
                  <a:lnTo>
                    <a:pt x="1300153" y="79182"/>
                  </a:lnTo>
                  <a:lnTo>
                    <a:pt x="1290620" y="79500"/>
                  </a:lnTo>
                  <a:lnTo>
                    <a:pt x="1281405" y="80454"/>
                  </a:lnTo>
                  <a:lnTo>
                    <a:pt x="1272507" y="81090"/>
                  </a:lnTo>
                  <a:lnTo>
                    <a:pt x="1263610" y="82362"/>
                  </a:lnTo>
                  <a:lnTo>
                    <a:pt x="1255030" y="83634"/>
                  </a:lnTo>
                  <a:lnTo>
                    <a:pt x="1246768" y="85224"/>
                  </a:lnTo>
                  <a:lnTo>
                    <a:pt x="1238506" y="87132"/>
                  </a:lnTo>
                  <a:lnTo>
                    <a:pt x="1230562" y="89040"/>
                  </a:lnTo>
                  <a:lnTo>
                    <a:pt x="1222935" y="91266"/>
                  </a:lnTo>
                  <a:lnTo>
                    <a:pt x="1215309" y="93492"/>
                  </a:lnTo>
                  <a:lnTo>
                    <a:pt x="1207682" y="96354"/>
                  </a:lnTo>
                  <a:lnTo>
                    <a:pt x="1201009" y="99216"/>
                  </a:lnTo>
                  <a:lnTo>
                    <a:pt x="1194018" y="102079"/>
                  </a:lnTo>
                  <a:lnTo>
                    <a:pt x="1187663" y="105259"/>
                  </a:lnTo>
                  <a:lnTo>
                    <a:pt x="1181307" y="108439"/>
                  </a:lnTo>
                  <a:lnTo>
                    <a:pt x="1175588" y="112255"/>
                  </a:lnTo>
                  <a:lnTo>
                    <a:pt x="1169868" y="115435"/>
                  </a:lnTo>
                  <a:lnTo>
                    <a:pt x="1164466" y="119251"/>
                  </a:lnTo>
                  <a:lnTo>
                    <a:pt x="1159699" y="123067"/>
                  </a:lnTo>
                  <a:lnTo>
                    <a:pt x="1155250" y="127201"/>
                  </a:lnTo>
                  <a:lnTo>
                    <a:pt x="1151119" y="131653"/>
                  </a:lnTo>
                  <a:lnTo>
                    <a:pt x="1147306" y="136105"/>
                  </a:lnTo>
                  <a:lnTo>
                    <a:pt x="1143811" y="140239"/>
                  </a:lnTo>
                  <a:lnTo>
                    <a:pt x="1140633" y="144691"/>
                  </a:lnTo>
                  <a:lnTo>
                    <a:pt x="1138091" y="149143"/>
                  </a:lnTo>
                  <a:lnTo>
                    <a:pt x="1135866" y="154231"/>
                  </a:lnTo>
                  <a:lnTo>
                    <a:pt x="1134278" y="159001"/>
                  </a:lnTo>
                  <a:lnTo>
                    <a:pt x="1132689" y="164089"/>
                  </a:lnTo>
                  <a:lnTo>
                    <a:pt x="1132053" y="168859"/>
                  </a:lnTo>
                  <a:lnTo>
                    <a:pt x="1131735" y="173947"/>
                  </a:lnTo>
                  <a:lnTo>
                    <a:pt x="1132053" y="179353"/>
                  </a:lnTo>
                  <a:lnTo>
                    <a:pt x="1132371" y="184123"/>
                  </a:lnTo>
                  <a:lnTo>
                    <a:pt x="1133642" y="189211"/>
                  </a:lnTo>
                  <a:lnTo>
                    <a:pt x="1135231" y="193981"/>
                  </a:lnTo>
                  <a:lnTo>
                    <a:pt x="1137137" y="198751"/>
                  </a:lnTo>
                  <a:lnTo>
                    <a:pt x="1139362" y="203839"/>
                  </a:lnTo>
                  <a:lnTo>
                    <a:pt x="1142222" y="208291"/>
                  </a:lnTo>
                  <a:lnTo>
                    <a:pt x="1145399" y="213061"/>
                  </a:lnTo>
                  <a:lnTo>
                    <a:pt x="1149213" y="217513"/>
                  </a:lnTo>
                  <a:lnTo>
                    <a:pt x="1153026" y="221965"/>
                  </a:lnTo>
                  <a:lnTo>
                    <a:pt x="1157475" y="226099"/>
                  </a:lnTo>
                  <a:lnTo>
                    <a:pt x="1161923" y="230233"/>
                  </a:lnTo>
                  <a:lnTo>
                    <a:pt x="1167326" y="234049"/>
                  </a:lnTo>
                  <a:lnTo>
                    <a:pt x="1172410" y="237865"/>
                  </a:lnTo>
                  <a:lnTo>
                    <a:pt x="1178130" y="241681"/>
                  </a:lnTo>
                  <a:lnTo>
                    <a:pt x="1184167" y="245497"/>
                  </a:lnTo>
                  <a:lnTo>
                    <a:pt x="1190841" y="248995"/>
                  </a:lnTo>
                  <a:lnTo>
                    <a:pt x="1197196" y="251857"/>
                  </a:lnTo>
                  <a:lnTo>
                    <a:pt x="1204187" y="255355"/>
                  </a:lnTo>
                  <a:lnTo>
                    <a:pt x="1211496" y="257899"/>
                  </a:lnTo>
                  <a:lnTo>
                    <a:pt x="1218804" y="261079"/>
                  </a:lnTo>
                  <a:lnTo>
                    <a:pt x="1226748" y="263305"/>
                  </a:lnTo>
                  <a:lnTo>
                    <a:pt x="1234057" y="265850"/>
                  </a:lnTo>
                  <a:lnTo>
                    <a:pt x="1242637" y="267758"/>
                  </a:lnTo>
                  <a:lnTo>
                    <a:pt x="1250899" y="269984"/>
                  </a:lnTo>
                  <a:lnTo>
                    <a:pt x="1259479" y="271574"/>
                  </a:lnTo>
                  <a:lnTo>
                    <a:pt x="1268376" y="273164"/>
                  </a:lnTo>
                  <a:lnTo>
                    <a:pt x="1276956" y="274754"/>
                  </a:lnTo>
                  <a:lnTo>
                    <a:pt x="1286171" y="275708"/>
                  </a:lnTo>
                  <a:lnTo>
                    <a:pt x="1295387" y="276662"/>
                  </a:lnTo>
                  <a:lnTo>
                    <a:pt x="1304920" y="276980"/>
                  </a:lnTo>
                  <a:lnTo>
                    <a:pt x="1314453" y="277298"/>
                  </a:lnTo>
                  <a:lnTo>
                    <a:pt x="1323986" y="277616"/>
                  </a:lnTo>
                  <a:lnTo>
                    <a:pt x="1333201" y="277298"/>
                  </a:lnTo>
                  <a:lnTo>
                    <a:pt x="1342417" y="276980"/>
                  </a:lnTo>
                  <a:lnTo>
                    <a:pt x="1351632" y="276026"/>
                  </a:lnTo>
                  <a:lnTo>
                    <a:pt x="1360530" y="275390"/>
                  </a:lnTo>
                  <a:lnTo>
                    <a:pt x="1369427" y="274118"/>
                  </a:lnTo>
                  <a:lnTo>
                    <a:pt x="1378007" y="272846"/>
                  </a:lnTo>
                  <a:lnTo>
                    <a:pt x="1386269" y="271256"/>
                  </a:lnTo>
                  <a:lnTo>
                    <a:pt x="1394531" y="269348"/>
                  </a:lnTo>
                  <a:lnTo>
                    <a:pt x="1402475" y="267440"/>
                  </a:lnTo>
                  <a:lnTo>
                    <a:pt x="1410102" y="265214"/>
                  </a:lnTo>
                  <a:lnTo>
                    <a:pt x="1417728" y="262987"/>
                  </a:lnTo>
                  <a:lnTo>
                    <a:pt x="1425355" y="260125"/>
                  </a:lnTo>
                  <a:lnTo>
                    <a:pt x="1432028" y="257263"/>
                  </a:lnTo>
                  <a:lnTo>
                    <a:pt x="1439019" y="254083"/>
                  </a:lnTo>
                  <a:lnTo>
                    <a:pt x="1445374" y="251221"/>
                  </a:lnTo>
                  <a:lnTo>
                    <a:pt x="1451729" y="247723"/>
                  </a:lnTo>
                  <a:lnTo>
                    <a:pt x="1457449" y="244225"/>
                  </a:lnTo>
                  <a:lnTo>
                    <a:pt x="1463169" y="241045"/>
                  </a:lnTo>
                  <a:lnTo>
                    <a:pt x="1468253" y="237229"/>
                  </a:lnTo>
                  <a:lnTo>
                    <a:pt x="1473338" y="233095"/>
                  </a:lnTo>
                  <a:lnTo>
                    <a:pt x="1477787" y="229279"/>
                  </a:lnTo>
                  <a:lnTo>
                    <a:pt x="1481918" y="225145"/>
                  </a:lnTo>
                  <a:lnTo>
                    <a:pt x="1485731" y="220375"/>
                  </a:lnTo>
                  <a:lnTo>
                    <a:pt x="1489226" y="215923"/>
                  </a:lnTo>
                  <a:lnTo>
                    <a:pt x="1492086" y="211471"/>
                  </a:lnTo>
                  <a:lnTo>
                    <a:pt x="1494628" y="207019"/>
                  </a:lnTo>
                  <a:lnTo>
                    <a:pt x="1496853" y="202249"/>
                  </a:lnTo>
                  <a:lnTo>
                    <a:pt x="1498759" y="197479"/>
                  </a:lnTo>
                  <a:lnTo>
                    <a:pt x="1499713" y="192391"/>
                  </a:lnTo>
                  <a:lnTo>
                    <a:pt x="1500666" y="187621"/>
                  </a:lnTo>
                  <a:lnTo>
                    <a:pt x="1500984" y="182215"/>
                  </a:lnTo>
                  <a:lnTo>
                    <a:pt x="1500984" y="177445"/>
                  </a:lnTo>
                  <a:lnTo>
                    <a:pt x="1500030" y="172039"/>
                  </a:lnTo>
                  <a:lnTo>
                    <a:pt x="1499395" y="166951"/>
                  </a:lnTo>
                  <a:lnTo>
                    <a:pt x="1497806" y="162181"/>
                  </a:lnTo>
                  <a:lnTo>
                    <a:pt x="1495899" y="157093"/>
                  </a:lnTo>
                  <a:lnTo>
                    <a:pt x="1493357" y="152641"/>
                  </a:lnTo>
                  <a:lnTo>
                    <a:pt x="1490815" y="147871"/>
                  </a:lnTo>
                  <a:lnTo>
                    <a:pt x="1487320" y="143101"/>
                  </a:lnTo>
                  <a:lnTo>
                    <a:pt x="1483824" y="138967"/>
                  </a:lnTo>
                  <a:lnTo>
                    <a:pt x="1479693" y="134515"/>
                  </a:lnTo>
                  <a:lnTo>
                    <a:pt x="1475562" y="130381"/>
                  </a:lnTo>
                  <a:lnTo>
                    <a:pt x="1470796" y="126247"/>
                  </a:lnTo>
                  <a:lnTo>
                    <a:pt x="1465711" y="122113"/>
                  </a:lnTo>
                  <a:lnTo>
                    <a:pt x="1460309" y="118297"/>
                  </a:lnTo>
                  <a:lnTo>
                    <a:pt x="1454907" y="114481"/>
                  </a:lnTo>
                  <a:lnTo>
                    <a:pt x="1448870" y="110983"/>
                  </a:lnTo>
                  <a:lnTo>
                    <a:pt x="1442196" y="107485"/>
                  </a:lnTo>
                  <a:lnTo>
                    <a:pt x="1435841" y="104305"/>
                  </a:lnTo>
                  <a:lnTo>
                    <a:pt x="1428532" y="101124"/>
                  </a:lnTo>
                  <a:lnTo>
                    <a:pt x="1421541" y="98262"/>
                  </a:lnTo>
                  <a:lnTo>
                    <a:pt x="1414233" y="95400"/>
                  </a:lnTo>
                  <a:lnTo>
                    <a:pt x="1406606" y="92856"/>
                  </a:lnTo>
                  <a:lnTo>
                    <a:pt x="1398662" y="90630"/>
                  </a:lnTo>
                  <a:lnTo>
                    <a:pt x="1390400" y="88404"/>
                  </a:lnTo>
                  <a:lnTo>
                    <a:pt x="1382138" y="86496"/>
                  </a:lnTo>
                  <a:lnTo>
                    <a:pt x="1373876" y="84906"/>
                  </a:lnTo>
                  <a:lnTo>
                    <a:pt x="1364978" y="83316"/>
                  </a:lnTo>
                  <a:lnTo>
                    <a:pt x="1356081" y="82044"/>
                  </a:lnTo>
                  <a:lnTo>
                    <a:pt x="1346865" y="80772"/>
                  </a:lnTo>
                  <a:lnTo>
                    <a:pt x="1337968" y="80136"/>
                  </a:lnTo>
                  <a:lnTo>
                    <a:pt x="1328435" y="79500"/>
                  </a:lnTo>
                  <a:lnTo>
                    <a:pt x="1318902" y="79182"/>
                  </a:lnTo>
                  <a:lnTo>
                    <a:pt x="1309369" y="78864"/>
                  </a:lnTo>
                  <a:close/>
                  <a:moveTo>
                    <a:pt x="1282994" y="0"/>
                  </a:moveTo>
                  <a:lnTo>
                    <a:pt x="1302060" y="0"/>
                  </a:lnTo>
                  <a:lnTo>
                    <a:pt x="1321126" y="318"/>
                  </a:lnTo>
                  <a:lnTo>
                    <a:pt x="1340828" y="1272"/>
                  </a:lnTo>
                  <a:lnTo>
                    <a:pt x="1359894" y="1908"/>
                  </a:lnTo>
                  <a:lnTo>
                    <a:pt x="1378960" y="3180"/>
                  </a:lnTo>
                  <a:lnTo>
                    <a:pt x="1398026" y="4134"/>
                  </a:lnTo>
                  <a:lnTo>
                    <a:pt x="1416457" y="5724"/>
                  </a:lnTo>
                  <a:lnTo>
                    <a:pt x="1435523" y="7632"/>
                  </a:lnTo>
                  <a:lnTo>
                    <a:pt x="1453636" y="9540"/>
                  </a:lnTo>
                  <a:lnTo>
                    <a:pt x="1472067" y="12084"/>
                  </a:lnTo>
                  <a:lnTo>
                    <a:pt x="1490497" y="14628"/>
                  </a:lnTo>
                  <a:lnTo>
                    <a:pt x="1507975" y="17490"/>
                  </a:lnTo>
                  <a:lnTo>
                    <a:pt x="1525770" y="20034"/>
                  </a:lnTo>
                  <a:lnTo>
                    <a:pt x="1543565" y="23532"/>
                  </a:lnTo>
                  <a:lnTo>
                    <a:pt x="1561042" y="27030"/>
                  </a:lnTo>
                  <a:lnTo>
                    <a:pt x="1578202" y="30846"/>
                  </a:lnTo>
                  <a:lnTo>
                    <a:pt x="1595044" y="34662"/>
                  </a:lnTo>
                  <a:lnTo>
                    <a:pt x="1612203" y="38796"/>
                  </a:lnTo>
                  <a:lnTo>
                    <a:pt x="1628727" y="42930"/>
                  </a:lnTo>
                  <a:lnTo>
                    <a:pt x="1644933" y="47382"/>
                  </a:lnTo>
                  <a:lnTo>
                    <a:pt x="1661457" y="51834"/>
                  </a:lnTo>
                  <a:lnTo>
                    <a:pt x="1677346" y="56922"/>
                  </a:lnTo>
                  <a:lnTo>
                    <a:pt x="1692599" y="62328"/>
                  </a:lnTo>
                  <a:lnTo>
                    <a:pt x="1708170" y="67416"/>
                  </a:lnTo>
                  <a:lnTo>
                    <a:pt x="1723423" y="72822"/>
                  </a:lnTo>
                  <a:lnTo>
                    <a:pt x="1738675" y="78546"/>
                  </a:lnTo>
                  <a:lnTo>
                    <a:pt x="1752975" y="84270"/>
                  </a:lnTo>
                  <a:lnTo>
                    <a:pt x="1767275" y="90312"/>
                  </a:lnTo>
                  <a:lnTo>
                    <a:pt x="1781574" y="96672"/>
                  </a:lnTo>
                  <a:lnTo>
                    <a:pt x="1795238" y="102715"/>
                  </a:lnTo>
                  <a:lnTo>
                    <a:pt x="1808903" y="109393"/>
                  </a:lnTo>
                  <a:lnTo>
                    <a:pt x="1822567" y="116071"/>
                  </a:lnTo>
                  <a:lnTo>
                    <a:pt x="1835277" y="122749"/>
                  </a:lnTo>
                  <a:lnTo>
                    <a:pt x="1847988" y="130063"/>
                  </a:lnTo>
                  <a:lnTo>
                    <a:pt x="1860381" y="137059"/>
                  </a:lnTo>
                  <a:lnTo>
                    <a:pt x="1872457" y="144373"/>
                  </a:lnTo>
                  <a:lnTo>
                    <a:pt x="1884214" y="152005"/>
                  </a:lnTo>
                  <a:lnTo>
                    <a:pt x="1895654" y="159637"/>
                  </a:lnTo>
                  <a:lnTo>
                    <a:pt x="1906776" y="167587"/>
                  </a:lnTo>
                  <a:lnTo>
                    <a:pt x="1917580" y="175537"/>
                  </a:lnTo>
                  <a:lnTo>
                    <a:pt x="1928066" y="183487"/>
                  </a:lnTo>
                  <a:lnTo>
                    <a:pt x="1937917" y="191755"/>
                  </a:lnTo>
                  <a:lnTo>
                    <a:pt x="1947768" y="199705"/>
                  </a:lnTo>
                  <a:lnTo>
                    <a:pt x="1957301" y="208291"/>
                  </a:lnTo>
                  <a:lnTo>
                    <a:pt x="1966199" y="216559"/>
                  </a:lnTo>
                  <a:lnTo>
                    <a:pt x="1974461" y="225463"/>
                  </a:lnTo>
                  <a:lnTo>
                    <a:pt x="1983040" y="234049"/>
                  </a:lnTo>
                  <a:lnTo>
                    <a:pt x="1990985" y="243271"/>
                  </a:lnTo>
                  <a:lnTo>
                    <a:pt x="1998293" y="252175"/>
                  </a:lnTo>
                  <a:lnTo>
                    <a:pt x="2005602" y="261397"/>
                  </a:lnTo>
                  <a:lnTo>
                    <a:pt x="2011957" y="270620"/>
                  </a:lnTo>
                  <a:lnTo>
                    <a:pt x="2018631" y="279842"/>
                  </a:lnTo>
                  <a:lnTo>
                    <a:pt x="2024033" y="289382"/>
                  </a:lnTo>
                  <a:lnTo>
                    <a:pt x="2029753" y="298922"/>
                  </a:lnTo>
                  <a:lnTo>
                    <a:pt x="2034837" y="308462"/>
                  </a:lnTo>
                  <a:lnTo>
                    <a:pt x="2039286" y="318320"/>
                  </a:lnTo>
                  <a:lnTo>
                    <a:pt x="2043417" y="328178"/>
                  </a:lnTo>
                  <a:lnTo>
                    <a:pt x="2047230" y="338036"/>
                  </a:lnTo>
                  <a:lnTo>
                    <a:pt x="2050725" y="347894"/>
                  </a:lnTo>
                  <a:lnTo>
                    <a:pt x="2053267" y="357434"/>
                  </a:lnTo>
                  <a:lnTo>
                    <a:pt x="2055810" y="367928"/>
                  </a:lnTo>
                  <a:lnTo>
                    <a:pt x="2057716" y="378104"/>
                  </a:lnTo>
                  <a:lnTo>
                    <a:pt x="2058987" y="388280"/>
                  </a:lnTo>
                  <a:lnTo>
                    <a:pt x="2060258" y="398456"/>
                  </a:lnTo>
                  <a:lnTo>
                    <a:pt x="2060576" y="408632"/>
                  </a:lnTo>
                  <a:lnTo>
                    <a:pt x="2060576" y="419444"/>
                  </a:lnTo>
                  <a:lnTo>
                    <a:pt x="2060258" y="429621"/>
                  </a:lnTo>
                  <a:lnTo>
                    <a:pt x="2059305" y="439797"/>
                  </a:lnTo>
                  <a:lnTo>
                    <a:pt x="2057716" y="449973"/>
                  </a:lnTo>
                  <a:lnTo>
                    <a:pt x="2055810" y="460149"/>
                  </a:lnTo>
                  <a:lnTo>
                    <a:pt x="2053267" y="470007"/>
                  </a:lnTo>
                  <a:lnTo>
                    <a:pt x="2050725" y="480183"/>
                  </a:lnTo>
                  <a:lnTo>
                    <a:pt x="2047230" y="490041"/>
                  </a:lnTo>
                  <a:lnTo>
                    <a:pt x="2043417" y="499899"/>
                  </a:lnTo>
                  <a:lnTo>
                    <a:pt x="2039286" y="509439"/>
                  </a:lnTo>
                  <a:lnTo>
                    <a:pt x="2034837" y="518979"/>
                  </a:lnTo>
                  <a:lnTo>
                    <a:pt x="2029753" y="528519"/>
                  </a:lnTo>
                  <a:lnTo>
                    <a:pt x="2024033" y="537741"/>
                  </a:lnTo>
                  <a:lnTo>
                    <a:pt x="2017995" y="547281"/>
                  </a:lnTo>
                  <a:lnTo>
                    <a:pt x="2011957" y="556503"/>
                  </a:lnTo>
                  <a:lnTo>
                    <a:pt x="2005284" y="565407"/>
                  </a:lnTo>
                  <a:lnTo>
                    <a:pt x="1997976" y="574311"/>
                  </a:lnTo>
                  <a:lnTo>
                    <a:pt x="1990349" y="582897"/>
                  </a:lnTo>
                  <a:lnTo>
                    <a:pt x="1983040" y="591484"/>
                  </a:lnTo>
                  <a:lnTo>
                    <a:pt x="1974461" y="600388"/>
                  </a:lnTo>
                  <a:lnTo>
                    <a:pt x="1965881" y="608656"/>
                  </a:lnTo>
                  <a:lnTo>
                    <a:pt x="1956983" y="616924"/>
                  </a:lnTo>
                  <a:lnTo>
                    <a:pt x="1947450" y="625192"/>
                  </a:lnTo>
                  <a:lnTo>
                    <a:pt x="1937599" y="633142"/>
                  </a:lnTo>
                  <a:lnTo>
                    <a:pt x="1927748" y="640774"/>
                  </a:lnTo>
                  <a:lnTo>
                    <a:pt x="1916944" y="648724"/>
                  </a:lnTo>
                  <a:lnTo>
                    <a:pt x="1906458" y="656356"/>
                  </a:lnTo>
                  <a:lnTo>
                    <a:pt x="1895018" y="663670"/>
                  </a:lnTo>
                  <a:lnTo>
                    <a:pt x="1883896" y="671302"/>
                  </a:lnTo>
                  <a:lnTo>
                    <a:pt x="1872139" y="677980"/>
                  </a:lnTo>
                  <a:lnTo>
                    <a:pt x="1860064" y="685294"/>
                  </a:lnTo>
                  <a:lnTo>
                    <a:pt x="1847353" y="691972"/>
                  </a:lnTo>
                  <a:lnTo>
                    <a:pt x="1834642" y="698332"/>
                  </a:lnTo>
                  <a:lnTo>
                    <a:pt x="1821613" y="705010"/>
                  </a:lnTo>
                  <a:lnTo>
                    <a:pt x="1808585" y="711370"/>
                  </a:lnTo>
                  <a:lnTo>
                    <a:pt x="1794921" y="717412"/>
                  </a:lnTo>
                  <a:lnTo>
                    <a:pt x="1780939" y="723454"/>
                  </a:lnTo>
                  <a:lnTo>
                    <a:pt x="1766957" y="729179"/>
                  </a:lnTo>
                  <a:lnTo>
                    <a:pt x="1752657" y="734267"/>
                  </a:lnTo>
                  <a:lnTo>
                    <a:pt x="1737722" y="739991"/>
                  </a:lnTo>
                  <a:lnTo>
                    <a:pt x="1723105" y="745079"/>
                  </a:lnTo>
                  <a:lnTo>
                    <a:pt x="1707852" y="750167"/>
                  </a:lnTo>
                  <a:lnTo>
                    <a:pt x="1692281" y="754937"/>
                  </a:lnTo>
                  <a:lnTo>
                    <a:pt x="1676393" y="759389"/>
                  </a:lnTo>
                  <a:lnTo>
                    <a:pt x="1660504" y="763841"/>
                  </a:lnTo>
                  <a:lnTo>
                    <a:pt x="1644616" y="767975"/>
                  </a:lnTo>
                  <a:lnTo>
                    <a:pt x="1628092" y="771791"/>
                  </a:lnTo>
                  <a:lnTo>
                    <a:pt x="1611885" y="775607"/>
                  </a:lnTo>
                  <a:lnTo>
                    <a:pt x="1594726" y="779423"/>
                  </a:lnTo>
                  <a:lnTo>
                    <a:pt x="1577884" y="782921"/>
                  </a:lnTo>
                  <a:lnTo>
                    <a:pt x="1560724" y="785783"/>
                  </a:lnTo>
                  <a:lnTo>
                    <a:pt x="1543247" y="788645"/>
                  </a:lnTo>
                  <a:lnTo>
                    <a:pt x="1525770" y="791189"/>
                  </a:lnTo>
                  <a:lnTo>
                    <a:pt x="1507975" y="793733"/>
                  </a:lnTo>
                  <a:lnTo>
                    <a:pt x="1490497" y="796277"/>
                  </a:lnTo>
                  <a:lnTo>
                    <a:pt x="1472067" y="797867"/>
                  </a:lnTo>
                  <a:lnTo>
                    <a:pt x="1453954" y="799457"/>
                  </a:lnTo>
                  <a:lnTo>
                    <a:pt x="1435523" y="801047"/>
                  </a:lnTo>
                  <a:lnTo>
                    <a:pt x="1417093" y="802637"/>
                  </a:lnTo>
                  <a:lnTo>
                    <a:pt x="1398026" y="803273"/>
                  </a:lnTo>
                  <a:lnTo>
                    <a:pt x="1379596" y="804227"/>
                  </a:lnTo>
                  <a:lnTo>
                    <a:pt x="1360530" y="804545"/>
                  </a:lnTo>
                  <a:lnTo>
                    <a:pt x="1341146" y="804863"/>
                  </a:lnTo>
                  <a:lnTo>
                    <a:pt x="1322079" y="804863"/>
                  </a:lnTo>
                  <a:lnTo>
                    <a:pt x="1302695" y="804545"/>
                  </a:lnTo>
                  <a:lnTo>
                    <a:pt x="1283311" y="804227"/>
                  </a:lnTo>
                  <a:lnTo>
                    <a:pt x="1264563" y="802955"/>
                  </a:lnTo>
                  <a:lnTo>
                    <a:pt x="1245179" y="802319"/>
                  </a:lnTo>
                  <a:lnTo>
                    <a:pt x="1226113" y="800729"/>
                  </a:lnTo>
                  <a:lnTo>
                    <a:pt x="1207365" y="799139"/>
                  </a:lnTo>
                  <a:lnTo>
                    <a:pt x="1188934" y="797231"/>
                  </a:lnTo>
                  <a:lnTo>
                    <a:pt x="1170185" y="795323"/>
                  </a:lnTo>
                  <a:lnTo>
                    <a:pt x="1152073" y="793097"/>
                  </a:lnTo>
                  <a:lnTo>
                    <a:pt x="1133960" y="790553"/>
                  </a:lnTo>
                  <a:lnTo>
                    <a:pt x="1115847" y="787691"/>
                  </a:lnTo>
                  <a:lnTo>
                    <a:pt x="1098052" y="784829"/>
                  </a:lnTo>
                  <a:lnTo>
                    <a:pt x="1080574" y="781331"/>
                  </a:lnTo>
                  <a:lnTo>
                    <a:pt x="1063097" y="777833"/>
                  </a:lnTo>
                  <a:lnTo>
                    <a:pt x="1045938" y="774653"/>
                  </a:lnTo>
                  <a:lnTo>
                    <a:pt x="1028778" y="770837"/>
                  </a:lnTo>
                  <a:lnTo>
                    <a:pt x="1012254" y="766703"/>
                  </a:lnTo>
                  <a:lnTo>
                    <a:pt x="995412" y="761933"/>
                  </a:lnTo>
                  <a:lnTo>
                    <a:pt x="979206" y="757799"/>
                  </a:lnTo>
                  <a:lnTo>
                    <a:pt x="963000" y="753029"/>
                  </a:lnTo>
                  <a:lnTo>
                    <a:pt x="947111" y="747941"/>
                  </a:lnTo>
                  <a:lnTo>
                    <a:pt x="931223" y="743171"/>
                  </a:lnTo>
                  <a:lnTo>
                    <a:pt x="915970" y="737765"/>
                  </a:lnTo>
                  <a:lnTo>
                    <a:pt x="900399" y="732041"/>
                  </a:lnTo>
                  <a:lnTo>
                    <a:pt x="885782" y="726317"/>
                  </a:lnTo>
                  <a:lnTo>
                    <a:pt x="871164" y="720910"/>
                  </a:lnTo>
                  <a:lnTo>
                    <a:pt x="856547" y="714550"/>
                  </a:lnTo>
                  <a:lnTo>
                    <a:pt x="842565" y="708508"/>
                  </a:lnTo>
                  <a:lnTo>
                    <a:pt x="828583" y="702148"/>
                  </a:lnTo>
                  <a:lnTo>
                    <a:pt x="814919" y="695788"/>
                  </a:lnTo>
                  <a:lnTo>
                    <a:pt x="801890" y="688792"/>
                  </a:lnTo>
                  <a:lnTo>
                    <a:pt x="788862" y="682114"/>
                  </a:lnTo>
                  <a:lnTo>
                    <a:pt x="776151" y="674800"/>
                  </a:lnTo>
                  <a:lnTo>
                    <a:pt x="763440" y="667804"/>
                  </a:lnTo>
                  <a:lnTo>
                    <a:pt x="751683" y="660490"/>
                  </a:lnTo>
                  <a:lnTo>
                    <a:pt x="739608" y="652858"/>
                  </a:lnTo>
                  <a:lnTo>
                    <a:pt x="728486" y="645544"/>
                  </a:lnTo>
                  <a:lnTo>
                    <a:pt x="717364" y="637912"/>
                  </a:lnTo>
                  <a:lnTo>
                    <a:pt x="706559" y="629962"/>
                  </a:lnTo>
                  <a:lnTo>
                    <a:pt x="696073" y="621694"/>
                  </a:lnTo>
                  <a:lnTo>
                    <a:pt x="685904" y="613744"/>
                  </a:lnTo>
                  <a:lnTo>
                    <a:pt x="676054" y="605158"/>
                  </a:lnTo>
                  <a:lnTo>
                    <a:pt x="667156" y="596890"/>
                  </a:lnTo>
                  <a:lnTo>
                    <a:pt x="657941" y="588303"/>
                  </a:lnTo>
                  <a:lnTo>
                    <a:pt x="649361" y="579399"/>
                  </a:lnTo>
                  <a:lnTo>
                    <a:pt x="641099" y="570813"/>
                  </a:lnTo>
                  <a:lnTo>
                    <a:pt x="633155" y="561591"/>
                  </a:lnTo>
                  <a:lnTo>
                    <a:pt x="625846" y="553005"/>
                  </a:lnTo>
                  <a:lnTo>
                    <a:pt x="618537" y="543783"/>
                  </a:lnTo>
                  <a:lnTo>
                    <a:pt x="611864" y="534561"/>
                  </a:lnTo>
                  <a:lnTo>
                    <a:pt x="605826" y="525339"/>
                  </a:lnTo>
                  <a:lnTo>
                    <a:pt x="599789" y="515799"/>
                  </a:lnTo>
                  <a:lnTo>
                    <a:pt x="594387" y="506259"/>
                  </a:lnTo>
                  <a:lnTo>
                    <a:pt x="589302" y="496719"/>
                  </a:lnTo>
                  <a:lnTo>
                    <a:pt x="584536" y="487179"/>
                  </a:lnTo>
                  <a:lnTo>
                    <a:pt x="580405" y="477321"/>
                  </a:lnTo>
                  <a:lnTo>
                    <a:pt x="576592" y="467463"/>
                  </a:lnTo>
                  <a:lnTo>
                    <a:pt x="573732" y="457287"/>
                  </a:lnTo>
                  <a:lnTo>
                    <a:pt x="570554" y="447429"/>
                  </a:lnTo>
                  <a:lnTo>
                    <a:pt x="568330" y="437253"/>
                  </a:lnTo>
                  <a:lnTo>
                    <a:pt x="566423" y="427395"/>
                  </a:lnTo>
                  <a:lnTo>
                    <a:pt x="564834" y="416900"/>
                  </a:lnTo>
                  <a:lnTo>
                    <a:pt x="563881" y="406724"/>
                  </a:lnTo>
                  <a:lnTo>
                    <a:pt x="563563" y="396230"/>
                  </a:lnTo>
                  <a:lnTo>
                    <a:pt x="563563" y="386054"/>
                  </a:lnTo>
                  <a:lnTo>
                    <a:pt x="563881" y="375242"/>
                  </a:lnTo>
                  <a:lnTo>
                    <a:pt x="564834" y="365066"/>
                  </a:lnTo>
                  <a:lnTo>
                    <a:pt x="566423" y="354890"/>
                  </a:lnTo>
                  <a:lnTo>
                    <a:pt x="568330" y="345032"/>
                  </a:lnTo>
                  <a:lnTo>
                    <a:pt x="570554" y="334856"/>
                  </a:lnTo>
                  <a:lnTo>
                    <a:pt x="573732" y="324998"/>
                  </a:lnTo>
                  <a:lnTo>
                    <a:pt x="576592" y="315140"/>
                  </a:lnTo>
                  <a:lnTo>
                    <a:pt x="580405" y="305282"/>
                  </a:lnTo>
                  <a:lnTo>
                    <a:pt x="584536" y="295424"/>
                  </a:lnTo>
                  <a:lnTo>
                    <a:pt x="589620" y="285884"/>
                  </a:lnTo>
                  <a:lnTo>
                    <a:pt x="594387" y="276662"/>
                  </a:lnTo>
                  <a:lnTo>
                    <a:pt x="599789" y="267122"/>
                  </a:lnTo>
                  <a:lnTo>
                    <a:pt x="605826" y="257899"/>
                  </a:lnTo>
                  <a:lnTo>
                    <a:pt x="612182" y="248995"/>
                  </a:lnTo>
                  <a:lnTo>
                    <a:pt x="618537" y="239773"/>
                  </a:lnTo>
                  <a:lnTo>
                    <a:pt x="625846" y="230869"/>
                  </a:lnTo>
                  <a:lnTo>
                    <a:pt x="633472" y="221965"/>
                  </a:lnTo>
                  <a:lnTo>
                    <a:pt x="641417" y="213379"/>
                  </a:lnTo>
                  <a:lnTo>
                    <a:pt x="649679" y="204475"/>
                  </a:lnTo>
                  <a:lnTo>
                    <a:pt x="658258" y="196207"/>
                  </a:lnTo>
                  <a:lnTo>
                    <a:pt x="667156" y="187939"/>
                  </a:lnTo>
                  <a:lnTo>
                    <a:pt x="676689" y="179989"/>
                  </a:lnTo>
                  <a:lnTo>
                    <a:pt x="686540" y="172039"/>
                  </a:lnTo>
                  <a:lnTo>
                    <a:pt x="696709" y="164089"/>
                  </a:lnTo>
                  <a:lnTo>
                    <a:pt x="706877" y="156457"/>
                  </a:lnTo>
                  <a:lnTo>
                    <a:pt x="717681" y="148825"/>
                  </a:lnTo>
                  <a:lnTo>
                    <a:pt x="728803" y="141193"/>
                  </a:lnTo>
                  <a:lnTo>
                    <a:pt x="740561" y="134197"/>
                  </a:lnTo>
                  <a:lnTo>
                    <a:pt x="752318" y="126883"/>
                  </a:lnTo>
                  <a:lnTo>
                    <a:pt x="764394" y="120205"/>
                  </a:lnTo>
                  <a:lnTo>
                    <a:pt x="776469" y="113209"/>
                  </a:lnTo>
                  <a:lnTo>
                    <a:pt x="789180" y="106531"/>
                  </a:lnTo>
                  <a:lnTo>
                    <a:pt x="802208" y="100170"/>
                  </a:lnTo>
                  <a:lnTo>
                    <a:pt x="815872" y="94128"/>
                  </a:lnTo>
                  <a:lnTo>
                    <a:pt x="828901" y="87450"/>
                  </a:lnTo>
                  <a:lnTo>
                    <a:pt x="842883" y="82044"/>
                  </a:lnTo>
                  <a:lnTo>
                    <a:pt x="857500" y="76320"/>
                  </a:lnTo>
                  <a:lnTo>
                    <a:pt x="871800" y="70596"/>
                  </a:lnTo>
                  <a:lnTo>
                    <a:pt x="886099" y="65190"/>
                  </a:lnTo>
                  <a:lnTo>
                    <a:pt x="901352" y="59784"/>
                  </a:lnTo>
                  <a:lnTo>
                    <a:pt x="916287" y="55014"/>
                  </a:lnTo>
                  <a:lnTo>
                    <a:pt x="931858" y="49926"/>
                  </a:lnTo>
                  <a:lnTo>
                    <a:pt x="947429" y="45474"/>
                  </a:lnTo>
                  <a:lnTo>
                    <a:pt x="963317" y="41340"/>
                  </a:lnTo>
                  <a:lnTo>
                    <a:pt x="979524" y="36888"/>
                  </a:lnTo>
                  <a:lnTo>
                    <a:pt x="995730" y="33072"/>
                  </a:lnTo>
                  <a:lnTo>
                    <a:pt x="1012572" y="29256"/>
                  </a:lnTo>
                  <a:lnTo>
                    <a:pt x="1029096" y="25758"/>
                  </a:lnTo>
                  <a:lnTo>
                    <a:pt x="1046255" y="22578"/>
                  </a:lnTo>
                  <a:lnTo>
                    <a:pt x="1063733" y="19398"/>
                  </a:lnTo>
                  <a:lnTo>
                    <a:pt x="1080892" y="16218"/>
                  </a:lnTo>
                  <a:lnTo>
                    <a:pt x="1098370" y="13674"/>
                  </a:lnTo>
                  <a:lnTo>
                    <a:pt x="1116165" y="11448"/>
                  </a:lnTo>
                  <a:lnTo>
                    <a:pt x="1133960" y="9222"/>
                  </a:lnTo>
                  <a:lnTo>
                    <a:pt x="1152073" y="7314"/>
                  </a:lnTo>
                  <a:lnTo>
                    <a:pt x="1170185" y="5406"/>
                  </a:lnTo>
                  <a:lnTo>
                    <a:pt x="1188934" y="3816"/>
                  </a:lnTo>
                  <a:lnTo>
                    <a:pt x="1207365" y="2862"/>
                  </a:lnTo>
                  <a:lnTo>
                    <a:pt x="1225795" y="1590"/>
                  </a:lnTo>
                  <a:lnTo>
                    <a:pt x="1244861" y="954"/>
                  </a:lnTo>
                  <a:lnTo>
                    <a:pt x="1263610" y="318"/>
                  </a:lnTo>
                  <a:lnTo>
                    <a:pt x="12829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815965" y="2119630"/>
            <a:ext cx="1155700" cy="1155700"/>
            <a:chOff x="9159" y="3410"/>
            <a:chExt cx="1820" cy="18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2" name="椭圆 51"/>
            <p:cNvSpPr/>
            <p:nvPr/>
          </p:nvSpPr>
          <p:spPr>
            <a:xfrm>
              <a:off x="9159" y="3410"/>
              <a:ext cx="1820" cy="18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喇叭"/>
            <p:cNvSpPr/>
            <p:nvPr/>
          </p:nvSpPr>
          <p:spPr bwMode="auto">
            <a:xfrm>
              <a:off x="9525" y="3870"/>
              <a:ext cx="1086" cy="815"/>
            </a:xfrm>
            <a:custGeom>
              <a:avLst/>
              <a:gdLst>
                <a:gd name="T0" fmla="*/ 177767244 w 5273"/>
                <a:gd name="T1" fmla="*/ 132846327 h 3486"/>
                <a:gd name="T2" fmla="*/ 243679233 w 5273"/>
                <a:gd name="T3" fmla="*/ 106434205 h 3486"/>
                <a:gd name="T4" fmla="*/ 508241933 w 5273"/>
                <a:gd name="T5" fmla="*/ 0 h 3486"/>
                <a:gd name="T6" fmla="*/ 508241933 w 5273"/>
                <a:gd name="T7" fmla="*/ 212737518 h 3486"/>
                <a:gd name="T8" fmla="*/ 508241933 w 5273"/>
                <a:gd name="T9" fmla="*/ 425475036 h 3486"/>
                <a:gd name="T10" fmla="*/ 243679233 w 5273"/>
                <a:gd name="T11" fmla="*/ 319171723 h 3486"/>
                <a:gd name="T12" fmla="*/ 180638654 w 5273"/>
                <a:gd name="T13" fmla="*/ 293805297 h 3486"/>
                <a:gd name="T14" fmla="*/ 221621623 w 5273"/>
                <a:gd name="T15" fmla="*/ 455809961 h 3486"/>
                <a:gd name="T16" fmla="*/ 96453766 w 5273"/>
                <a:gd name="T17" fmla="*/ 455809961 h 3486"/>
                <a:gd name="T18" fmla="*/ 55209595 w 5273"/>
                <a:gd name="T19" fmla="*/ 292759240 h 3486"/>
                <a:gd name="T20" fmla="*/ 0 w 5273"/>
                <a:gd name="T21" fmla="*/ 292759240 h 3486"/>
                <a:gd name="T22" fmla="*/ 0 w 5273"/>
                <a:gd name="T23" fmla="*/ 132846327 h 3486"/>
                <a:gd name="T24" fmla="*/ 177767244 w 5273"/>
                <a:gd name="T25" fmla="*/ 132846327 h 3486"/>
                <a:gd name="T26" fmla="*/ 177767244 w 5273"/>
                <a:gd name="T27" fmla="*/ 132846327 h 3486"/>
                <a:gd name="T28" fmla="*/ 571934974 w 5273"/>
                <a:gd name="T29" fmla="*/ 294459037 h 3486"/>
                <a:gd name="T30" fmla="*/ 670868890 w 5273"/>
                <a:gd name="T31" fmla="*/ 328585873 h 3486"/>
                <a:gd name="T32" fmla="*/ 656381063 w 5273"/>
                <a:gd name="T33" fmla="*/ 370427424 h 3486"/>
                <a:gd name="T34" fmla="*/ 557577929 w 5273"/>
                <a:gd name="T35" fmla="*/ 336169695 h 3486"/>
                <a:gd name="T36" fmla="*/ 571934974 w 5273"/>
                <a:gd name="T37" fmla="*/ 294459037 h 3486"/>
                <a:gd name="T38" fmla="*/ 571934974 w 5273"/>
                <a:gd name="T39" fmla="*/ 294459037 h 3486"/>
                <a:gd name="T40" fmla="*/ 560971380 w 5273"/>
                <a:gd name="T41" fmla="*/ 91005138 h 3486"/>
                <a:gd name="T42" fmla="*/ 659774514 w 5273"/>
                <a:gd name="T43" fmla="*/ 56485985 h 3486"/>
                <a:gd name="T44" fmla="*/ 674262340 w 5273"/>
                <a:gd name="T45" fmla="*/ 98196643 h 3486"/>
                <a:gd name="T46" fmla="*/ 575720046 w 5273"/>
                <a:gd name="T47" fmla="*/ 132846327 h 3486"/>
                <a:gd name="T48" fmla="*/ 560971380 w 5273"/>
                <a:gd name="T49" fmla="*/ 91005138 h 3486"/>
                <a:gd name="T50" fmla="*/ 560971380 w 5273"/>
                <a:gd name="T51" fmla="*/ 91005138 h 3486"/>
                <a:gd name="T52" fmla="*/ 583681812 w 5273"/>
                <a:gd name="T53" fmla="*/ 192731907 h 3486"/>
                <a:gd name="T54" fmla="*/ 688227764 w 5273"/>
                <a:gd name="T55" fmla="*/ 192731907 h 3486"/>
                <a:gd name="T56" fmla="*/ 688227764 w 5273"/>
                <a:gd name="T57" fmla="*/ 236926995 h 3486"/>
                <a:gd name="T58" fmla="*/ 583681812 w 5273"/>
                <a:gd name="T59" fmla="*/ 236926995 h 3486"/>
                <a:gd name="T60" fmla="*/ 583681812 w 5273"/>
                <a:gd name="T61" fmla="*/ 192731907 h 34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273" h="3486">
                  <a:moveTo>
                    <a:pt x="1362" y="1016"/>
                  </a:moveTo>
                  <a:lnTo>
                    <a:pt x="1867" y="814"/>
                  </a:lnTo>
                  <a:lnTo>
                    <a:pt x="3894" y="0"/>
                  </a:lnTo>
                  <a:lnTo>
                    <a:pt x="3894" y="1627"/>
                  </a:lnTo>
                  <a:lnTo>
                    <a:pt x="3894" y="3254"/>
                  </a:lnTo>
                  <a:lnTo>
                    <a:pt x="1867" y="2441"/>
                  </a:lnTo>
                  <a:lnTo>
                    <a:pt x="1384" y="2247"/>
                  </a:lnTo>
                  <a:lnTo>
                    <a:pt x="1698" y="3486"/>
                  </a:lnTo>
                  <a:lnTo>
                    <a:pt x="739" y="3486"/>
                  </a:lnTo>
                  <a:lnTo>
                    <a:pt x="423" y="2239"/>
                  </a:lnTo>
                  <a:lnTo>
                    <a:pt x="0" y="2239"/>
                  </a:lnTo>
                  <a:lnTo>
                    <a:pt x="0" y="1016"/>
                  </a:lnTo>
                  <a:lnTo>
                    <a:pt x="1362" y="1016"/>
                  </a:lnTo>
                  <a:close/>
                  <a:moveTo>
                    <a:pt x="4382" y="2252"/>
                  </a:moveTo>
                  <a:lnTo>
                    <a:pt x="5140" y="2513"/>
                  </a:lnTo>
                  <a:lnTo>
                    <a:pt x="5029" y="2833"/>
                  </a:lnTo>
                  <a:lnTo>
                    <a:pt x="4272" y="2571"/>
                  </a:lnTo>
                  <a:lnTo>
                    <a:pt x="4382" y="2252"/>
                  </a:lnTo>
                  <a:close/>
                  <a:moveTo>
                    <a:pt x="4298" y="696"/>
                  </a:moveTo>
                  <a:lnTo>
                    <a:pt x="5055" y="432"/>
                  </a:lnTo>
                  <a:lnTo>
                    <a:pt x="5166" y="751"/>
                  </a:lnTo>
                  <a:lnTo>
                    <a:pt x="4411" y="1016"/>
                  </a:lnTo>
                  <a:lnTo>
                    <a:pt x="4298" y="696"/>
                  </a:lnTo>
                  <a:close/>
                  <a:moveTo>
                    <a:pt x="4472" y="1474"/>
                  </a:moveTo>
                  <a:lnTo>
                    <a:pt x="5273" y="1474"/>
                  </a:lnTo>
                  <a:lnTo>
                    <a:pt x="5273" y="1812"/>
                  </a:lnTo>
                  <a:lnTo>
                    <a:pt x="4472" y="1812"/>
                  </a:lnTo>
                  <a:lnTo>
                    <a:pt x="4472" y="1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845550" y="2119630"/>
            <a:ext cx="1155700" cy="1155700"/>
            <a:chOff x="13930" y="3410"/>
            <a:chExt cx="1820" cy="18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3" name="椭圆 52"/>
            <p:cNvSpPr/>
            <p:nvPr/>
          </p:nvSpPr>
          <p:spPr>
            <a:xfrm>
              <a:off x="13930" y="3410"/>
              <a:ext cx="1820" cy="18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齿轮"/>
            <p:cNvSpPr/>
            <p:nvPr/>
          </p:nvSpPr>
          <p:spPr bwMode="auto">
            <a:xfrm>
              <a:off x="14178" y="3880"/>
              <a:ext cx="1324" cy="881"/>
            </a:xfrm>
            <a:custGeom>
              <a:avLst/>
              <a:gdLst>
                <a:gd name="T0" fmla="*/ 1066662 w 2063518"/>
                <a:gd name="T1" fmla="*/ 654802 h 1276454"/>
                <a:gd name="T2" fmla="*/ 1500594 w 2063518"/>
                <a:gd name="T3" fmla="*/ 654802 h 1276454"/>
                <a:gd name="T4" fmla="*/ 1255790 w 2063518"/>
                <a:gd name="T5" fmla="*/ 314944 h 1276454"/>
                <a:gd name="T6" fmla="*/ 1323568 w 2063518"/>
                <a:gd name="T7" fmla="*/ 383500 h 1276454"/>
                <a:gd name="T8" fmla="*/ 1481023 w 2063518"/>
                <a:gd name="T9" fmla="*/ 376582 h 1276454"/>
                <a:gd name="T10" fmla="*/ 1488825 w 2063518"/>
                <a:gd name="T11" fmla="*/ 472615 h 1276454"/>
                <a:gd name="T12" fmla="*/ 1613893 w 2063518"/>
                <a:gd name="T13" fmla="*/ 568404 h 1276454"/>
                <a:gd name="T14" fmla="*/ 1558067 w 2063518"/>
                <a:gd name="T15" fmla="*/ 646977 h 1276454"/>
                <a:gd name="T16" fmla="*/ 1592227 w 2063518"/>
                <a:gd name="T17" fmla="*/ 800652 h 1276454"/>
                <a:gd name="T18" fmla="*/ 1498897 w 2063518"/>
                <a:gd name="T19" fmla="*/ 825001 h 1276454"/>
                <a:gd name="T20" fmla="*/ 1426167 w 2063518"/>
                <a:gd name="T21" fmla="*/ 964655 h 1276454"/>
                <a:gd name="T22" fmla="*/ 1339000 w 2063518"/>
                <a:gd name="T23" fmla="*/ 923387 h 1276454"/>
                <a:gd name="T24" fmla="*/ 1193410 w 2063518"/>
                <a:gd name="T25" fmla="*/ 983675 h 1276454"/>
                <a:gd name="T26" fmla="*/ 1153195 w 2063518"/>
                <a:gd name="T27" fmla="*/ 896101 h 1276454"/>
                <a:gd name="T28" fmla="*/ 1002868 w 2063518"/>
                <a:gd name="T29" fmla="*/ 848812 h 1276454"/>
                <a:gd name="T30" fmla="*/ 1028421 w 2063518"/>
                <a:gd name="T31" fmla="*/ 755906 h 1276454"/>
                <a:gd name="T32" fmla="*/ 943696 w 2063518"/>
                <a:gd name="T33" fmla="*/ 623169 h 1276454"/>
                <a:gd name="T34" fmla="*/ 1023061 w 2063518"/>
                <a:gd name="T35" fmla="*/ 568405 h 1276454"/>
                <a:gd name="T36" fmla="*/ 1043583 w 2063518"/>
                <a:gd name="T37" fmla="*/ 412329 h 1276454"/>
                <a:gd name="T38" fmla="*/ 1139624 w 2063518"/>
                <a:gd name="T39" fmla="*/ 421330 h 1276454"/>
                <a:gd name="T40" fmla="*/ 1255790 w 2063518"/>
                <a:gd name="T41" fmla="*/ 314944 h 1276454"/>
                <a:gd name="T42" fmla="*/ 184450 w 2063518"/>
                <a:gd name="T43" fmla="*/ 509786 h 1276454"/>
                <a:gd name="T44" fmla="*/ 835347 w 2063518"/>
                <a:gd name="T45" fmla="*/ 509786 h 1276454"/>
                <a:gd name="T46" fmla="*/ 468140 w 2063518"/>
                <a:gd name="T47" fmla="*/ 0 h 1276454"/>
                <a:gd name="T48" fmla="*/ 569807 w 2063518"/>
                <a:gd name="T49" fmla="*/ 102832 h 1276454"/>
                <a:gd name="T50" fmla="*/ 805989 w 2063518"/>
                <a:gd name="T51" fmla="*/ 92457 h 1276454"/>
                <a:gd name="T52" fmla="*/ 817693 w 2063518"/>
                <a:gd name="T53" fmla="*/ 236505 h 1276454"/>
                <a:gd name="T54" fmla="*/ 1005294 w 2063518"/>
                <a:gd name="T55" fmla="*/ 380190 h 1276454"/>
                <a:gd name="T56" fmla="*/ 921557 w 2063518"/>
                <a:gd name="T57" fmla="*/ 498048 h 1276454"/>
                <a:gd name="T58" fmla="*/ 972798 w 2063518"/>
                <a:gd name="T59" fmla="*/ 728561 h 1276454"/>
                <a:gd name="T60" fmla="*/ 832801 w 2063518"/>
                <a:gd name="T61" fmla="*/ 765085 h 1276454"/>
                <a:gd name="T62" fmla="*/ 723706 w 2063518"/>
                <a:gd name="T63" fmla="*/ 974565 h 1276454"/>
                <a:gd name="T64" fmla="*/ 592956 w 2063518"/>
                <a:gd name="T65" fmla="*/ 912666 h 1276454"/>
                <a:gd name="T66" fmla="*/ 374570 w 2063518"/>
                <a:gd name="T67" fmla="*/ 1003096 h 1276454"/>
                <a:gd name="T68" fmla="*/ 314247 w 2063518"/>
                <a:gd name="T69" fmla="*/ 871734 h 1276454"/>
                <a:gd name="T70" fmla="*/ 88757 w 2063518"/>
                <a:gd name="T71" fmla="*/ 800802 h 1276454"/>
                <a:gd name="T72" fmla="*/ 127086 w 2063518"/>
                <a:gd name="T73" fmla="*/ 661445 h 1276454"/>
                <a:gd name="T74" fmla="*/ 0 w 2063518"/>
                <a:gd name="T75" fmla="*/ 462338 h 1276454"/>
                <a:gd name="T76" fmla="*/ 119047 w 2063518"/>
                <a:gd name="T77" fmla="*/ 380191 h 1276454"/>
                <a:gd name="T78" fmla="*/ 149829 w 2063518"/>
                <a:gd name="T79" fmla="*/ 146078 h 1276454"/>
                <a:gd name="T80" fmla="*/ 293892 w 2063518"/>
                <a:gd name="T81" fmla="*/ 159579 h 1276454"/>
                <a:gd name="T82" fmla="*/ 468140 w 2063518"/>
                <a:gd name="T83" fmla="*/ 0 h 12764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63518" h="1276454">
                  <a:moveTo>
                    <a:pt x="1631470" y="557485"/>
                  </a:moveTo>
                  <a:cubicBezTo>
                    <a:pt x="1479172" y="557485"/>
                    <a:pt x="1355710" y="680947"/>
                    <a:pt x="1355710" y="833245"/>
                  </a:cubicBezTo>
                  <a:cubicBezTo>
                    <a:pt x="1355710" y="985543"/>
                    <a:pt x="1479172" y="1109005"/>
                    <a:pt x="1631470" y="1109005"/>
                  </a:cubicBezTo>
                  <a:cubicBezTo>
                    <a:pt x="1783768" y="1109005"/>
                    <a:pt x="1907230" y="985543"/>
                    <a:pt x="1907230" y="833245"/>
                  </a:cubicBezTo>
                  <a:cubicBezTo>
                    <a:pt x="1907230" y="680947"/>
                    <a:pt x="1783768" y="557485"/>
                    <a:pt x="1631470" y="557485"/>
                  </a:cubicBezTo>
                  <a:close/>
                  <a:moveTo>
                    <a:pt x="1596087" y="400771"/>
                  </a:moveTo>
                  <a:lnTo>
                    <a:pt x="1666853" y="400771"/>
                  </a:lnTo>
                  <a:lnTo>
                    <a:pt x="1682233" y="488008"/>
                  </a:lnTo>
                  <a:cubicBezTo>
                    <a:pt x="1729134" y="494904"/>
                    <a:pt x="1774137" y="511284"/>
                    <a:pt x="1814498" y="536149"/>
                  </a:cubicBezTo>
                  <a:lnTo>
                    <a:pt x="1882355" y="479207"/>
                  </a:lnTo>
                  <a:lnTo>
                    <a:pt x="1936564" y="524695"/>
                  </a:lnTo>
                  <a:lnTo>
                    <a:pt x="1892271" y="601408"/>
                  </a:lnTo>
                  <a:cubicBezTo>
                    <a:pt x="1923766" y="636838"/>
                    <a:pt x="1947711" y="678313"/>
                    <a:pt x="1962647" y="723304"/>
                  </a:cubicBezTo>
                  <a:lnTo>
                    <a:pt x="2051230" y="723302"/>
                  </a:lnTo>
                  <a:lnTo>
                    <a:pt x="2063518" y="792992"/>
                  </a:lnTo>
                  <a:lnTo>
                    <a:pt x="1980277" y="823287"/>
                  </a:lnTo>
                  <a:cubicBezTo>
                    <a:pt x="1981630" y="870672"/>
                    <a:pt x="1973314" y="917837"/>
                    <a:pt x="1955836" y="961902"/>
                  </a:cubicBezTo>
                  <a:lnTo>
                    <a:pt x="2023695" y="1018840"/>
                  </a:lnTo>
                  <a:lnTo>
                    <a:pt x="1988313" y="1080125"/>
                  </a:lnTo>
                  <a:lnTo>
                    <a:pt x="1905073" y="1049826"/>
                  </a:lnTo>
                  <a:cubicBezTo>
                    <a:pt x="1875651" y="1086995"/>
                    <a:pt x="1838963" y="1117779"/>
                    <a:pt x="1797250" y="1140300"/>
                  </a:cubicBezTo>
                  <a:lnTo>
                    <a:pt x="1812635" y="1227537"/>
                  </a:lnTo>
                  <a:lnTo>
                    <a:pt x="1746136" y="1251740"/>
                  </a:lnTo>
                  <a:lnTo>
                    <a:pt x="1701847" y="1175024"/>
                  </a:lnTo>
                  <a:cubicBezTo>
                    <a:pt x="1655416" y="1184585"/>
                    <a:pt x="1607524" y="1184585"/>
                    <a:pt x="1561093" y="1175024"/>
                  </a:cubicBezTo>
                  <a:lnTo>
                    <a:pt x="1516804" y="1251740"/>
                  </a:lnTo>
                  <a:lnTo>
                    <a:pt x="1450306" y="1227537"/>
                  </a:lnTo>
                  <a:lnTo>
                    <a:pt x="1465691" y="1140300"/>
                  </a:lnTo>
                  <a:cubicBezTo>
                    <a:pt x="1423978" y="1117779"/>
                    <a:pt x="1387290" y="1086995"/>
                    <a:pt x="1357868" y="1049826"/>
                  </a:cubicBezTo>
                  <a:lnTo>
                    <a:pt x="1274628" y="1080125"/>
                  </a:lnTo>
                  <a:lnTo>
                    <a:pt x="1239245" y="1018840"/>
                  </a:lnTo>
                  <a:lnTo>
                    <a:pt x="1307105" y="961902"/>
                  </a:lnTo>
                  <a:cubicBezTo>
                    <a:pt x="1289627" y="917837"/>
                    <a:pt x="1281310" y="870672"/>
                    <a:pt x="1282663" y="823287"/>
                  </a:cubicBezTo>
                  <a:lnTo>
                    <a:pt x="1199422" y="792992"/>
                  </a:lnTo>
                  <a:lnTo>
                    <a:pt x="1211710" y="723302"/>
                  </a:lnTo>
                  <a:lnTo>
                    <a:pt x="1300293" y="723304"/>
                  </a:lnTo>
                  <a:cubicBezTo>
                    <a:pt x="1315229" y="678313"/>
                    <a:pt x="1339174" y="636838"/>
                    <a:pt x="1370670" y="601408"/>
                  </a:cubicBezTo>
                  <a:lnTo>
                    <a:pt x="1326376" y="524695"/>
                  </a:lnTo>
                  <a:lnTo>
                    <a:pt x="1380586" y="479207"/>
                  </a:lnTo>
                  <a:lnTo>
                    <a:pt x="1448443" y="536149"/>
                  </a:lnTo>
                  <a:cubicBezTo>
                    <a:pt x="1488803" y="511284"/>
                    <a:pt x="1533807" y="494905"/>
                    <a:pt x="1580707" y="488008"/>
                  </a:cubicBezTo>
                  <a:lnTo>
                    <a:pt x="1596087" y="400771"/>
                  </a:lnTo>
                  <a:close/>
                  <a:moveTo>
                    <a:pt x="648072" y="235071"/>
                  </a:moveTo>
                  <a:cubicBezTo>
                    <a:pt x="419625" y="235071"/>
                    <a:pt x="234432" y="420264"/>
                    <a:pt x="234432" y="648711"/>
                  </a:cubicBezTo>
                  <a:cubicBezTo>
                    <a:pt x="234432" y="877158"/>
                    <a:pt x="419625" y="1062352"/>
                    <a:pt x="648072" y="1062352"/>
                  </a:cubicBezTo>
                  <a:cubicBezTo>
                    <a:pt x="876519" y="1062352"/>
                    <a:pt x="1061712" y="877158"/>
                    <a:pt x="1061712" y="648711"/>
                  </a:cubicBezTo>
                  <a:cubicBezTo>
                    <a:pt x="1061712" y="420264"/>
                    <a:pt x="876519" y="235071"/>
                    <a:pt x="648072" y="235071"/>
                  </a:cubicBezTo>
                  <a:close/>
                  <a:moveTo>
                    <a:pt x="594998" y="0"/>
                  </a:moveTo>
                  <a:lnTo>
                    <a:pt x="701146" y="0"/>
                  </a:lnTo>
                  <a:lnTo>
                    <a:pt x="724216" y="130856"/>
                  </a:lnTo>
                  <a:cubicBezTo>
                    <a:pt x="794567" y="141200"/>
                    <a:pt x="862072" y="165770"/>
                    <a:pt x="922614" y="203067"/>
                  </a:cubicBezTo>
                  <a:lnTo>
                    <a:pt x="1024399" y="117654"/>
                  </a:lnTo>
                  <a:lnTo>
                    <a:pt x="1105713" y="185886"/>
                  </a:lnTo>
                  <a:lnTo>
                    <a:pt x="1039273" y="300956"/>
                  </a:lnTo>
                  <a:cubicBezTo>
                    <a:pt x="1086516" y="354101"/>
                    <a:pt x="1122434" y="416314"/>
                    <a:pt x="1144837" y="483799"/>
                  </a:cubicBezTo>
                  <a:lnTo>
                    <a:pt x="1277712" y="483796"/>
                  </a:lnTo>
                  <a:lnTo>
                    <a:pt x="1296144" y="588332"/>
                  </a:lnTo>
                  <a:lnTo>
                    <a:pt x="1171283" y="633774"/>
                  </a:lnTo>
                  <a:cubicBezTo>
                    <a:pt x="1173312" y="704852"/>
                    <a:pt x="1160838" y="775599"/>
                    <a:pt x="1134620" y="841697"/>
                  </a:cubicBezTo>
                  <a:lnTo>
                    <a:pt x="1236410" y="927104"/>
                  </a:lnTo>
                  <a:lnTo>
                    <a:pt x="1183336" y="1019032"/>
                  </a:lnTo>
                  <a:lnTo>
                    <a:pt x="1058476" y="973583"/>
                  </a:lnTo>
                  <a:cubicBezTo>
                    <a:pt x="1014343" y="1029336"/>
                    <a:pt x="959312" y="1075513"/>
                    <a:pt x="896742" y="1109294"/>
                  </a:cubicBezTo>
                  <a:lnTo>
                    <a:pt x="919819" y="1240149"/>
                  </a:lnTo>
                  <a:lnTo>
                    <a:pt x="820071" y="1276454"/>
                  </a:lnTo>
                  <a:lnTo>
                    <a:pt x="753637" y="1161380"/>
                  </a:lnTo>
                  <a:cubicBezTo>
                    <a:pt x="683991" y="1175721"/>
                    <a:pt x="612153" y="1175721"/>
                    <a:pt x="542507" y="1161380"/>
                  </a:cubicBezTo>
                  <a:lnTo>
                    <a:pt x="476073" y="1276454"/>
                  </a:lnTo>
                  <a:lnTo>
                    <a:pt x="376326" y="1240149"/>
                  </a:lnTo>
                  <a:lnTo>
                    <a:pt x="399403" y="1109294"/>
                  </a:lnTo>
                  <a:cubicBezTo>
                    <a:pt x="336833" y="1075513"/>
                    <a:pt x="281802" y="1029336"/>
                    <a:pt x="237669" y="973583"/>
                  </a:cubicBezTo>
                  <a:lnTo>
                    <a:pt x="112809" y="1019032"/>
                  </a:lnTo>
                  <a:lnTo>
                    <a:pt x="59735" y="927104"/>
                  </a:lnTo>
                  <a:lnTo>
                    <a:pt x="161524" y="841697"/>
                  </a:lnTo>
                  <a:cubicBezTo>
                    <a:pt x="135307" y="775599"/>
                    <a:pt x="122832" y="704852"/>
                    <a:pt x="124862" y="633774"/>
                  </a:cubicBezTo>
                  <a:lnTo>
                    <a:pt x="0" y="588332"/>
                  </a:lnTo>
                  <a:lnTo>
                    <a:pt x="18432" y="483796"/>
                  </a:lnTo>
                  <a:lnTo>
                    <a:pt x="151306" y="483799"/>
                  </a:lnTo>
                  <a:cubicBezTo>
                    <a:pt x="173710" y="416314"/>
                    <a:pt x="209628" y="354100"/>
                    <a:pt x="256871" y="300956"/>
                  </a:cubicBezTo>
                  <a:lnTo>
                    <a:pt x="190431" y="185886"/>
                  </a:lnTo>
                  <a:lnTo>
                    <a:pt x="271746" y="117654"/>
                  </a:lnTo>
                  <a:lnTo>
                    <a:pt x="373531" y="203067"/>
                  </a:lnTo>
                  <a:cubicBezTo>
                    <a:pt x="434072" y="165770"/>
                    <a:pt x="501577" y="141200"/>
                    <a:pt x="571928" y="130856"/>
                  </a:cubicBezTo>
                  <a:lnTo>
                    <a:pt x="5949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377950" y="2119630"/>
            <a:ext cx="819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rgbClr val="0A1428"/>
                </a:solidFill>
                <a:cs typeface="+mn-ea"/>
                <a:sym typeface="+mn-lt"/>
              </a:rPr>
              <a:t>20XX</a:t>
            </a:r>
            <a:endParaRPr lang="en-US" altLang="zh-CN" sz="16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80865" y="2128520"/>
            <a:ext cx="819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rgbClr val="0A1428"/>
                </a:solidFill>
                <a:cs typeface="+mn-ea"/>
                <a:sym typeface="+mn-lt"/>
              </a:rPr>
              <a:t>20XX</a:t>
            </a:r>
            <a:endParaRPr lang="en-US" altLang="zh-CN" sz="16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451725" y="2128520"/>
            <a:ext cx="819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rgbClr val="0A1428"/>
                </a:solidFill>
                <a:cs typeface="+mn-ea"/>
                <a:sym typeface="+mn-lt"/>
              </a:rPr>
              <a:t>20XX</a:t>
            </a:r>
            <a:endParaRPr lang="en-US" altLang="zh-CN" sz="16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574655" y="2128520"/>
            <a:ext cx="819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rgbClr val="0A1428"/>
                </a:solidFill>
                <a:cs typeface="+mn-ea"/>
                <a:sym typeface="+mn-lt"/>
              </a:rPr>
              <a:t>20XX</a:t>
            </a:r>
            <a:endParaRPr lang="en-US" altLang="zh-CN" sz="1600" b="1">
              <a:solidFill>
                <a:srgbClr val="0A1428"/>
              </a:solidFill>
              <a:cs typeface="+mn-ea"/>
              <a:sym typeface="+mn-lt"/>
            </a:endParaRPr>
          </a:p>
        </p:txBody>
      </p:sp>
      <p:sp>
        <p:nvSpPr>
          <p:cNvPr id="72" name="Text Box 24"/>
          <p:cNvSpPr txBox="1">
            <a:spLocks noChangeArrowheads="1"/>
          </p:cNvSpPr>
          <p:nvPr/>
        </p:nvSpPr>
        <p:spPr bwMode="gray">
          <a:xfrm>
            <a:off x="1129665" y="3804920"/>
            <a:ext cx="131635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CN" altLang="en-US" sz="1400" b="1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gray">
          <a:xfrm>
            <a:off x="4131945" y="3804920"/>
            <a:ext cx="131635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CN" altLang="en-US" sz="1400" b="1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gray">
          <a:xfrm>
            <a:off x="7203440" y="3804920"/>
            <a:ext cx="131635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CN" altLang="en-US" sz="1400" b="1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 Box 24"/>
          <p:cNvSpPr txBox="1">
            <a:spLocks noChangeArrowheads="1"/>
          </p:cNvSpPr>
          <p:nvPr/>
        </p:nvSpPr>
        <p:spPr bwMode="gray">
          <a:xfrm>
            <a:off x="10326370" y="3804920"/>
            <a:ext cx="131635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CN" altLang="en-US" sz="1400" b="1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zh-CN" altLang="en-US" sz="1400" b="1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gray">
          <a:xfrm>
            <a:off x="2317267" y="4440717"/>
            <a:ext cx="209232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gray">
          <a:xfrm>
            <a:off x="5347487" y="4440717"/>
            <a:ext cx="209232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 Box 24"/>
          <p:cNvSpPr txBox="1">
            <a:spLocks noChangeArrowheads="1"/>
          </p:cNvSpPr>
          <p:nvPr/>
        </p:nvSpPr>
        <p:spPr bwMode="gray">
          <a:xfrm>
            <a:off x="8377707" y="4440717"/>
            <a:ext cx="209232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A1428"/>
                </a:solidFill>
                <a:latin typeface="+mn-lt"/>
                <a:ea typeface="+mn-ea"/>
                <a:cs typeface="+mn-ea"/>
                <a:sym typeface="+mn-lt"/>
              </a:rPr>
              <a:t>请点击此处编辑您的文字内容。请点击此处编辑您的文字内容。请点击此处编辑您的文字内容。</a:t>
            </a:r>
            <a:endParaRPr lang="zh-CN" altLang="en-US" sz="1200" dirty="0">
              <a:solidFill>
                <a:srgbClr val="0A142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9" grpId="0"/>
      <p:bldP spid="80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ISPRING_PRESENTATION_TITLE" val="PowerPoint 演示文稿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ifk0ju3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3887</Words>
  <Application>WPS 演示</Application>
  <PresentationFormat>自定义</PresentationFormat>
  <Paragraphs>367</Paragraphs>
  <Slides>25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</vt:lpstr>
      <vt:lpstr>微软雅黑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雷锋PPT网www.lfppt.com</Company>
  <LinksUpToDate>false</LinksUpToDate>
  <SharedDoc>false</SharedDoc>
  <HyperlinksChanged>false</HyperlinksChanged>
  <AppVersion>14.0000</AppVersion>
  <HyperlinkBase>雷锋PPT网www.lfppt.com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creator>雷锋PPT网www.lfppt.com</dc:creator>
  <cp:keywords>雷锋PPT网www.lfppt.com</cp:keywords>
  <dc:description>雷锋PPT网www.lfppt.com</dc:description>
  <cp:category>雷锋PPT网www.lfppt.com</cp:category>
  <cp:lastModifiedBy>December</cp:lastModifiedBy>
  <cp:revision>13</cp:revision>
  <dcterms:created xsi:type="dcterms:W3CDTF">2018-01-28T08:07:00Z</dcterms:created>
  <dcterms:modified xsi:type="dcterms:W3CDTF">2022-03-16T14:26:08Z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A2410DCA87174628B74D3974B9217B54</vt:lpwstr>
  </property>
</Properties>
</file>