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0" r:id="rId2"/>
    <p:sldId id="261" r:id="rId3"/>
    <p:sldId id="263" r:id="rId4"/>
    <p:sldId id="264" r:id="rId5"/>
    <p:sldId id="265" r:id="rId6"/>
    <p:sldId id="259" r:id="rId7"/>
    <p:sldId id="266" r:id="rId8"/>
    <p:sldId id="267" r:id="rId9"/>
    <p:sldId id="269" r:id="rId10"/>
    <p:sldId id="268" r:id="rId11"/>
    <p:sldId id="272" r:id="rId12"/>
    <p:sldId id="278" r:id="rId13"/>
    <p:sldId id="270" r:id="rId14"/>
    <p:sldId id="273" r:id="rId15"/>
    <p:sldId id="282" r:id="rId16"/>
    <p:sldId id="274" r:id="rId17"/>
    <p:sldId id="283" r:id="rId18"/>
    <p:sldId id="271" r:id="rId19"/>
    <p:sldId id="275" r:id="rId20"/>
    <p:sldId id="276" r:id="rId21"/>
    <p:sldId id="279" r:id="rId22"/>
    <p:sldId id="280" r:id="rId23"/>
    <p:sldId id="28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FFFFFF"/>
    <a:srgbClr val="191B0E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#3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6869F-DFD2-493C-87DD-D5081F89B9CE}" type="doc">
      <dgm:prSet loTypeId="urn:microsoft.com/office/officeart/2005/8/layout/chevron1" loCatId="process" qsTypeId="urn:microsoft.com/office/officeart/2005/8/quickstyle/simple1#1" qsCatId="simple" csTypeId="urn:microsoft.com/office/officeart/2005/8/colors/accent0_1#1" csCatId="mainScheme" phldr="1"/>
      <dgm:spPr/>
    </dgm:pt>
    <dgm:pt modelId="{5B7B3E79-55C2-4F8E-8F27-B4B25AD34EC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dirty="0">
              <a:latin typeface="+mn-lt"/>
              <a:ea typeface="+mn-ea"/>
              <a:cs typeface="+mn-ea"/>
              <a:sym typeface="+mn-lt"/>
            </a:rPr>
            <a:t>20XX</a:t>
          </a:r>
          <a:r>
            <a:rPr lang="zh-CN" altLang="en-US" sz="24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altLang="zh-CN" sz="2400" dirty="0">
            <a:latin typeface="+mn-lt"/>
            <a:ea typeface="+mn-ea"/>
            <a:cs typeface="+mn-ea"/>
            <a:sym typeface="+mn-lt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+mn-lt"/>
              <a:ea typeface="+mn-ea"/>
              <a:cs typeface="+mn-ea"/>
              <a:sym typeface="+mn-lt"/>
            </a:rPr>
            <a:t>在某公司任职担任某职位</a:t>
          </a:r>
          <a:endParaRPr sz="6500">
            <a:latin typeface="+mn-lt"/>
            <a:ea typeface="+mn-ea"/>
            <a:cs typeface="+mn-ea"/>
            <a:sym typeface="+mn-lt"/>
          </a:endParaRPr>
        </a:p>
      </dgm:t>
    </dgm:pt>
    <dgm:pt modelId="{CC269CB8-D729-4EBC-9232-08F837AF6F67}" type="parTrans" cxnId="{22D9D6DE-79B1-450E-A021-BD9BB5F8C88C}">
      <dgm:prSet/>
      <dgm:spPr/>
      <dgm:t>
        <a:bodyPr/>
        <a:lstStyle/>
        <a:p>
          <a:endParaRPr lang="zh-CN" altLang="en-US"/>
        </a:p>
      </dgm:t>
    </dgm:pt>
    <dgm:pt modelId="{FF1F59A7-F4B8-4DF8-8A51-49B8BF79D304}" type="sibTrans" cxnId="{22D9D6DE-79B1-450E-A021-BD9BB5F8C88C}">
      <dgm:prSet/>
      <dgm:spPr/>
      <dgm:t>
        <a:bodyPr/>
        <a:lstStyle/>
        <a:p>
          <a:endParaRPr lang="zh-CN" altLang="en-US"/>
        </a:p>
      </dgm:t>
    </dgm:pt>
    <dgm:pt modelId="{0D33183E-A2DB-44E8-97E6-1F5CDE15F86F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dirty="0">
              <a:latin typeface="+mn-lt"/>
              <a:ea typeface="+mn-ea"/>
              <a:cs typeface="+mn-ea"/>
              <a:sym typeface="+mn-lt"/>
            </a:rPr>
            <a:t>20XX</a:t>
          </a:r>
          <a:r>
            <a:rPr lang="zh-CN" altLang="en-US" sz="24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altLang="zh-CN" sz="2400" dirty="0">
            <a:latin typeface="+mn-lt"/>
            <a:ea typeface="+mn-ea"/>
            <a:cs typeface="+mn-ea"/>
            <a:sym typeface="+mn-lt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+mn-lt"/>
              <a:ea typeface="+mn-ea"/>
              <a:cs typeface="+mn-ea"/>
              <a:sym typeface="+mn-lt"/>
            </a:rPr>
            <a:t>在某公司任职担任某职位</a:t>
          </a:r>
        </a:p>
      </dgm:t>
    </dgm:pt>
    <dgm:pt modelId="{86DAFD1E-6167-409C-9A3C-64E8B6E5B9EB}" type="parTrans" cxnId="{9502F932-1530-4A11-853D-662DB7270903}">
      <dgm:prSet/>
      <dgm:spPr/>
      <dgm:t>
        <a:bodyPr/>
        <a:lstStyle/>
        <a:p>
          <a:endParaRPr lang="zh-CN" altLang="en-US"/>
        </a:p>
      </dgm:t>
    </dgm:pt>
    <dgm:pt modelId="{C0765143-84D4-4B6D-9107-7D6B8F2C538D}" type="sibTrans" cxnId="{9502F932-1530-4A11-853D-662DB7270903}">
      <dgm:prSet/>
      <dgm:spPr/>
      <dgm:t>
        <a:bodyPr/>
        <a:lstStyle/>
        <a:p>
          <a:endParaRPr lang="zh-CN" altLang="en-US"/>
        </a:p>
      </dgm:t>
    </dgm:pt>
    <dgm:pt modelId="{025B4B2A-152F-481B-96B2-890546A7600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dirty="0">
              <a:latin typeface="+mn-lt"/>
              <a:ea typeface="+mn-ea"/>
              <a:cs typeface="+mn-ea"/>
              <a:sym typeface="+mn-lt"/>
            </a:rPr>
            <a:t>20XX</a:t>
          </a:r>
          <a:r>
            <a:rPr lang="zh-CN" altLang="en-US" sz="24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altLang="zh-CN" sz="2400" dirty="0">
            <a:latin typeface="+mn-lt"/>
            <a:ea typeface="+mn-ea"/>
            <a:cs typeface="+mn-ea"/>
            <a:sym typeface="+mn-lt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+mn-lt"/>
              <a:ea typeface="+mn-ea"/>
              <a:cs typeface="+mn-ea"/>
              <a:sym typeface="+mn-lt"/>
            </a:rPr>
            <a:t>在某公司任职担任某职位</a:t>
          </a:r>
        </a:p>
      </dgm:t>
    </dgm:pt>
    <dgm:pt modelId="{81919779-659F-44A8-841C-85911620B913}" type="parTrans" cxnId="{807F94DB-E913-4CE7-AB2E-B6FCB914210B}">
      <dgm:prSet/>
      <dgm:spPr/>
      <dgm:t>
        <a:bodyPr/>
        <a:lstStyle/>
        <a:p>
          <a:endParaRPr lang="zh-CN" altLang="en-US"/>
        </a:p>
      </dgm:t>
    </dgm:pt>
    <dgm:pt modelId="{2AF037C1-9552-47F0-9DE9-70320F846A61}" type="sibTrans" cxnId="{807F94DB-E913-4CE7-AB2E-B6FCB914210B}">
      <dgm:prSet/>
      <dgm:spPr/>
      <dgm:t>
        <a:bodyPr/>
        <a:lstStyle/>
        <a:p>
          <a:endParaRPr lang="zh-CN" altLang="en-US"/>
        </a:p>
      </dgm:t>
    </dgm:pt>
    <dgm:pt modelId="{82F23791-963A-484A-804F-77238EE33EC7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dirty="0">
              <a:latin typeface="+mn-lt"/>
              <a:ea typeface="+mn-ea"/>
              <a:cs typeface="+mn-ea"/>
              <a:sym typeface="+mn-lt"/>
            </a:rPr>
            <a:t>20XX</a:t>
          </a:r>
          <a:r>
            <a:rPr lang="zh-CN" altLang="en-US" sz="24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altLang="zh-CN" sz="2400" dirty="0">
            <a:latin typeface="+mn-lt"/>
            <a:ea typeface="+mn-ea"/>
            <a:cs typeface="+mn-ea"/>
            <a:sym typeface="+mn-lt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+mn-lt"/>
              <a:ea typeface="+mn-ea"/>
              <a:cs typeface="+mn-ea"/>
              <a:sym typeface="+mn-lt"/>
            </a:rPr>
            <a:t>在某公司任职担任某职位</a:t>
          </a:r>
        </a:p>
      </dgm:t>
    </dgm:pt>
    <dgm:pt modelId="{35F65986-CFBC-410D-AC3E-108874FD24C0}" type="parTrans" cxnId="{CD7D4144-5432-41E8-BEFC-AE467C161407}">
      <dgm:prSet/>
      <dgm:spPr/>
      <dgm:t>
        <a:bodyPr/>
        <a:lstStyle/>
        <a:p>
          <a:endParaRPr lang="zh-CN" altLang="en-US"/>
        </a:p>
      </dgm:t>
    </dgm:pt>
    <dgm:pt modelId="{BF61104F-8312-487D-A42A-33FE7BE25F82}" type="sibTrans" cxnId="{CD7D4144-5432-41E8-BEFC-AE467C161407}">
      <dgm:prSet/>
      <dgm:spPr/>
      <dgm:t>
        <a:bodyPr/>
        <a:lstStyle/>
        <a:p>
          <a:endParaRPr lang="zh-CN" altLang="en-US"/>
        </a:p>
      </dgm:t>
    </dgm:pt>
    <dgm:pt modelId="{8DEF7B3F-2888-4798-961B-7E66087586B1}" type="pres">
      <dgm:prSet presAssocID="{5AC6869F-DFD2-493C-87DD-D5081F89B9CE}" presName="Name0" presStyleCnt="0">
        <dgm:presLayoutVars>
          <dgm:dir/>
          <dgm:animLvl val="lvl"/>
          <dgm:resizeHandles val="exact"/>
        </dgm:presLayoutVars>
      </dgm:prSet>
      <dgm:spPr/>
    </dgm:pt>
    <dgm:pt modelId="{14A5D415-6568-4FF7-A660-A8E32ABE32E4}" type="pres">
      <dgm:prSet presAssocID="{5B7B3E79-55C2-4F8E-8F27-B4B25AD34EC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FABAC9-8F0D-4A28-BBBC-D605EC5278C6}" type="pres">
      <dgm:prSet presAssocID="{FF1F59A7-F4B8-4DF8-8A51-49B8BF79D304}" presName="parTxOnlySpace" presStyleCnt="0"/>
      <dgm:spPr/>
    </dgm:pt>
    <dgm:pt modelId="{853C540D-8861-4C60-B026-6881C8803F44}" type="pres">
      <dgm:prSet presAssocID="{0D33183E-A2DB-44E8-97E6-1F5CDE15F86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8F362D-4EDD-4EC7-8306-BFDEEBE693AF}" type="pres">
      <dgm:prSet presAssocID="{C0765143-84D4-4B6D-9107-7D6B8F2C538D}" presName="parTxOnlySpace" presStyleCnt="0"/>
      <dgm:spPr/>
    </dgm:pt>
    <dgm:pt modelId="{0E8E3A8A-413F-4727-B605-E495AB8FAEBB}" type="pres">
      <dgm:prSet presAssocID="{025B4B2A-152F-481B-96B2-890546A7600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7F1E04-17D2-439D-9FF1-AF16EC36A4F9}" type="pres">
      <dgm:prSet presAssocID="{2AF037C1-9552-47F0-9DE9-70320F846A61}" presName="parTxOnlySpace" presStyleCnt="0"/>
      <dgm:spPr/>
    </dgm:pt>
    <dgm:pt modelId="{0DC02149-5D58-469A-8633-8CAEE4AA4613}" type="pres">
      <dgm:prSet presAssocID="{82F23791-963A-484A-804F-77238EE33EC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43DE1E-756D-4C76-9A95-C8855D53F30F}" type="presOf" srcId="{0D33183E-A2DB-44E8-97E6-1F5CDE15F86F}" destId="{853C540D-8861-4C60-B026-6881C8803F44}" srcOrd="0" destOrd="0" presId="urn:microsoft.com/office/officeart/2005/8/layout/chevron1"/>
    <dgm:cxn modelId="{9502F932-1530-4A11-853D-662DB7270903}" srcId="{5AC6869F-DFD2-493C-87DD-D5081F89B9CE}" destId="{0D33183E-A2DB-44E8-97E6-1F5CDE15F86F}" srcOrd="1" destOrd="0" parTransId="{86DAFD1E-6167-409C-9A3C-64E8B6E5B9EB}" sibTransId="{C0765143-84D4-4B6D-9107-7D6B8F2C538D}"/>
    <dgm:cxn modelId="{CD7D4144-5432-41E8-BEFC-AE467C161407}" srcId="{5AC6869F-DFD2-493C-87DD-D5081F89B9CE}" destId="{82F23791-963A-484A-804F-77238EE33EC7}" srcOrd="3" destOrd="0" parTransId="{35F65986-CFBC-410D-AC3E-108874FD24C0}" sibTransId="{BF61104F-8312-487D-A42A-33FE7BE25F82}"/>
    <dgm:cxn modelId="{22D9D6DE-79B1-450E-A021-BD9BB5F8C88C}" srcId="{5AC6869F-DFD2-493C-87DD-D5081F89B9CE}" destId="{5B7B3E79-55C2-4F8E-8F27-B4B25AD34EC3}" srcOrd="0" destOrd="0" parTransId="{CC269CB8-D729-4EBC-9232-08F837AF6F67}" sibTransId="{FF1F59A7-F4B8-4DF8-8A51-49B8BF79D304}"/>
    <dgm:cxn modelId="{021FF88F-91D2-4E07-B2DF-DF9EBE148FE2}" type="presOf" srcId="{5B7B3E79-55C2-4F8E-8F27-B4B25AD34EC3}" destId="{14A5D415-6568-4FF7-A660-A8E32ABE32E4}" srcOrd="0" destOrd="0" presId="urn:microsoft.com/office/officeart/2005/8/layout/chevron1"/>
    <dgm:cxn modelId="{3A04FDF8-7213-42BD-A434-81E336EE88BA}" type="presOf" srcId="{5AC6869F-DFD2-493C-87DD-D5081F89B9CE}" destId="{8DEF7B3F-2888-4798-961B-7E66087586B1}" srcOrd="0" destOrd="0" presId="urn:microsoft.com/office/officeart/2005/8/layout/chevron1"/>
    <dgm:cxn modelId="{807F94DB-E913-4CE7-AB2E-B6FCB914210B}" srcId="{5AC6869F-DFD2-493C-87DD-D5081F89B9CE}" destId="{025B4B2A-152F-481B-96B2-890546A7600B}" srcOrd="2" destOrd="0" parTransId="{81919779-659F-44A8-841C-85911620B913}" sibTransId="{2AF037C1-9552-47F0-9DE9-70320F846A61}"/>
    <dgm:cxn modelId="{3ABAB842-E48F-4BDE-B3D3-55B950CE220D}" type="presOf" srcId="{82F23791-963A-484A-804F-77238EE33EC7}" destId="{0DC02149-5D58-469A-8633-8CAEE4AA4613}" srcOrd="0" destOrd="0" presId="urn:microsoft.com/office/officeart/2005/8/layout/chevron1"/>
    <dgm:cxn modelId="{91A10419-0402-491A-A673-ED2242D680D9}" type="presOf" srcId="{025B4B2A-152F-481B-96B2-890546A7600B}" destId="{0E8E3A8A-413F-4727-B605-E495AB8FAEBB}" srcOrd="0" destOrd="0" presId="urn:microsoft.com/office/officeart/2005/8/layout/chevron1"/>
    <dgm:cxn modelId="{7F2E812F-A821-4690-AE8C-7E06B255A65B}" type="presParOf" srcId="{8DEF7B3F-2888-4798-961B-7E66087586B1}" destId="{14A5D415-6568-4FF7-A660-A8E32ABE32E4}" srcOrd="0" destOrd="0" presId="urn:microsoft.com/office/officeart/2005/8/layout/chevron1"/>
    <dgm:cxn modelId="{88464A1D-F2A4-409D-8BA4-AE465D78973C}" type="presParOf" srcId="{8DEF7B3F-2888-4798-961B-7E66087586B1}" destId="{E9FABAC9-8F0D-4A28-BBBC-D605EC5278C6}" srcOrd="1" destOrd="0" presId="urn:microsoft.com/office/officeart/2005/8/layout/chevron1"/>
    <dgm:cxn modelId="{F75BDB6C-FE15-4ED3-BE47-710AC70213CC}" type="presParOf" srcId="{8DEF7B3F-2888-4798-961B-7E66087586B1}" destId="{853C540D-8861-4C60-B026-6881C8803F44}" srcOrd="2" destOrd="0" presId="urn:microsoft.com/office/officeart/2005/8/layout/chevron1"/>
    <dgm:cxn modelId="{A6CF4413-4157-4A98-9338-84AF9215A4C7}" type="presParOf" srcId="{8DEF7B3F-2888-4798-961B-7E66087586B1}" destId="{7C8F362D-4EDD-4EC7-8306-BFDEEBE693AF}" srcOrd="3" destOrd="0" presId="urn:microsoft.com/office/officeart/2005/8/layout/chevron1"/>
    <dgm:cxn modelId="{4738F941-D6B1-45F7-89D8-FC3C866A27A7}" type="presParOf" srcId="{8DEF7B3F-2888-4798-961B-7E66087586B1}" destId="{0E8E3A8A-413F-4727-B605-E495AB8FAEBB}" srcOrd="4" destOrd="0" presId="urn:microsoft.com/office/officeart/2005/8/layout/chevron1"/>
    <dgm:cxn modelId="{774C4ADF-6055-4426-84DD-DEBE47133130}" type="presParOf" srcId="{8DEF7B3F-2888-4798-961B-7E66087586B1}" destId="{6E7F1E04-17D2-439D-9FF1-AF16EC36A4F9}" srcOrd="5" destOrd="0" presId="urn:microsoft.com/office/officeart/2005/8/layout/chevron1"/>
    <dgm:cxn modelId="{89F0A87A-218C-470E-BEFD-86BC3C0607E9}" type="presParOf" srcId="{8DEF7B3F-2888-4798-961B-7E66087586B1}" destId="{0DC02149-5D58-469A-8633-8CAEE4AA46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823A8-C966-4EE7-895E-8074AA99AD1F}" type="doc">
      <dgm:prSet loTypeId="urn:microsoft.com/office/officeart/2008/layout/CircleAccentTimeline#1" loCatId="process" qsTypeId="urn:microsoft.com/office/officeart/2005/8/quickstyle/simple1#2" qsCatId="simple" csTypeId="urn:microsoft.com/office/officeart/2005/8/colors/accent0_1#2" csCatId="mainScheme" phldr="1"/>
      <dgm:spPr/>
      <dgm:t>
        <a:bodyPr/>
        <a:lstStyle/>
        <a:p>
          <a:endParaRPr lang="zh-CN" altLang="en-US"/>
        </a:p>
      </dgm:t>
    </dgm:pt>
    <dgm:pt modelId="{584069BD-48CF-4379-8963-638673AD7764}">
      <dgm:prSet phldrT="[文本]" custT="1"/>
      <dgm:spPr/>
      <dgm:t>
        <a:bodyPr/>
        <a:lstStyle/>
        <a:p>
          <a:r>
            <a:rPr lang="zh-CN" altLang="en-US" sz="2000" dirty="0">
              <a:latin typeface="+mn-lt"/>
              <a:ea typeface="+mn-ea"/>
              <a:cs typeface="+mn-ea"/>
              <a:sym typeface="+mn-lt"/>
            </a:rPr>
            <a:t>专业技能一</a:t>
          </a:r>
        </a:p>
      </dgm:t>
    </dgm:pt>
    <dgm:pt modelId="{6325BBD2-C2AD-4A5A-9C23-9738AEF4603C}" type="parTrans" cxnId="{01472703-B18A-4764-9DD5-679B73FBE7E0}">
      <dgm:prSet/>
      <dgm:spPr/>
      <dgm:t>
        <a:bodyPr/>
        <a:lstStyle/>
        <a:p>
          <a:endParaRPr lang="zh-CN" altLang="en-US"/>
        </a:p>
      </dgm:t>
    </dgm:pt>
    <dgm:pt modelId="{44B76CF8-6C43-4677-AE4D-07F172855C43}" type="sibTrans" cxnId="{01472703-B18A-4764-9DD5-679B73FBE7E0}">
      <dgm:prSet/>
      <dgm:spPr/>
      <dgm:t>
        <a:bodyPr/>
        <a:lstStyle/>
        <a:p>
          <a:endParaRPr lang="zh-CN" altLang="en-US"/>
        </a:p>
      </dgm:t>
    </dgm:pt>
    <dgm:pt modelId="{54862ACC-100C-4FDA-9C4E-0A1ED0D2168B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D82491F5-DDFE-47A4-95DB-A15EDA913F40}" type="parTrans" cxnId="{9A73F140-6C3F-4612-AA14-2BAB5766F43B}">
      <dgm:prSet/>
      <dgm:spPr/>
      <dgm:t>
        <a:bodyPr/>
        <a:lstStyle/>
        <a:p>
          <a:endParaRPr lang="zh-CN" altLang="en-US"/>
        </a:p>
      </dgm:t>
    </dgm:pt>
    <dgm:pt modelId="{307E6AC3-2416-44CD-945F-51DF72ED54F4}" type="sibTrans" cxnId="{9A73F140-6C3F-4612-AA14-2BAB5766F43B}">
      <dgm:prSet/>
      <dgm:spPr/>
      <dgm:t>
        <a:bodyPr/>
        <a:lstStyle/>
        <a:p>
          <a:endParaRPr lang="zh-CN" altLang="en-US"/>
        </a:p>
      </dgm:t>
    </dgm:pt>
    <dgm:pt modelId="{1F8703C1-7345-4F16-92A0-756C811BC4BA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5F5CDC11-9B3C-4A3D-9042-47FCC9B232D2}" type="parTrans" cxnId="{425365D3-FE0C-4A24-B937-E540313F2EBD}">
      <dgm:prSet/>
      <dgm:spPr/>
      <dgm:t>
        <a:bodyPr/>
        <a:lstStyle/>
        <a:p>
          <a:endParaRPr lang="zh-CN" altLang="en-US"/>
        </a:p>
      </dgm:t>
    </dgm:pt>
    <dgm:pt modelId="{77101B2B-A08A-446C-8032-2A41A649F076}" type="sibTrans" cxnId="{425365D3-FE0C-4A24-B937-E540313F2EBD}">
      <dgm:prSet/>
      <dgm:spPr/>
      <dgm:t>
        <a:bodyPr/>
        <a:lstStyle/>
        <a:p>
          <a:endParaRPr lang="zh-CN" altLang="en-US"/>
        </a:p>
      </dgm:t>
    </dgm:pt>
    <dgm:pt modelId="{675A8EA3-A507-461A-86AF-BD94293D766B}">
      <dgm:prSet phldrT="[文本]" custT="1"/>
      <dgm:spPr/>
      <dgm:t>
        <a:bodyPr/>
        <a:lstStyle/>
        <a:p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ea"/>
              <a:sym typeface="+mn-lt"/>
            </a:rPr>
            <a:t>专业技能二</a:t>
          </a:r>
        </a:p>
      </dgm:t>
    </dgm:pt>
    <dgm:pt modelId="{FE86D7E5-39B6-4FCE-978E-EEB2F3935398}" type="parTrans" cxnId="{DA6B2D80-DF58-40B4-A1DB-6340D2946865}">
      <dgm:prSet/>
      <dgm:spPr/>
      <dgm:t>
        <a:bodyPr/>
        <a:lstStyle/>
        <a:p>
          <a:endParaRPr lang="zh-CN" altLang="en-US"/>
        </a:p>
      </dgm:t>
    </dgm:pt>
    <dgm:pt modelId="{6DB7A548-7377-44A2-9214-54D5C00BD550}" type="sibTrans" cxnId="{DA6B2D80-DF58-40B4-A1DB-6340D2946865}">
      <dgm:prSet/>
      <dgm:spPr/>
      <dgm:t>
        <a:bodyPr/>
        <a:lstStyle/>
        <a:p>
          <a:endParaRPr lang="zh-CN" altLang="en-US"/>
        </a:p>
      </dgm:t>
    </dgm:pt>
    <dgm:pt modelId="{D3BE5740-6384-4B3F-8B4E-AC478A0F7F5C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E49145AB-FB24-42A9-B4D9-B791744C55AB}" type="parTrans" cxnId="{9D388418-8A32-46C5-9EA9-E8E631714516}">
      <dgm:prSet/>
      <dgm:spPr/>
      <dgm:t>
        <a:bodyPr/>
        <a:lstStyle/>
        <a:p>
          <a:endParaRPr lang="zh-CN" altLang="en-US"/>
        </a:p>
      </dgm:t>
    </dgm:pt>
    <dgm:pt modelId="{9A30898B-5820-43DE-A6D0-16D2327D408C}" type="sibTrans" cxnId="{9D388418-8A32-46C5-9EA9-E8E631714516}">
      <dgm:prSet/>
      <dgm:spPr/>
      <dgm:t>
        <a:bodyPr/>
        <a:lstStyle/>
        <a:p>
          <a:endParaRPr lang="zh-CN" altLang="en-US"/>
        </a:p>
      </dgm:t>
    </dgm:pt>
    <dgm:pt modelId="{0068EB31-7F66-402F-AE5A-3AB0E242B0E4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73C2DCC2-03EE-467E-B584-0E86135650C2}" type="parTrans" cxnId="{61740847-C40B-4495-BC58-732CE6A22439}">
      <dgm:prSet/>
      <dgm:spPr/>
      <dgm:t>
        <a:bodyPr/>
        <a:lstStyle/>
        <a:p>
          <a:endParaRPr lang="zh-CN" altLang="en-US"/>
        </a:p>
      </dgm:t>
    </dgm:pt>
    <dgm:pt modelId="{EAD07C65-0668-4242-A636-648F4512F570}" type="sibTrans" cxnId="{61740847-C40B-4495-BC58-732CE6A22439}">
      <dgm:prSet/>
      <dgm:spPr/>
      <dgm:t>
        <a:bodyPr/>
        <a:lstStyle/>
        <a:p>
          <a:endParaRPr lang="zh-CN" altLang="en-US"/>
        </a:p>
      </dgm:t>
    </dgm:pt>
    <dgm:pt modelId="{DD23F0A1-57CE-4ADD-B6D6-37C52344314E}">
      <dgm:prSet phldrT="[文本]" custT="1"/>
      <dgm:spPr/>
      <dgm:t>
        <a:bodyPr/>
        <a:lstStyle/>
        <a:p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ea"/>
              <a:sym typeface="+mn-lt"/>
            </a:rPr>
            <a:t>专业技能三</a:t>
          </a:r>
        </a:p>
      </dgm:t>
    </dgm:pt>
    <dgm:pt modelId="{9515980A-7E9F-49AA-8DFE-3ECDF6B8CF61}" type="sibTrans" cxnId="{3050B171-C14A-48FC-B96B-81C2AA09DDB2}">
      <dgm:prSet/>
      <dgm:spPr/>
      <dgm:t>
        <a:bodyPr/>
        <a:lstStyle/>
        <a:p>
          <a:endParaRPr lang="zh-CN" altLang="en-US"/>
        </a:p>
      </dgm:t>
    </dgm:pt>
    <dgm:pt modelId="{D314A199-4D5C-4D15-85F1-636F3DA1A5D5}" type="parTrans" cxnId="{3050B171-C14A-48FC-B96B-81C2AA09DDB2}">
      <dgm:prSet/>
      <dgm:spPr/>
      <dgm:t>
        <a:bodyPr/>
        <a:lstStyle/>
        <a:p>
          <a:endParaRPr lang="zh-CN" altLang="en-US"/>
        </a:p>
      </dgm:t>
    </dgm:pt>
    <dgm:pt modelId="{71C58698-6E9C-4440-9E29-CBD7A8370398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A6F34846-13A1-4840-BE81-9CD524FC3D4B}" type="parTrans" cxnId="{38397C0A-0B9F-401A-AB7A-3BFBC3C43C0E}">
      <dgm:prSet/>
      <dgm:spPr/>
      <dgm:t>
        <a:bodyPr/>
        <a:lstStyle/>
        <a:p>
          <a:endParaRPr lang="zh-CN" altLang="en-US"/>
        </a:p>
      </dgm:t>
    </dgm:pt>
    <dgm:pt modelId="{ACEA24D6-754B-425E-BDB0-76D4DBEED436}" type="sibTrans" cxnId="{38397C0A-0B9F-401A-AB7A-3BFBC3C43C0E}">
      <dgm:prSet/>
      <dgm:spPr/>
      <dgm:t>
        <a:bodyPr/>
        <a:lstStyle/>
        <a:p>
          <a:endParaRPr lang="zh-CN" altLang="en-US"/>
        </a:p>
      </dgm:t>
    </dgm:pt>
    <dgm:pt modelId="{389C267C-8B95-4354-98B9-394E7B637B3A}">
      <dgm:prSet phldrT="[文本]" custT="1"/>
      <dgm:spPr/>
      <dgm:t>
        <a:bodyPr/>
        <a:lstStyle/>
        <a:p>
          <a:r>
            <a:rPr lang="zh-CN" altLang="en-US" sz="18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09C65996-5CB2-411B-9834-DEC844F0137F}" type="parTrans" cxnId="{500D2CF1-3BD7-46EE-99D5-0625BB3480F6}">
      <dgm:prSet/>
      <dgm:spPr/>
      <dgm:t>
        <a:bodyPr/>
        <a:lstStyle/>
        <a:p>
          <a:endParaRPr lang="zh-CN" altLang="en-US"/>
        </a:p>
      </dgm:t>
    </dgm:pt>
    <dgm:pt modelId="{3CCBB056-7A39-4D32-AF97-FD30A4030F7B}" type="sibTrans" cxnId="{500D2CF1-3BD7-46EE-99D5-0625BB3480F6}">
      <dgm:prSet/>
      <dgm:spPr/>
      <dgm:t>
        <a:bodyPr/>
        <a:lstStyle/>
        <a:p>
          <a:endParaRPr lang="zh-CN" altLang="en-US"/>
        </a:p>
      </dgm:t>
    </dgm:pt>
    <dgm:pt modelId="{460B36E5-03F1-42B9-BFC2-F53A44A9985C}" type="pres">
      <dgm:prSet presAssocID="{416823A8-C966-4EE7-895E-8074AA99AD1F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14DB4F1-C0D2-4522-A68A-36F846767A05}" type="pres">
      <dgm:prSet presAssocID="{584069BD-48CF-4379-8963-638673AD7764}" presName="parComposite" presStyleCnt="0"/>
      <dgm:spPr/>
    </dgm:pt>
    <dgm:pt modelId="{2F152A1F-C21E-4B8F-A707-CF00D763B4FB}" type="pres">
      <dgm:prSet presAssocID="{584069BD-48CF-4379-8963-638673AD7764}" presName="parBigCircle" presStyleLbl="node0" presStyleIdx="0" presStyleCnt="3"/>
      <dgm:spPr/>
    </dgm:pt>
    <dgm:pt modelId="{1E2D07FD-19D9-42B7-8C4F-120E45707ACB}" type="pres">
      <dgm:prSet presAssocID="{584069BD-48CF-4379-8963-638673AD7764}" presName="parTx" presStyleLbl="revTx" presStyleIdx="0" presStyleCnt="15"/>
      <dgm:spPr/>
      <dgm:t>
        <a:bodyPr/>
        <a:lstStyle/>
        <a:p>
          <a:endParaRPr lang="zh-CN" altLang="en-US"/>
        </a:p>
      </dgm:t>
    </dgm:pt>
    <dgm:pt modelId="{0DBAE10E-5218-4E4C-9394-7CC15062F48C}" type="pres">
      <dgm:prSet presAssocID="{584069BD-48CF-4379-8963-638673AD7764}" presName="bSpace" presStyleCnt="0"/>
      <dgm:spPr/>
    </dgm:pt>
    <dgm:pt modelId="{77461E50-B88C-49AE-A933-C20D2F27D591}" type="pres">
      <dgm:prSet presAssocID="{584069BD-48CF-4379-8963-638673AD7764}" presName="parBackupNorm" presStyleCnt="0"/>
      <dgm:spPr/>
    </dgm:pt>
    <dgm:pt modelId="{1A2EE3AF-9F81-4430-8CEB-61C719DA0375}" type="pres">
      <dgm:prSet presAssocID="{44B76CF8-6C43-4677-AE4D-07F172855C43}" presName="parSpace" presStyleCnt="0"/>
      <dgm:spPr/>
    </dgm:pt>
    <dgm:pt modelId="{D0EA4338-0E60-46BF-A86A-8D8F156733C6}" type="pres">
      <dgm:prSet presAssocID="{54862ACC-100C-4FDA-9C4E-0A1ED0D2168B}" presName="desBackupLeftNorm" presStyleCnt="0"/>
      <dgm:spPr/>
    </dgm:pt>
    <dgm:pt modelId="{29D43891-83F7-462E-979D-65C41E916AB9}" type="pres">
      <dgm:prSet presAssocID="{54862ACC-100C-4FDA-9C4E-0A1ED0D2168B}" presName="desComposite" presStyleCnt="0"/>
      <dgm:spPr/>
    </dgm:pt>
    <dgm:pt modelId="{7CC60886-01C6-45DC-9347-5D0817DC607F}" type="pres">
      <dgm:prSet presAssocID="{54862ACC-100C-4FDA-9C4E-0A1ED0D2168B}" presName="desCircle" presStyleLbl="node1" presStyleIdx="0" presStyleCnt="6"/>
      <dgm:spPr/>
    </dgm:pt>
    <dgm:pt modelId="{C9D9D531-3CF6-4854-B467-3C24C8BB21D1}" type="pres">
      <dgm:prSet presAssocID="{54862ACC-100C-4FDA-9C4E-0A1ED0D2168B}" presName="chTx" presStyleLbl="revTx" presStyleIdx="1" presStyleCnt="15"/>
      <dgm:spPr/>
      <dgm:t>
        <a:bodyPr/>
        <a:lstStyle/>
        <a:p>
          <a:endParaRPr lang="zh-CN" altLang="en-US"/>
        </a:p>
      </dgm:t>
    </dgm:pt>
    <dgm:pt modelId="{5CA2D44F-A748-469F-8389-7A87BB02C912}" type="pres">
      <dgm:prSet presAssocID="{54862ACC-100C-4FDA-9C4E-0A1ED0D2168B}" presName="desTx" presStyleLbl="revTx" presStyleIdx="2" presStyleCnt="15">
        <dgm:presLayoutVars>
          <dgm:bulletEnabled val="1"/>
        </dgm:presLayoutVars>
      </dgm:prSet>
      <dgm:spPr/>
    </dgm:pt>
    <dgm:pt modelId="{DC5640B6-49F1-4546-8761-A7A1590DE666}" type="pres">
      <dgm:prSet presAssocID="{54862ACC-100C-4FDA-9C4E-0A1ED0D2168B}" presName="desBackupRightNorm" presStyleCnt="0"/>
      <dgm:spPr/>
    </dgm:pt>
    <dgm:pt modelId="{37BBD134-67DC-4488-98AC-4D7D4B985A9C}" type="pres">
      <dgm:prSet presAssocID="{307E6AC3-2416-44CD-945F-51DF72ED54F4}" presName="desSpace" presStyleCnt="0"/>
      <dgm:spPr/>
    </dgm:pt>
    <dgm:pt modelId="{231BD140-DBBB-4DC7-8C2E-F9761DD90BE0}" type="pres">
      <dgm:prSet presAssocID="{1F8703C1-7345-4F16-92A0-756C811BC4BA}" presName="desBackupLeftNorm" presStyleCnt="0"/>
      <dgm:spPr/>
    </dgm:pt>
    <dgm:pt modelId="{767A8598-D64F-41C3-97D9-9F82CC3448F6}" type="pres">
      <dgm:prSet presAssocID="{1F8703C1-7345-4F16-92A0-756C811BC4BA}" presName="desComposite" presStyleCnt="0"/>
      <dgm:spPr/>
    </dgm:pt>
    <dgm:pt modelId="{1D59F055-112E-4247-80D3-C74068C22888}" type="pres">
      <dgm:prSet presAssocID="{1F8703C1-7345-4F16-92A0-756C811BC4BA}" presName="desCircle" presStyleLbl="node1" presStyleIdx="1" presStyleCnt="6"/>
      <dgm:spPr/>
    </dgm:pt>
    <dgm:pt modelId="{E9E8D265-B4D3-48D8-8F82-F31145F995A2}" type="pres">
      <dgm:prSet presAssocID="{1F8703C1-7345-4F16-92A0-756C811BC4BA}" presName="chTx" presStyleLbl="revTx" presStyleIdx="3" presStyleCnt="15"/>
      <dgm:spPr/>
      <dgm:t>
        <a:bodyPr/>
        <a:lstStyle/>
        <a:p>
          <a:endParaRPr lang="zh-CN" altLang="en-US"/>
        </a:p>
      </dgm:t>
    </dgm:pt>
    <dgm:pt modelId="{7637D949-42D2-4B2B-B488-A37788485D0A}" type="pres">
      <dgm:prSet presAssocID="{1F8703C1-7345-4F16-92A0-756C811BC4BA}" presName="desTx" presStyleLbl="revTx" presStyleIdx="4" presStyleCnt="15">
        <dgm:presLayoutVars>
          <dgm:bulletEnabled val="1"/>
        </dgm:presLayoutVars>
      </dgm:prSet>
      <dgm:spPr/>
    </dgm:pt>
    <dgm:pt modelId="{FBCB9937-75F1-4DE2-9AAA-3F1405655864}" type="pres">
      <dgm:prSet presAssocID="{1F8703C1-7345-4F16-92A0-756C811BC4BA}" presName="desBackupRightNorm" presStyleCnt="0"/>
      <dgm:spPr/>
    </dgm:pt>
    <dgm:pt modelId="{DE273DF9-162B-493E-8EEC-39F1AA36F507}" type="pres">
      <dgm:prSet presAssocID="{77101B2B-A08A-446C-8032-2A41A649F076}" presName="desSpace" presStyleCnt="0"/>
      <dgm:spPr/>
    </dgm:pt>
    <dgm:pt modelId="{7B2C71EB-8925-48DB-AE1B-447F9B6E6453}" type="pres">
      <dgm:prSet presAssocID="{675A8EA3-A507-461A-86AF-BD94293D766B}" presName="parComposite" presStyleCnt="0"/>
      <dgm:spPr/>
    </dgm:pt>
    <dgm:pt modelId="{8A8ABF25-FD04-4FB0-BFDB-4F0C7703C910}" type="pres">
      <dgm:prSet presAssocID="{675A8EA3-A507-461A-86AF-BD94293D766B}" presName="parBigCircle" presStyleLbl="node0" presStyleIdx="1" presStyleCnt="3"/>
      <dgm:spPr/>
    </dgm:pt>
    <dgm:pt modelId="{88733330-F2E2-4E75-972B-3DD58CC7F4C5}" type="pres">
      <dgm:prSet presAssocID="{675A8EA3-A507-461A-86AF-BD94293D766B}" presName="parTx" presStyleLbl="revTx" presStyleIdx="5" presStyleCnt="15"/>
      <dgm:spPr/>
      <dgm:t>
        <a:bodyPr/>
        <a:lstStyle/>
        <a:p>
          <a:endParaRPr lang="zh-CN" altLang="en-US"/>
        </a:p>
      </dgm:t>
    </dgm:pt>
    <dgm:pt modelId="{EA35F15A-AA48-4288-9B56-7211A762DF51}" type="pres">
      <dgm:prSet presAssocID="{675A8EA3-A507-461A-86AF-BD94293D766B}" presName="bSpace" presStyleCnt="0"/>
      <dgm:spPr/>
    </dgm:pt>
    <dgm:pt modelId="{826BE0DC-600C-43D1-9762-EEF8A2AB3761}" type="pres">
      <dgm:prSet presAssocID="{675A8EA3-A507-461A-86AF-BD94293D766B}" presName="parBackupNorm" presStyleCnt="0"/>
      <dgm:spPr/>
    </dgm:pt>
    <dgm:pt modelId="{4F055A79-8403-4BA1-88D8-D3CE0BE23721}" type="pres">
      <dgm:prSet presAssocID="{6DB7A548-7377-44A2-9214-54D5C00BD550}" presName="parSpace" presStyleCnt="0"/>
      <dgm:spPr/>
    </dgm:pt>
    <dgm:pt modelId="{19F0DE83-43D7-4D73-8C19-BB20070269B1}" type="pres">
      <dgm:prSet presAssocID="{D3BE5740-6384-4B3F-8B4E-AC478A0F7F5C}" presName="desBackupLeftNorm" presStyleCnt="0"/>
      <dgm:spPr/>
    </dgm:pt>
    <dgm:pt modelId="{B7AA1041-16A4-4B9A-A044-50547271DA10}" type="pres">
      <dgm:prSet presAssocID="{D3BE5740-6384-4B3F-8B4E-AC478A0F7F5C}" presName="desComposite" presStyleCnt="0"/>
      <dgm:spPr/>
    </dgm:pt>
    <dgm:pt modelId="{9214B8F4-9148-4D7E-8C85-156916189AA0}" type="pres">
      <dgm:prSet presAssocID="{D3BE5740-6384-4B3F-8B4E-AC478A0F7F5C}" presName="desCircle" presStyleLbl="node1" presStyleIdx="2" presStyleCnt="6"/>
      <dgm:spPr/>
    </dgm:pt>
    <dgm:pt modelId="{83101165-158C-4658-A6F2-30DDA9E18147}" type="pres">
      <dgm:prSet presAssocID="{D3BE5740-6384-4B3F-8B4E-AC478A0F7F5C}" presName="chTx" presStyleLbl="revTx" presStyleIdx="6" presStyleCnt="15"/>
      <dgm:spPr/>
      <dgm:t>
        <a:bodyPr/>
        <a:lstStyle/>
        <a:p>
          <a:endParaRPr lang="zh-CN" altLang="en-US"/>
        </a:p>
      </dgm:t>
    </dgm:pt>
    <dgm:pt modelId="{836EA209-0A15-41D8-A3E2-130C1AE88372}" type="pres">
      <dgm:prSet presAssocID="{D3BE5740-6384-4B3F-8B4E-AC478A0F7F5C}" presName="desTx" presStyleLbl="revTx" presStyleIdx="7" presStyleCnt="15">
        <dgm:presLayoutVars>
          <dgm:bulletEnabled val="1"/>
        </dgm:presLayoutVars>
      </dgm:prSet>
      <dgm:spPr/>
    </dgm:pt>
    <dgm:pt modelId="{B03D47DE-F9CF-409B-82E2-F1AFAA3CB4E3}" type="pres">
      <dgm:prSet presAssocID="{D3BE5740-6384-4B3F-8B4E-AC478A0F7F5C}" presName="desBackupRightNorm" presStyleCnt="0"/>
      <dgm:spPr/>
    </dgm:pt>
    <dgm:pt modelId="{F42E0CF1-2A72-4B86-B6FC-31CC399C6A1E}" type="pres">
      <dgm:prSet presAssocID="{9A30898B-5820-43DE-A6D0-16D2327D408C}" presName="desSpace" presStyleCnt="0"/>
      <dgm:spPr/>
    </dgm:pt>
    <dgm:pt modelId="{30B116F7-D33C-4180-89FE-8913301CE4F1}" type="pres">
      <dgm:prSet presAssocID="{0068EB31-7F66-402F-AE5A-3AB0E242B0E4}" presName="desBackupLeftNorm" presStyleCnt="0"/>
      <dgm:spPr/>
    </dgm:pt>
    <dgm:pt modelId="{42F9D76F-FBD6-4D55-8B21-1EC4C1E285B9}" type="pres">
      <dgm:prSet presAssocID="{0068EB31-7F66-402F-AE5A-3AB0E242B0E4}" presName="desComposite" presStyleCnt="0"/>
      <dgm:spPr/>
    </dgm:pt>
    <dgm:pt modelId="{A4840F9D-3F4C-44D9-AFB6-576BBE01D628}" type="pres">
      <dgm:prSet presAssocID="{0068EB31-7F66-402F-AE5A-3AB0E242B0E4}" presName="desCircle" presStyleLbl="node1" presStyleIdx="3" presStyleCnt="6"/>
      <dgm:spPr/>
    </dgm:pt>
    <dgm:pt modelId="{05F9C581-048F-4B4B-88AD-CD086724AD18}" type="pres">
      <dgm:prSet presAssocID="{0068EB31-7F66-402F-AE5A-3AB0E242B0E4}" presName="chTx" presStyleLbl="revTx" presStyleIdx="8" presStyleCnt="15"/>
      <dgm:spPr/>
      <dgm:t>
        <a:bodyPr/>
        <a:lstStyle/>
        <a:p>
          <a:endParaRPr lang="zh-CN" altLang="en-US"/>
        </a:p>
      </dgm:t>
    </dgm:pt>
    <dgm:pt modelId="{A7E809AB-31DB-40A2-A1B0-F73C5B3EB9D6}" type="pres">
      <dgm:prSet presAssocID="{0068EB31-7F66-402F-AE5A-3AB0E242B0E4}" presName="desTx" presStyleLbl="revTx" presStyleIdx="9" presStyleCnt="15">
        <dgm:presLayoutVars>
          <dgm:bulletEnabled val="1"/>
        </dgm:presLayoutVars>
      </dgm:prSet>
      <dgm:spPr/>
    </dgm:pt>
    <dgm:pt modelId="{8F5C3C5A-6BC6-40BF-88D5-0625AAEE20EC}" type="pres">
      <dgm:prSet presAssocID="{0068EB31-7F66-402F-AE5A-3AB0E242B0E4}" presName="desBackupRightNorm" presStyleCnt="0"/>
      <dgm:spPr/>
    </dgm:pt>
    <dgm:pt modelId="{002D9B8C-530F-4D51-8038-08626430E825}" type="pres">
      <dgm:prSet presAssocID="{EAD07C65-0668-4242-A636-648F4512F570}" presName="desSpace" presStyleCnt="0"/>
      <dgm:spPr/>
    </dgm:pt>
    <dgm:pt modelId="{22B4AE16-0C30-4450-8D88-6DF9E9446E4C}" type="pres">
      <dgm:prSet presAssocID="{DD23F0A1-57CE-4ADD-B6D6-37C52344314E}" presName="parComposite" presStyleCnt="0"/>
      <dgm:spPr/>
    </dgm:pt>
    <dgm:pt modelId="{91D29E7C-C3FB-4CE6-8147-D59277D9A5DE}" type="pres">
      <dgm:prSet presAssocID="{DD23F0A1-57CE-4ADD-B6D6-37C52344314E}" presName="parBigCircle" presStyleLbl="node0" presStyleIdx="2" presStyleCnt="3"/>
      <dgm:spPr/>
    </dgm:pt>
    <dgm:pt modelId="{E346D79A-9347-4C7D-8342-0FC8F9A6E69C}" type="pres">
      <dgm:prSet presAssocID="{DD23F0A1-57CE-4ADD-B6D6-37C52344314E}" presName="parTx" presStyleLbl="revTx" presStyleIdx="10" presStyleCnt="15"/>
      <dgm:spPr/>
      <dgm:t>
        <a:bodyPr/>
        <a:lstStyle/>
        <a:p>
          <a:endParaRPr lang="zh-CN" altLang="en-US"/>
        </a:p>
      </dgm:t>
    </dgm:pt>
    <dgm:pt modelId="{A5D47394-F5EE-4AD0-8C10-E20AD4D5839B}" type="pres">
      <dgm:prSet presAssocID="{DD23F0A1-57CE-4ADD-B6D6-37C52344314E}" presName="bSpace" presStyleCnt="0"/>
      <dgm:spPr/>
    </dgm:pt>
    <dgm:pt modelId="{DD844ED3-5BC9-488E-B253-110D1F3653AD}" type="pres">
      <dgm:prSet presAssocID="{DD23F0A1-57CE-4ADD-B6D6-37C52344314E}" presName="parBackupNorm" presStyleCnt="0"/>
      <dgm:spPr/>
    </dgm:pt>
    <dgm:pt modelId="{797160AC-5663-4D40-A6C1-50BB55099039}" type="pres">
      <dgm:prSet presAssocID="{9515980A-7E9F-49AA-8DFE-3ECDF6B8CF61}" presName="parSpace" presStyleCnt="0"/>
      <dgm:spPr/>
    </dgm:pt>
    <dgm:pt modelId="{F0754DDE-E107-4D77-A285-4E3BB1B46053}" type="pres">
      <dgm:prSet presAssocID="{71C58698-6E9C-4440-9E29-CBD7A8370398}" presName="desBackupLeftNorm" presStyleCnt="0"/>
      <dgm:spPr/>
    </dgm:pt>
    <dgm:pt modelId="{C92C56E7-CF61-42C7-A106-3BC2EFDFA7CE}" type="pres">
      <dgm:prSet presAssocID="{71C58698-6E9C-4440-9E29-CBD7A8370398}" presName="desComposite" presStyleCnt="0"/>
      <dgm:spPr/>
    </dgm:pt>
    <dgm:pt modelId="{6C985224-BB35-44C6-A080-621D4AF2FDAE}" type="pres">
      <dgm:prSet presAssocID="{71C58698-6E9C-4440-9E29-CBD7A8370398}" presName="desCircle" presStyleLbl="node1" presStyleIdx="4" presStyleCnt="6"/>
      <dgm:spPr/>
    </dgm:pt>
    <dgm:pt modelId="{209BCB8F-4E3E-42C6-87F3-10150CBE8676}" type="pres">
      <dgm:prSet presAssocID="{71C58698-6E9C-4440-9E29-CBD7A8370398}" presName="chTx" presStyleLbl="revTx" presStyleIdx="11" presStyleCnt="15"/>
      <dgm:spPr/>
      <dgm:t>
        <a:bodyPr/>
        <a:lstStyle/>
        <a:p>
          <a:endParaRPr lang="zh-CN" altLang="en-US"/>
        </a:p>
      </dgm:t>
    </dgm:pt>
    <dgm:pt modelId="{EB67DD44-3588-44BC-A645-76063DDB901C}" type="pres">
      <dgm:prSet presAssocID="{71C58698-6E9C-4440-9E29-CBD7A8370398}" presName="desTx" presStyleLbl="revTx" presStyleIdx="12" presStyleCnt="15">
        <dgm:presLayoutVars>
          <dgm:bulletEnabled val="1"/>
        </dgm:presLayoutVars>
      </dgm:prSet>
      <dgm:spPr/>
    </dgm:pt>
    <dgm:pt modelId="{AEE8345D-72BE-4488-8A18-76BAD229F927}" type="pres">
      <dgm:prSet presAssocID="{71C58698-6E9C-4440-9E29-CBD7A8370398}" presName="desBackupRightNorm" presStyleCnt="0"/>
      <dgm:spPr/>
    </dgm:pt>
    <dgm:pt modelId="{B3C3F3AD-A5C8-4DE5-BB0C-28CC2087B9C0}" type="pres">
      <dgm:prSet presAssocID="{ACEA24D6-754B-425E-BDB0-76D4DBEED436}" presName="desSpace" presStyleCnt="0"/>
      <dgm:spPr/>
    </dgm:pt>
    <dgm:pt modelId="{C569DA2E-7AD8-47D2-9E14-81A9AEDFB0B7}" type="pres">
      <dgm:prSet presAssocID="{389C267C-8B95-4354-98B9-394E7B637B3A}" presName="desBackupLeftNorm" presStyleCnt="0"/>
      <dgm:spPr/>
    </dgm:pt>
    <dgm:pt modelId="{9C828A6C-9709-4C6A-A7C2-8E9FC6315981}" type="pres">
      <dgm:prSet presAssocID="{389C267C-8B95-4354-98B9-394E7B637B3A}" presName="desComposite" presStyleCnt="0"/>
      <dgm:spPr/>
    </dgm:pt>
    <dgm:pt modelId="{BDC8707F-3CB8-43C7-940A-DF807B7A3C6A}" type="pres">
      <dgm:prSet presAssocID="{389C267C-8B95-4354-98B9-394E7B637B3A}" presName="desCircle" presStyleLbl="node1" presStyleIdx="5" presStyleCnt="6"/>
      <dgm:spPr/>
    </dgm:pt>
    <dgm:pt modelId="{359A8714-9E4A-4739-B66D-2FDBEADA6212}" type="pres">
      <dgm:prSet presAssocID="{389C267C-8B95-4354-98B9-394E7B637B3A}" presName="chTx" presStyleLbl="revTx" presStyleIdx="13" presStyleCnt="15"/>
      <dgm:spPr/>
      <dgm:t>
        <a:bodyPr/>
        <a:lstStyle/>
        <a:p>
          <a:endParaRPr lang="zh-CN" altLang="en-US"/>
        </a:p>
      </dgm:t>
    </dgm:pt>
    <dgm:pt modelId="{7485D30B-2605-42B5-AEF2-AD8881DDC325}" type="pres">
      <dgm:prSet presAssocID="{389C267C-8B95-4354-98B9-394E7B637B3A}" presName="desTx" presStyleLbl="revTx" presStyleIdx="14" presStyleCnt="15">
        <dgm:presLayoutVars>
          <dgm:bulletEnabled val="1"/>
        </dgm:presLayoutVars>
      </dgm:prSet>
      <dgm:spPr/>
    </dgm:pt>
    <dgm:pt modelId="{F7E51BB5-784F-4433-9179-785C5F289820}" type="pres">
      <dgm:prSet presAssocID="{389C267C-8B95-4354-98B9-394E7B637B3A}" presName="desBackupRightNorm" presStyleCnt="0"/>
      <dgm:spPr/>
    </dgm:pt>
    <dgm:pt modelId="{2CFBAA81-8FC0-4B0F-9165-86D878FA0FD6}" type="pres">
      <dgm:prSet presAssocID="{3CCBB056-7A39-4D32-AF97-FD30A4030F7B}" presName="desSpace" presStyleCnt="0"/>
      <dgm:spPr/>
    </dgm:pt>
  </dgm:ptLst>
  <dgm:cxnLst>
    <dgm:cxn modelId="{0A95A18A-D875-47B2-9466-274ECE8C22DC}" type="presOf" srcId="{584069BD-48CF-4379-8963-638673AD7764}" destId="{1E2D07FD-19D9-42B7-8C4F-120E45707ACB}" srcOrd="0" destOrd="0" presId="urn:microsoft.com/office/officeart/2008/layout/CircleAccentTimeline#1"/>
    <dgm:cxn modelId="{61740847-C40B-4495-BC58-732CE6A22439}" srcId="{675A8EA3-A507-461A-86AF-BD94293D766B}" destId="{0068EB31-7F66-402F-AE5A-3AB0E242B0E4}" srcOrd="1" destOrd="0" parTransId="{73C2DCC2-03EE-467E-B584-0E86135650C2}" sibTransId="{EAD07C65-0668-4242-A636-648F4512F570}"/>
    <dgm:cxn modelId="{425365D3-FE0C-4A24-B937-E540313F2EBD}" srcId="{584069BD-48CF-4379-8963-638673AD7764}" destId="{1F8703C1-7345-4F16-92A0-756C811BC4BA}" srcOrd="1" destOrd="0" parTransId="{5F5CDC11-9B3C-4A3D-9042-47FCC9B232D2}" sibTransId="{77101B2B-A08A-446C-8032-2A41A649F076}"/>
    <dgm:cxn modelId="{3050B171-C14A-48FC-B96B-81C2AA09DDB2}" srcId="{416823A8-C966-4EE7-895E-8074AA99AD1F}" destId="{DD23F0A1-57CE-4ADD-B6D6-37C52344314E}" srcOrd="2" destOrd="0" parTransId="{D314A199-4D5C-4D15-85F1-636F3DA1A5D5}" sibTransId="{9515980A-7E9F-49AA-8DFE-3ECDF6B8CF61}"/>
    <dgm:cxn modelId="{01472703-B18A-4764-9DD5-679B73FBE7E0}" srcId="{416823A8-C966-4EE7-895E-8074AA99AD1F}" destId="{584069BD-48CF-4379-8963-638673AD7764}" srcOrd="0" destOrd="0" parTransId="{6325BBD2-C2AD-4A5A-9C23-9738AEF4603C}" sibTransId="{44B76CF8-6C43-4677-AE4D-07F172855C43}"/>
    <dgm:cxn modelId="{053C2750-51FE-4D2B-82C6-0C066CF1FF39}" type="presOf" srcId="{D3BE5740-6384-4B3F-8B4E-AC478A0F7F5C}" destId="{83101165-158C-4658-A6F2-30DDA9E18147}" srcOrd="0" destOrd="0" presId="urn:microsoft.com/office/officeart/2008/layout/CircleAccentTimeline#1"/>
    <dgm:cxn modelId="{3800DE7A-B97B-465E-9868-7BEA3200E366}" type="presOf" srcId="{71C58698-6E9C-4440-9E29-CBD7A8370398}" destId="{209BCB8F-4E3E-42C6-87F3-10150CBE8676}" srcOrd="0" destOrd="0" presId="urn:microsoft.com/office/officeart/2008/layout/CircleAccentTimeline#1"/>
    <dgm:cxn modelId="{9A73F140-6C3F-4612-AA14-2BAB5766F43B}" srcId="{584069BD-48CF-4379-8963-638673AD7764}" destId="{54862ACC-100C-4FDA-9C4E-0A1ED0D2168B}" srcOrd="0" destOrd="0" parTransId="{D82491F5-DDFE-47A4-95DB-A15EDA913F40}" sibTransId="{307E6AC3-2416-44CD-945F-51DF72ED54F4}"/>
    <dgm:cxn modelId="{BE75408E-2694-456F-9E59-A11C80C6A3E1}" type="presOf" srcId="{DD23F0A1-57CE-4ADD-B6D6-37C52344314E}" destId="{E346D79A-9347-4C7D-8342-0FC8F9A6E69C}" srcOrd="0" destOrd="0" presId="urn:microsoft.com/office/officeart/2008/layout/CircleAccentTimeline#1"/>
    <dgm:cxn modelId="{38397C0A-0B9F-401A-AB7A-3BFBC3C43C0E}" srcId="{DD23F0A1-57CE-4ADD-B6D6-37C52344314E}" destId="{71C58698-6E9C-4440-9E29-CBD7A8370398}" srcOrd="0" destOrd="0" parTransId="{A6F34846-13A1-4840-BE81-9CD524FC3D4B}" sibTransId="{ACEA24D6-754B-425E-BDB0-76D4DBEED436}"/>
    <dgm:cxn modelId="{DA6B2D80-DF58-40B4-A1DB-6340D2946865}" srcId="{416823A8-C966-4EE7-895E-8074AA99AD1F}" destId="{675A8EA3-A507-461A-86AF-BD94293D766B}" srcOrd="1" destOrd="0" parTransId="{FE86D7E5-39B6-4FCE-978E-EEB2F3935398}" sibTransId="{6DB7A548-7377-44A2-9214-54D5C00BD550}"/>
    <dgm:cxn modelId="{77D9A597-BFDF-40CF-82A7-423DF1B1A185}" type="presOf" srcId="{0068EB31-7F66-402F-AE5A-3AB0E242B0E4}" destId="{05F9C581-048F-4B4B-88AD-CD086724AD18}" srcOrd="0" destOrd="0" presId="urn:microsoft.com/office/officeart/2008/layout/CircleAccentTimeline#1"/>
    <dgm:cxn modelId="{5908F780-BCDE-45EC-8FBE-8AF5D99D1F0B}" type="presOf" srcId="{389C267C-8B95-4354-98B9-394E7B637B3A}" destId="{359A8714-9E4A-4739-B66D-2FDBEADA6212}" srcOrd="0" destOrd="0" presId="urn:microsoft.com/office/officeart/2008/layout/CircleAccentTimeline#1"/>
    <dgm:cxn modelId="{500D2CF1-3BD7-46EE-99D5-0625BB3480F6}" srcId="{DD23F0A1-57CE-4ADD-B6D6-37C52344314E}" destId="{389C267C-8B95-4354-98B9-394E7B637B3A}" srcOrd="1" destOrd="0" parTransId="{09C65996-5CB2-411B-9834-DEC844F0137F}" sibTransId="{3CCBB056-7A39-4D32-AF97-FD30A4030F7B}"/>
    <dgm:cxn modelId="{3F7722B4-B99D-491D-BDEB-4A66D7F7B298}" type="presOf" srcId="{675A8EA3-A507-461A-86AF-BD94293D766B}" destId="{88733330-F2E2-4E75-972B-3DD58CC7F4C5}" srcOrd="0" destOrd="0" presId="urn:microsoft.com/office/officeart/2008/layout/CircleAccentTimeline#1"/>
    <dgm:cxn modelId="{7B175CD0-08ED-42BC-8000-ECA012659805}" type="presOf" srcId="{54862ACC-100C-4FDA-9C4E-0A1ED0D2168B}" destId="{C9D9D531-3CF6-4854-B467-3C24C8BB21D1}" srcOrd="0" destOrd="0" presId="urn:microsoft.com/office/officeart/2008/layout/CircleAccentTimeline#1"/>
    <dgm:cxn modelId="{9D388418-8A32-46C5-9EA9-E8E631714516}" srcId="{675A8EA3-A507-461A-86AF-BD94293D766B}" destId="{D3BE5740-6384-4B3F-8B4E-AC478A0F7F5C}" srcOrd="0" destOrd="0" parTransId="{E49145AB-FB24-42A9-B4D9-B791744C55AB}" sibTransId="{9A30898B-5820-43DE-A6D0-16D2327D408C}"/>
    <dgm:cxn modelId="{F4C83461-2544-4065-9429-D850F8273874}" type="presOf" srcId="{416823A8-C966-4EE7-895E-8074AA99AD1F}" destId="{460B36E5-03F1-42B9-BFC2-F53A44A9985C}" srcOrd="0" destOrd="0" presId="urn:microsoft.com/office/officeart/2008/layout/CircleAccentTimeline#1"/>
    <dgm:cxn modelId="{6565828B-91AF-4E19-904A-A2E15EE5E146}" type="presOf" srcId="{1F8703C1-7345-4F16-92A0-756C811BC4BA}" destId="{E9E8D265-B4D3-48D8-8F82-F31145F995A2}" srcOrd="0" destOrd="0" presId="urn:microsoft.com/office/officeart/2008/layout/CircleAccentTimeline#1"/>
    <dgm:cxn modelId="{1F208257-552D-47F3-A39B-6FE743CDC713}" type="presParOf" srcId="{460B36E5-03F1-42B9-BFC2-F53A44A9985C}" destId="{E14DB4F1-C0D2-4522-A68A-36F846767A05}" srcOrd="0" destOrd="0" presId="urn:microsoft.com/office/officeart/2008/layout/CircleAccentTimeline#1"/>
    <dgm:cxn modelId="{232A6BAA-FD83-4F05-8A7B-4A4579FD3A60}" type="presParOf" srcId="{E14DB4F1-C0D2-4522-A68A-36F846767A05}" destId="{2F152A1F-C21E-4B8F-A707-CF00D763B4FB}" srcOrd="0" destOrd="0" presId="urn:microsoft.com/office/officeart/2008/layout/CircleAccentTimeline#1"/>
    <dgm:cxn modelId="{A429E689-DC0B-4806-8580-821E261F647B}" type="presParOf" srcId="{E14DB4F1-C0D2-4522-A68A-36F846767A05}" destId="{1E2D07FD-19D9-42B7-8C4F-120E45707ACB}" srcOrd="1" destOrd="0" presId="urn:microsoft.com/office/officeart/2008/layout/CircleAccentTimeline#1"/>
    <dgm:cxn modelId="{AE0EBB08-125D-4ED6-B1AB-3CCCE7AD38FB}" type="presParOf" srcId="{E14DB4F1-C0D2-4522-A68A-36F846767A05}" destId="{0DBAE10E-5218-4E4C-9394-7CC15062F48C}" srcOrd="2" destOrd="0" presId="urn:microsoft.com/office/officeart/2008/layout/CircleAccentTimeline#1"/>
    <dgm:cxn modelId="{3E389E04-E672-433B-AE85-17861E90B6C4}" type="presParOf" srcId="{460B36E5-03F1-42B9-BFC2-F53A44A9985C}" destId="{77461E50-B88C-49AE-A933-C20D2F27D591}" srcOrd="1" destOrd="0" presId="urn:microsoft.com/office/officeart/2008/layout/CircleAccentTimeline#1"/>
    <dgm:cxn modelId="{0A97D95A-06EB-4523-8DFC-0D018CF157D5}" type="presParOf" srcId="{460B36E5-03F1-42B9-BFC2-F53A44A9985C}" destId="{1A2EE3AF-9F81-4430-8CEB-61C719DA0375}" srcOrd="2" destOrd="0" presId="urn:microsoft.com/office/officeart/2008/layout/CircleAccentTimeline#1"/>
    <dgm:cxn modelId="{FEF7D36F-F395-4621-8BCB-6D5DEA532348}" type="presParOf" srcId="{460B36E5-03F1-42B9-BFC2-F53A44A9985C}" destId="{D0EA4338-0E60-46BF-A86A-8D8F156733C6}" srcOrd="3" destOrd="0" presId="urn:microsoft.com/office/officeart/2008/layout/CircleAccentTimeline#1"/>
    <dgm:cxn modelId="{4F241C8E-5A0A-41E4-B33E-C96559C93AED}" type="presParOf" srcId="{460B36E5-03F1-42B9-BFC2-F53A44A9985C}" destId="{29D43891-83F7-462E-979D-65C41E916AB9}" srcOrd="4" destOrd="0" presId="urn:microsoft.com/office/officeart/2008/layout/CircleAccentTimeline#1"/>
    <dgm:cxn modelId="{BD3D0523-92D5-44C9-A5F2-5DF296EE41F7}" type="presParOf" srcId="{29D43891-83F7-462E-979D-65C41E916AB9}" destId="{7CC60886-01C6-45DC-9347-5D0817DC607F}" srcOrd="0" destOrd="0" presId="urn:microsoft.com/office/officeart/2008/layout/CircleAccentTimeline#1"/>
    <dgm:cxn modelId="{478FC841-3497-4DC0-8AF6-DF0C7E55635C}" type="presParOf" srcId="{29D43891-83F7-462E-979D-65C41E916AB9}" destId="{C9D9D531-3CF6-4854-B467-3C24C8BB21D1}" srcOrd="1" destOrd="0" presId="urn:microsoft.com/office/officeart/2008/layout/CircleAccentTimeline#1"/>
    <dgm:cxn modelId="{D9C3AB45-3F65-4E9B-9893-514CA6F808C3}" type="presParOf" srcId="{29D43891-83F7-462E-979D-65C41E916AB9}" destId="{5CA2D44F-A748-469F-8389-7A87BB02C912}" srcOrd="2" destOrd="0" presId="urn:microsoft.com/office/officeart/2008/layout/CircleAccentTimeline#1"/>
    <dgm:cxn modelId="{655AE936-CE75-4CE2-9C4C-C63D7C6050CC}" type="presParOf" srcId="{460B36E5-03F1-42B9-BFC2-F53A44A9985C}" destId="{DC5640B6-49F1-4546-8761-A7A1590DE666}" srcOrd="5" destOrd="0" presId="urn:microsoft.com/office/officeart/2008/layout/CircleAccentTimeline#1"/>
    <dgm:cxn modelId="{7239FF61-BBD0-4F8C-A625-9CC59ABA94C5}" type="presParOf" srcId="{460B36E5-03F1-42B9-BFC2-F53A44A9985C}" destId="{37BBD134-67DC-4488-98AC-4D7D4B985A9C}" srcOrd="6" destOrd="0" presId="urn:microsoft.com/office/officeart/2008/layout/CircleAccentTimeline#1"/>
    <dgm:cxn modelId="{1B0360FC-066E-4407-B93A-0441296C4079}" type="presParOf" srcId="{460B36E5-03F1-42B9-BFC2-F53A44A9985C}" destId="{231BD140-DBBB-4DC7-8C2E-F9761DD90BE0}" srcOrd="7" destOrd="0" presId="urn:microsoft.com/office/officeart/2008/layout/CircleAccentTimeline#1"/>
    <dgm:cxn modelId="{79DA3EEC-2937-4441-87B6-76EFB2DD0C6B}" type="presParOf" srcId="{460B36E5-03F1-42B9-BFC2-F53A44A9985C}" destId="{767A8598-D64F-41C3-97D9-9F82CC3448F6}" srcOrd="8" destOrd="0" presId="urn:microsoft.com/office/officeart/2008/layout/CircleAccentTimeline#1"/>
    <dgm:cxn modelId="{2D235BC2-FE92-4D11-B505-749B5847A539}" type="presParOf" srcId="{767A8598-D64F-41C3-97D9-9F82CC3448F6}" destId="{1D59F055-112E-4247-80D3-C74068C22888}" srcOrd="0" destOrd="0" presId="urn:microsoft.com/office/officeart/2008/layout/CircleAccentTimeline#1"/>
    <dgm:cxn modelId="{DB1979FC-FF14-48EF-A9EC-1F915828DBA0}" type="presParOf" srcId="{767A8598-D64F-41C3-97D9-9F82CC3448F6}" destId="{E9E8D265-B4D3-48D8-8F82-F31145F995A2}" srcOrd="1" destOrd="0" presId="urn:microsoft.com/office/officeart/2008/layout/CircleAccentTimeline#1"/>
    <dgm:cxn modelId="{1B2F3434-0B32-4BFD-BF93-380D47985345}" type="presParOf" srcId="{767A8598-D64F-41C3-97D9-9F82CC3448F6}" destId="{7637D949-42D2-4B2B-B488-A37788485D0A}" srcOrd="2" destOrd="0" presId="urn:microsoft.com/office/officeart/2008/layout/CircleAccentTimeline#1"/>
    <dgm:cxn modelId="{63B57AB6-4202-4F8B-A695-861E17C33754}" type="presParOf" srcId="{460B36E5-03F1-42B9-BFC2-F53A44A9985C}" destId="{FBCB9937-75F1-4DE2-9AAA-3F1405655864}" srcOrd="9" destOrd="0" presId="urn:microsoft.com/office/officeart/2008/layout/CircleAccentTimeline#1"/>
    <dgm:cxn modelId="{88675462-0C34-40CC-9F9C-E2BCC30FA8C6}" type="presParOf" srcId="{460B36E5-03F1-42B9-BFC2-F53A44A9985C}" destId="{DE273DF9-162B-493E-8EEC-39F1AA36F507}" srcOrd="10" destOrd="0" presId="urn:microsoft.com/office/officeart/2008/layout/CircleAccentTimeline#1"/>
    <dgm:cxn modelId="{E6B594B9-BCBC-4271-AA8E-669A2B44ADD9}" type="presParOf" srcId="{460B36E5-03F1-42B9-BFC2-F53A44A9985C}" destId="{7B2C71EB-8925-48DB-AE1B-447F9B6E6453}" srcOrd="11" destOrd="0" presId="urn:microsoft.com/office/officeart/2008/layout/CircleAccentTimeline#1"/>
    <dgm:cxn modelId="{D1DA351B-0A23-4533-91A8-070AE8372558}" type="presParOf" srcId="{7B2C71EB-8925-48DB-AE1B-447F9B6E6453}" destId="{8A8ABF25-FD04-4FB0-BFDB-4F0C7703C910}" srcOrd="0" destOrd="0" presId="urn:microsoft.com/office/officeart/2008/layout/CircleAccentTimeline#1"/>
    <dgm:cxn modelId="{04D827F2-FDF7-4C4B-849F-4FE1F8F10AFD}" type="presParOf" srcId="{7B2C71EB-8925-48DB-AE1B-447F9B6E6453}" destId="{88733330-F2E2-4E75-972B-3DD58CC7F4C5}" srcOrd="1" destOrd="0" presId="urn:microsoft.com/office/officeart/2008/layout/CircleAccentTimeline#1"/>
    <dgm:cxn modelId="{200F9E41-74FB-4CC4-A2F4-9758A96B77F1}" type="presParOf" srcId="{7B2C71EB-8925-48DB-AE1B-447F9B6E6453}" destId="{EA35F15A-AA48-4288-9B56-7211A762DF51}" srcOrd="2" destOrd="0" presId="urn:microsoft.com/office/officeart/2008/layout/CircleAccentTimeline#1"/>
    <dgm:cxn modelId="{190FDED7-C94F-4B1E-8203-3ABB7015804A}" type="presParOf" srcId="{460B36E5-03F1-42B9-BFC2-F53A44A9985C}" destId="{826BE0DC-600C-43D1-9762-EEF8A2AB3761}" srcOrd="12" destOrd="0" presId="urn:microsoft.com/office/officeart/2008/layout/CircleAccentTimeline#1"/>
    <dgm:cxn modelId="{6FA8C79C-5BB3-4C93-AFC8-DCEC772FBC41}" type="presParOf" srcId="{460B36E5-03F1-42B9-BFC2-F53A44A9985C}" destId="{4F055A79-8403-4BA1-88D8-D3CE0BE23721}" srcOrd="13" destOrd="0" presId="urn:microsoft.com/office/officeart/2008/layout/CircleAccentTimeline#1"/>
    <dgm:cxn modelId="{280A95A0-A546-4956-BDA2-D2B8AE36FF2D}" type="presParOf" srcId="{460B36E5-03F1-42B9-BFC2-F53A44A9985C}" destId="{19F0DE83-43D7-4D73-8C19-BB20070269B1}" srcOrd="14" destOrd="0" presId="urn:microsoft.com/office/officeart/2008/layout/CircleAccentTimeline#1"/>
    <dgm:cxn modelId="{15C93768-996F-4A3F-80B8-02DFB45F9AE2}" type="presParOf" srcId="{460B36E5-03F1-42B9-BFC2-F53A44A9985C}" destId="{B7AA1041-16A4-4B9A-A044-50547271DA10}" srcOrd="15" destOrd="0" presId="urn:microsoft.com/office/officeart/2008/layout/CircleAccentTimeline#1"/>
    <dgm:cxn modelId="{08588DC6-8F31-4A0B-92CA-A15AD37ED850}" type="presParOf" srcId="{B7AA1041-16A4-4B9A-A044-50547271DA10}" destId="{9214B8F4-9148-4D7E-8C85-156916189AA0}" srcOrd="0" destOrd="0" presId="urn:microsoft.com/office/officeart/2008/layout/CircleAccentTimeline#1"/>
    <dgm:cxn modelId="{03CADB22-1F17-4BC6-B40D-0BC9C116A129}" type="presParOf" srcId="{B7AA1041-16A4-4B9A-A044-50547271DA10}" destId="{83101165-158C-4658-A6F2-30DDA9E18147}" srcOrd="1" destOrd="0" presId="urn:microsoft.com/office/officeart/2008/layout/CircleAccentTimeline#1"/>
    <dgm:cxn modelId="{47AB851B-1A05-42E5-880A-42FD1BBF5456}" type="presParOf" srcId="{B7AA1041-16A4-4B9A-A044-50547271DA10}" destId="{836EA209-0A15-41D8-A3E2-130C1AE88372}" srcOrd="2" destOrd="0" presId="urn:microsoft.com/office/officeart/2008/layout/CircleAccentTimeline#1"/>
    <dgm:cxn modelId="{A1C168BF-5249-4841-9348-470121225CBA}" type="presParOf" srcId="{460B36E5-03F1-42B9-BFC2-F53A44A9985C}" destId="{B03D47DE-F9CF-409B-82E2-F1AFAA3CB4E3}" srcOrd="16" destOrd="0" presId="urn:microsoft.com/office/officeart/2008/layout/CircleAccentTimeline#1"/>
    <dgm:cxn modelId="{6E708971-CCA7-4DF3-BE10-B0145FD0D9C6}" type="presParOf" srcId="{460B36E5-03F1-42B9-BFC2-F53A44A9985C}" destId="{F42E0CF1-2A72-4B86-B6FC-31CC399C6A1E}" srcOrd="17" destOrd="0" presId="urn:microsoft.com/office/officeart/2008/layout/CircleAccentTimeline#1"/>
    <dgm:cxn modelId="{3C33D9F0-1C7D-4D84-A0C1-3C1F579E2505}" type="presParOf" srcId="{460B36E5-03F1-42B9-BFC2-F53A44A9985C}" destId="{30B116F7-D33C-4180-89FE-8913301CE4F1}" srcOrd="18" destOrd="0" presId="urn:microsoft.com/office/officeart/2008/layout/CircleAccentTimeline#1"/>
    <dgm:cxn modelId="{58ACE25D-4B2E-4FF2-A8DE-F328CA9332F0}" type="presParOf" srcId="{460B36E5-03F1-42B9-BFC2-F53A44A9985C}" destId="{42F9D76F-FBD6-4D55-8B21-1EC4C1E285B9}" srcOrd="19" destOrd="0" presId="urn:microsoft.com/office/officeart/2008/layout/CircleAccentTimeline#1"/>
    <dgm:cxn modelId="{E288CE04-8D9A-4A6D-952E-6BCB2BAA6868}" type="presParOf" srcId="{42F9D76F-FBD6-4D55-8B21-1EC4C1E285B9}" destId="{A4840F9D-3F4C-44D9-AFB6-576BBE01D628}" srcOrd="0" destOrd="0" presId="urn:microsoft.com/office/officeart/2008/layout/CircleAccentTimeline#1"/>
    <dgm:cxn modelId="{584B4967-2151-4443-BA95-E08A52AD6BC1}" type="presParOf" srcId="{42F9D76F-FBD6-4D55-8B21-1EC4C1E285B9}" destId="{05F9C581-048F-4B4B-88AD-CD086724AD18}" srcOrd="1" destOrd="0" presId="urn:microsoft.com/office/officeart/2008/layout/CircleAccentTimeline#1"/>
    <dgm:cxn modelId="{E0396A46-11C2-4902-95DF-81DFA0191CD1}" type="presParOf" srcId="{42F9D76F-FBD6-4D55-8B21-1EC4C1E285B9}" destId="{A7E809AB-31DB-40A2-A1B0-F73C5B3EB9D6}" srcOrd="2" destOrd="0" presId="urn:microsoft.com/office/officeart/2008/layout/CircleAccentTimeline#1"/>
    <dgm:cxn modelId="{70C381BE-F778-4DFA-AAD2-19E9109DDB18}" type="presParOf" srcId="{460B36E5-03F1-42B9-BFC2-F53A44A9985C}" destId="{8F5C3C5A-6BC6-40BF-88D5-0625AAEE20EC}" srcOrd="20" destOrd="0" presId="urn:microsoft.com/office/officeart/2008/layout/CircleAccentTimeline#1"/>
    <dgm:cxn modelId="{7541C7E1-4D5A-4646-8FB1-2C006CC321DF}" type="presParOf" srcId="{460B36E5-03F1-42B9-BFC2-F53A44A9985C}" destId="{002D9B8C-530F-4D51-8038-08626430E825}" srcOrd="21" destOrd="0" presId="urn:microsoft.com/office/officeart/2008/layout/CircleAccentTimeline#1"/>
    <dgm:cxn modelId="{6F71368E-7397-4C98-9344-7263E9BB710F}" type="presParOf" srcId="{460B36E5-03F1-42B9-BFC2-F53A44A9985C}" destId="{22B4AE16-0C30-4450-8D88-6DF9E9446E4C}" srcOrd="22" destOrd="0" presId="urn:microsoft.com/office/officeart/2008/layout/CircleAccentTimeline#1"/>
    <dgm:cxn modelId="{C9816A51-611C-4B3D-843B-676C9714F120}" type="presParOf" srcId="{22B4AE16-0C30-4450-8D88-6DF9E9446E4C}" destId="{91D29E7C-C3FB-4CE6-8147-D59277D9A5DE}" srcOrd="0" destOrd="0" presId="urn:microsoft.com/office/officeart/2008/layout/CircleAccentTimeline#1"/>
    <dgm:cxn modelId="{9A39A95C-1147-4F7E-A9A4-260E4B8B25AF}" type="presParOf" srcId="{22B4AE16-0C30-4450-8D88-6DF9E9446E4C}" destId="{E346D79A-9347-4C7D-8342-0FC8F9A6E69C}" srcOrd="1" destOrd="0" presId="urn:microsoft.com/office/officeart/2008/layout/CircleAccentTimeline#1"/>
    <dgm:cxn modelId="{4E7379DD-3030-47C0-91F7-D5AC5E4D7C6E}" type="presParOf" srcId="{22B4AE16-0C30-4450-8D88-6DF9E9446E4C}" destId="{A5D47394-F5EE-4AD0-8C10-E20AD4D5839B}" srcOrd="2" destOrd="0" presId="urn:microsoft.com/office/officeart/2008/layout/CircleAccentTimeline#1"/>
    <dgm:cxn modelId="{B4D7DA0E-4A0A-4057-B049-4479F621BB7F}" type="presParOf" srcId="{460B36E5-03F1-42B9-BFC2-F53A44A9985C}" destId="{DD844ED3-5BC9-488E-B253-110D1F3653AD}" srcOrd="23" destOrd="0" presId="urn:microsoft.com/office/officeart/2008/layout/CircleAccentTimeline#1"/>
    <dgm:cxn modelId="{EB38C3F7-FC91-4A43-A09F-1E0EFA91E8C9}" type="presParOf" srcId="{460B36E5-03F1-42B9-BFC2-F53A44A9985C}" destId="{797160AC-5663-4D40-A6C1-50BB55099039}" srcOrd="24" destOrd="0" presId="urn:microsoft.com/office/officeart/2008/layout/CircleAccentTimeline#1"/>
    <dgm:cxn modelId="{DFFC6A37-20B4-4424-BDCE-5E8D6AA48CA8}" type="presParOf" srcId="{460B36E5-03F1-42B9-BFC2-F53A44A9985C}" destId="{F0754DDE-E107-4D77-A285-4E3BB1B46053}" srcOrd="25" destOrd="0" presId="urn:microsoft.com/office/officeart/2008/layout/CircleAccentTimeline#1"/>
    <dgm:cxn modelId="{9A7A6D0E-B013-411A-9789-451D2E855747}" type="presParOf" srcId="{460B36E5-03F1-42B9-BFC2-F53A44A9985C}" destId="{C92C56E7-CF61-42C7-A106-3BC2EFDFA7CE}" srcOrd="26" destOrd="0" presId="urn:microsoft.com/office/officeart/2008/layout/CircleAccentTimeline#1"/>
    <dgm:cxn modelId="{62196272-16A8-43A9-AAEE-AD9B9692EC88}" type="presParOf" srcId="{C92C56E7-CF61-42C7-A106-3BC2EFDFA7CE}" destId="{6C985224-BB35-44C6-A080-621D4AF2FDAE}" srcOrd="0" destOrd="0" presId="urn:microsoft.com/office/officeart/2008/layout/CircleAccentTimeline#1"/>
    <dgm:cxn modelId="{14E2EB28-9474-4C85-9EC8-4CFD6CEAAFFF}" type="presParOf" srcId="{C92C56E7-CF61-42C7-A106-3BC2EFDFA7CE}" destId="{209BCB8F-4E3E-42C6-87F3-10150CBE8676}" srcOrd="1" destOrd="0" presId="urn:microsoft.com/office/officeart/2008/layout/CircleAccentTimeline#1"/>
    <dgm:cxn modelId="{20C2AC26-0021-41C4-B810-41473A655D51}" type="presParOf" srcId="{C92C56E7-CF61-42C7-A106-3BC2EFDFA7CE}" destId="{EB67DD44-3588-44BC-A645-76063DDB901C}" srcOrd="2" destOrd="0" presId="urn:microsoft.com/office/officeart/2008/layout/CircleAccentTimeline#1"/>
    <dgm:cxn modelId="{B125A0F3-4A9B-4D72-B618-E04C857D851B}" type="presParOf" srcId="{460B36E5-03F1-42B9-BFC2-F53A44A9985C}" destId="{AEE8345D-72BE-4488-8A18-76BAD229F927}" srcOrd="27" destOrd="0" presId="urn:microsoft.com/office/officeart/2008/layout/CircleAccentTimeline#1"/>
    <dgm:cxn modelId="{04E29274-0A4E-45B0-91B2-B6006ABFD997}" type="presParOf" srcId="{460B36E5-03F1-42B9-BFC2-F53A44A9985C}" destId="{B3C3F3AD-A5C8-4DE5-BB0C-28CC2087B9C0}" srcOrd="28" destOrd="0" presId="urn:microsoft.com/office/officeart/2008/layout/CircleAccentTimeline#1"/>
    <dgm:cxn modelId="{637BF165-F66F-42AE-98B9-155186B1B5BD}" type="presParOf" srcId="{460B36E5-03F1-42B9-BFC2-F53A44A9985C}" destId="{C569DA2E-7AD8-47D2-9E14-81A9AEDFB0B7}" srcOrd="29" destOrd="0" presId="urn:microsoft.com/office/officeart/2008/layout/CircleAccentTimeline#1"/>
    <dgm:cxn modelId="{9FDCF3C1-75C4-4147-BFF3-F39D1DC9B75A}" type="presParOf" srcId="{460B36E5-03F1-42B9-BFC2-F53A44A9985C}" destId="{9C828A6C-9709-4C6A-A7C2-8E9FC6315981}" srcOrd="30" destOrd="0" presId="urn:microsoft.com/office/officeart/2008/layout/CircleAccentTimeline#1"/>
    <dgm:cxn modelId="{ED60F245-7F4F-4FDE-B6CC-392CF7F15872}" type="presParOf" srcId="{9C828A6C-9709-4C6A-A7C2-8E9FC6315981}" destId="{BDC8707F-3CB8-43C7-940A-DF807B7A3C6A}" srcOrd="0" destOrd="0" presId="urn:microsoft.com/office/officeart/2008/layout/CircleAccentTimeline#1"/>
    <dgm:cxn modelId="{09D87402-9680-4511-B480-0B8821AE492D}" type="presParOf" srcId="{9C828A6C-9709-4C6A-A7C2-8E9FC6315981}" destId="{359A8714-9E4A-4739-B66D-2FDBEADA6212}" srcOrd="1" destOrd="0" presId="urn:microsoft.com/office/officeart/2008/layout/CircleAccentTimeline#1"/>
    <dgm:cxn modelId="{519F2EBB-B466-45A4-9024-AFA3DE029F64}" type="presParOf" srcId="{9C828A6C-9709-4C6A-A7C2-8E9FC6315981}" destId="{7485D30B-2605-42B5-AEF2-AD8881DDC325}" srcOrd="2" destOrd="0" presId="urn:microsoft.com/office/officeart/2008/layout/CircleAccentTimeline#1"/>
    <dgm:cxn modelId="{8C92FF70-5098-4366-86E9-546D341373EB}" type="presParOf" srcId="{460B36E5-03F1-42B9-BFC2-F53A44A9985C}" destId="{F7E51BB5-784F-4433-9179-785C5F289820}" srcOrd="31" destOrd="0" presId="urn:microsoft.com/office/officeart/2008/layout/CircleAccentTimeline#1"/>
    <dgm:cxn modelId="{6DEA15C9-C228-4B8C-9289-21D3961C6B2D}" type="presParOf" srcId="{460B36E5-03F1-42B9-BFC2-F53A44A9985C}" destId="{2CFBAA81-8FC0-4B0F-9165-86D878FA0FD6}" srcOrd="32" destOrd="0" presId="urn:microsoft.com/office/officeart/2008/layout/CircleAccentTimeline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55BEFE-3FCF-4182-B095-2ACC73C32D82}" type="doc">
      <dgm:prSet loTypeId="urn:microsoft.com/office/officeart/2005/8/layout/target1" loCatId="relationship" qsTypeId="urn:microsoft.com/office/officeart/2005/8/quickstyle/simple1#3" qsCatId="simple" csTypeId="urn:microsoft.com/office/officeart/2005/8/colors/accent0_1#3" csCatId="mainScheme" phldr="1"/>
      <dgm:spPr/>
    </dgm:pt>
    <dgm:pt modelId="{EBAB2B7B-40DB-4F96-82B6-5092B7E01AFE}">
      <dgm:prSet phldrT="[文本]"/>
      <dgm:spPr/>
      <dgm:t>
        <a:bodyPr/>
        <a:lstStyle/>
        <a:p>
          <a:r>
            <a:rPr lang="zh-CN" altLang="en-US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请在此处添加详细描述文本，尽量与标题文本语言风格相符合。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F5B6632-585D-46BC-99C7-5C310CECBDAD}" type="parTrans" cxnId="{DC2F3E19-B195-4CA6-96DA-5404EA383763}">
      <dgm:prSet/>
      <dgm:spPr/>
      <dgm:t>
        <a:bodyPr/>
        <a:lstStyle/>
        <a:p>
          <a:endParaRPr lang="zh-CN" altLang="en-US"/>
        </a:p>
      </dgm:t>
    </dgm:pt>
    <dgm:pt modelId="{7C3203D0-2885-4C97-A67F-30628F9DEEA3}" type="sibTrans" cxnId="{DC2F3E19-B195-4CA6-96DA-5404EA383763}">
      <dgm:prSet/>
      <dgm:spPr/>
      <dgm:t>
        <a:bodyPr/>
        <a:lstStyle/>
        <a:p>
          <a:endParaRPr lang="zh-CN" altLang="en-US"/>
        </a:p>
      </dgm:t>
    </dgm:pt>
    <dgm:pt modelId="{859EABFC-F494-42F5-BDDF-8EC0D869E23A}">
      <dgm:prSet phldrT="[文本]"/>
      <dgm:spPr/>
      <dgm:t>
        <a:bodyPr/>
        <a:lstStyle/>
        <a:p>
          <a:r>
            <a:rPr lang="zh-CN" altLang="en-US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请在此处添加详细描述文本，尽量与标题文本语言风格相符合。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FDA94098-2065-4FAF-A4AE-201C5683034F}" type="parTrans" cxnId="{DF86299D-26AB-46B1-B48E-E0C4D965B360}">
      <dgm:prSet/>
      <dgm:spPr/>
      <dgm:t>
        <a:bodyPr/>
        <a:lstStyle/>
        <a:p>
          <a:endParaRPr lang="zh-CN" altLang="en-US"/>
        </a:p>
      </dgm:t>
    </dgm:pt>
    <dgm:pt modelId="{5AB7FF7E-8610-4B29-B7DB-960AF6B550DC}" type="sibTrans" cxnId="{DF86299D-26AB-46B1-B48E-E0C4D965B360}">
      <dgm:prSet/>
      <dgm:spPr/>
      <dgm:t>
        <a:bodyPr/>
        <a:lstStyle/>
        <a:p>
          <a:endParaRPr lang="zh-CN" altLang="en-US"/>
        </a:p>
      </dgm:t>
    </dgm:pt>
    <dgm:pt modelId="{6E75794B-6801-43BE-9E3E-9FC6615F2118}">
      <dgm:prSet phldrT="[文本]"/>
      <dgm:spPr/>
      <dgm:t>
        <a:bodyPr/>
        <a:lstStyle/>
        <a:p>
          <a:r>
            <a:rPr lang="zh-CN" altLang="en-US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请在此处添加详细描述文本，尽量与标题文本语言风格相符合。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4E12E96C-6484-4A14-A430-F69A0C842B8D}" type="parTrans" cxnId="{E72F378E-1438-4E23-AB5A-F52068254A15}">
      <dgm:prSet/>
      <dgm:spPr/>
      <dgm:t>
        <a:bodyPr/>
        <a:lstStyle/>
        <a:p>
          <a:endParaRPr lang="zh-CN" altLang="en-US"/>
        </a:p>
      </dgm:t>
    </dgm:pt>
    <dgm:pt modelId="{A8467FAA-1CFE-4B3A-81F3-30AE23CC425A}" type="sibTrans" cxnId="{E72F378E-1438-4E23-AB5A-F52068254A15}">
      <dgm:prSet/>
      <dgm:spPr/>
      <dgm:t>
        <a:bodyPr/>
        <a:lstStyle/>
        <a:p>
          <a:endParaRPr lang="zh-CN" altLang="en-US"/>
        </a:p>
      </dgm:t>
    </dgm:pt>
    <dgm:pt modelId="{F3FB8810-F356-4B67-9134-145003C1059F}" type="pres">
      <dgm:prSet presAssocID="{6655BEFE-3FCF-4182-B095-2ACC73C32D82}" presName="composite" presStyleCnt="0">
        <dgm:presLayoutVars>
          <dgm:chMax val="5"/>
          <dgm:dir/>
          <dgm:resizeHandles val="exact"/>
        </dgm:presLayoutVars>
      </dgm:prSet>
      <dgm:spPr/>
    </dgm:pt>
    <dgm:pt modelId="{AABF6AE0-10A9-4C2C-8F6F-2E9878D2D781}" type="pres">
      <dgm:prSet presAssocID="{EBAB2B7B-40DB-4F96-82B6-5092B7E01AFE}" presName="circle1" presStyleLbl="lnNode1" presStyleIdx="0" presStyleCnt="3"/>
      <dgm:spPr/>
    </dgm:pt>
    <dgm:pt modelId="{7B1F9A62-F39D-48FC-9F67-5396FD268746}" type="pres">
      <dgm:prSet presAssocID="{EBAB2B7B-40DB-4F96-82B6-5092B7E01AFE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5701C-B57D-40F6-BA76-D8F51658786A}" type="pres">
      <dgm:prSet presAssocID="{EBAB2B7B-40DB-4F96-82B6-5092B7E01AFE}" presName="line1" presStyleLbl="callout" presStyleIdx="0" presStyleCnt="6"/>
      <dgm:spPr/>
    </dgm:pt>
    <dgm:pt modelId="{F3EEB152-D5F6-4E18-A483-705DD6712D3F}" type="pres">
      <dgm:prSet presAssocID="{EBAB2B7B-40DB-4F96-82B6-5092B7E01AFE}" presName="d1" presStyleLbl="callout" presStyleIdx="1" presStyleCnt="6"/>
      <dgm:spPr/>
    </dgm:pt>
    <dgm:pt modelId="{9D1DE807-E68F-4773-AA77-74A2CD76B77F}" type="pres">
      <dgm:prSet presAssocID="{859EABFC-F494-42F5-BDDF-8EC0D869E23A}" presName="circle2" presStyleLbl="lnNode1" presStyleIdx="1" presStyleCnt="3"/>
      <dgm:spPr/>
    </dgm:pt>
    <dgm:pt modelId="{58A7DC2A-49DF-42DE-80A9-AC6F34583D99}" type="pres">
      <dgm:prSet presAssocID="{859EABFC-F494-42F5-BDDF-8EC0D869E23A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99F4E2-C6D5-4E19-A52A-E438B9453AC5}" type="pres">
      <dgm:prSet presAssocID="{859EABFC-F494-42F5-BDDF-8EC0D869E23A}" presName="line2" presStyleLbl="callout" presStyleIdx="2" presStyleCnt="6"/>
      <dgm:spPr/>
    </dgm:pt>
    <dgm:pt modelId="{62E8D42A-E0CF-4992-876A-11EA22BC99A8}" type="pres">
      <dgm:prSet presAssocID="{859EABFC-F494-42F5-BDDF-8EC0D869E23A}" presName="d2" presStyleLbl="callout" presStyleIdx="3" presStyleCnt="6"/>
      <dgm:spPr/>
    </dgm:pt>
    <dgm:pt modelId="{F0A573EB-EFD2-4CD8-A797-914C0A7E6FD6}" type="pres">
      <dgm:prSet presAssocID="{6E75794B-6801-43BE-9E3E-9FC6615F2118}" presName="circle3" presStyleLbl="lnNode1" presStyleIdx="2" presStyleCnt="3"/>
      <dgm:spPr/>
    </dgm:pt>
    <dgm:pt modelId="{5DCB631F-15E2-496C-9822-53E12D7B13BF}" type="pres">
      <dgm:prSet presAssocID="{6E75794B-6801-43BE-9E3E-9FC6615F2118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AC8EA2-F358-4B22-B2BF-AF35ED45455A}" type="pres">
      <dgm:prSet presAssocID="{6E75794B-6801-43BE-9E3E-9FC6615F2118}" presName="line3" presStyleLbl="callout" presStyleIdx="4" presStyleCnt="6"/>
      <dgm:spPr/>
    </dgm:pt>
    <dgm:pt modelId="{24FB8EE2-60B1-446A-96FB-F8E0BD09591A}" type="pres">
      <dgm:prSet presAssocID="{6E75794B-6801-43BE-9E3E-9FC6615F2118}" presName="d3" presStyleLbl="callout" presStyleIdx="5" presStyleCnt="6"/>
      <dgm:spPr/>
    </dgm:pt>
  </dgm:ptLst>
  <dgm:cxnLst>
    <dgm:cxn modelId="{D10998DF-65BF-4FEE-A353-70507D44AB82}" type="presOf" srcId="{6E75794B-6801-43BE-9E3E-9FC6615F2118}" destId="{5DCB631F-15E2-496C-9822-53E12D7B13BF}" srcOrd="0" destOrd="0" presId="urn:microsoft.com/office/officeart/2005/8/layout/target1"/>
    <dgm:cxn modelId="{DC2F3E19-B195-4CA6-96DA-5404EA383763}" srcId="{6655BEFE-3FCF-4182-B095-2ACC73C32D82}" destId="{EBAB2B7B-40DB-4F96-82B6-5092B7E01AFE}" srcOrd="0" destOrd="0" parTransId="{AF5B6632-585D-46BC-99C7-5C310CECBDAD}" sibTransId="{7C3203D0-2885-4C97-A67F-30628F9DEEA3}"/>
    <dgm:cxn modelId="{E72F378E-1438-4E23-AB5A-F52068254A15}" srcId="{6655BEFE-3FCF-4182-B095-2ACC73C32D82}" destId="{6E75794B-6801-43BE-9E3E-9FC6615F2118}" srcOrd="2" destOrd="0" parTransId="{4E12E96C-6484-4A14-A430-F69A0C842B8D}" sibTransId="{A8467FAA-1CFE-4B3A-81F3-30AE23CC425A}"/>
    <dgm:cxn modelId="{29842419-2C2B-432E-A66E-7EEC9DD678E8}" type="presOf" srcId="{859EABFC-F494-42F5-BDDF-8EC0D869E23A}" destId="{58A7DC2A-49DF-42DE-80A9-AC6F34583D99}" srcOrd="0" destOrd="0" presId="urn:microsoft.com/office/officeart/2005/8/layout/target1"/>
    <dgm:cxn modelId="{8484CABD-876A-44E7-A75F-6966AF65C191}" type="presOf" srcId="{EBAB2B7B-40DB-4F96-82B6-5092B7E01AFE}" destId="{7B1F9A62-F39D-48FC-9F67-5396FD268746}" srcOrd="0" destOrd="0" presId="urn:microsoft.com/office/officeart/2005/8/layout/target1"/>
    <dgm:cxn modelId="{DF86299D-26AB-46B1-B48E-E0C4D965B360}" srcId="{6655BEFE-3FCF-4182-B095-2ACC73C32D82}" destId="{859EABFC-F494-42F5-BDDF-8EC0D869E23A}" srcOrd="1" destOrd="0" parTransId="{FDA94098-2065-4FAF-A4AE-201C5683034F}" sibTransId="{5AB7FF7E-8610-4B29-B7DB-960AF6B550DC}"/>
    <dgm:cxn modelId="{E9E23FB2-8B07-47D4-BB7D-A9615CFC7E2E}" type="presOf" srcId="{6655BEFE-3FCF-4182-B095-2ACC73C32D82}" destId="{F3FB8810-F356-4B67-9134-145003C1059F}" srcOrd="0" destOrd="0" presId="urn:microsoft.com/office/officeart/2005/8/layout/target1"/>
    <dgm:cxn modelId="{C0D62E59-FFC0-45A8-A628-FE89BA532467}" type="presParOf" srcId="{F3FB8810-F356-4B67-9134-145003C1059F}" destId="{AABF6AE0-10A9-4C2C-8F6F-2E9878D2D781}" srcOrd="0" destOrd="0" presId="urn:microsoft.com/office/officeart/2005/8/layout/target1"/>
    <dgm:cxn modelId="{AA32490A-C7F4-4233-8C90-0BA921588440}" type="presParOf" srcId="{F3FB8810-F356-4B67-9134-145003C1059F}" destId="{7B1F9A62-F39D-48FC-9F67-5396FD268746}" srcOrd="1" destOrd="0" presId="urn:microsoft.com/office/officeart/2005/8/layout/target1"/>
    <dgm:cxn modelId="{CC06F855-AFA2-4C1D-AE69-A7471F2ED1DE}" type="presParOf" srcId="{F3FB8810-F356-4B67-9134-145003C1059F}" destId="{3215701C-B57D-40F6-BA76-D8F51658786A}" srcOrd="2" destOrd="0" presId="urn:microsoft.com/office/officeart/2005/8/layout/target1"/>
    <dgm:cxn modelId="{EC631A17-22C0-4917-9803-958634119326}" type="presParOf" srcId="{F3FB8810-F356-4B67-9134-145003C1059F}" destId="{F3EEB152-D5F6-4E18-A483-705DD6712D3F}" srcOrd="3" destOrd="0" presId="urn:microsoft.com/office/officeart/2005/8/layout/target1"/>
    <dgm:cxn modelId="{D81CF459-1E98-4D7D-ADF7-3AFBB6707243}" type="presParOf" srcId="{F3FB8810-F356-4B67-9134-145003C1059F}" destId="{9D1DE807-E68F-4773-AA77-74A2CD76B77F}" srcOrd="4" destOrd="0" presId="urn:microsoft.com/office/officeart/2005/8/layout/target1"/>
    <dgm:cxn modelId="{6B4A0D85-88CD-4670-AEA7-8E3DED27D0C0}" type="presParOf" srcId="{F3FB8810-F356-4B67-9134-145003C1059F}" destId="{58A7DC2A-49DF-42DE-80A9-AC6F34583D99}" srcOrd="5" destOrd="0" presId="urn:microsoft.com/office/officeart/2005/8/layout/target1"/>
    <dgm:cxn modelId="{376AC126-49D3-4648-BAA1-357FDCC8386E}" type="presParOf" srcId="{F3FB8810-F356-4B67-9134-145003C1059F}" destId="{D499F4E2-C6D5-4E19-A52A-E438B9453AC5}" srcOrd="6" destOrd="0" presId="urn:microsoft.com/office/officeart/2005/8/layout/target1"/>
    <dgm:cxn modelId="{A2AA4CF4-80AA-49F9-A16D-BF42FA99A3DF}" type="presParOf" srcId="{F3FB8810-F356-4B67-9134-145003C1059F}" destId="{62E8D42A-E0CF-4992-876A-11EA22BC99A8}" srcOrd="7" destOrd="0" presId="urn:microsoft.com/office/officeart/2005/8/layout/target1"/>
    <dgm:cxn modelId="{9EDAEE2C-C1C4-4B59-A6C0-A2B40A205F29}" type="presParOf" srcId="{F3FB8810-F356-4B67-9134-145003C1059F}" destId="{F0A573EB-EFD2-4CD8-A797-914C0A7E6FD6}" srcOrd="8" destOrd="0" presId="urn:microsoft.com/office/officeart/2005/8/layout/target1"/>
    <dgm:cxn modelId="{FE41D948-6C77-4C0E-90A4-CF9640105733}" type="presParOf" srcId="{F3FB8810-F356-4B67-9134-145003C1059F}" destId="{5DCB631F-15E2-496C-9822-53E12D7B13BF}" srcOrd="9" destOrd="0" presId="urn:microsoft.com/office/officeart/2005/8/layout/target1"/>
    <dgm:cxn modelId="{EEBFD7F0-BC0F-401D-97C0-6FBF1C802734}" type="presParOf" srcId="{F3FB8810-F356-4B67-9134-145003C1059F}" destId="{A5AC8EA2-F358-4B22-B2BF-AF35ED45455A}" srcOrd="10" destOrd="0" presId="urn:microsoft.com/office/officeart/2005/8/layout/target1"/>
    <dgm:cxn modelId="{BB995119-52B2-4109-8D92-3518A1A96D5C}" type="presParOf" srcId="{F3FB8810-F356-4B67-9134-145003C1059F}" destId="{24FB8EE2-60B1-446A-96FB-F8E0BD09591A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5D415-6568-4FF7-A660-A8E32ABE32E4}">
      <dsp:nvSpPr>
        <dsp:cNvPr id="0" name=""/>
        <dsp:cNvSpPr/>
      </dsp:nvSpPr>
      <dsp:spPr>
        <a:xfrm>
          <a:off x="5316" y="238046"/>
          <a:ext cx="3095052" cy="1238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>
              <a:latin typeface="+mn-lt"/>
              <a:ea typeface="+mn-ea"/>
              <a:cs typeface="+mn-ea"/>
              <a:sym typeface="+mn-lt"/>
            </a:rPr>
            <a:t>20XX</a:t>
          </a:r>
          <a:r>
            <a:rPr lang="zh-CN" altLang="en-US" sz="2400" kern="12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altLang="zh-CN" sz="2400" kern="1200" dirty="0">
            <a:latin typeface="+mn-lt"/>
            <a:ea typeface="+mn-ea"/>
            <a:cs typeface="+mn-ea"/>
            <a:sym typeface="+mn-lt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+mn-lt"/>
              <a:ea typeface="+mn-ea"/>
              <a:cs typeface="+mn-ea"/>
              <a:sym typeface="+mn-lt"/>
            </a:rPr>
            <a:t>在某公司任职担任某职位</a:t>
          </a:r>
          <a:endParaRPr sz="6500" kern="1200">
            <a:latin typeface="+mn-lt"/>
            <a:ea typeface="+mn-ea"/>
            <a:cs typeface="+mn-ea"/>
            <a:sym typeface="+mn-lt"/>
          </a:endParaRPr>
        </a:p>
      </dsp:txBody>
      <dsp:txXfrm>
        <a:off x="624326" y="238046"/>
        <a:ext cx="1857032" cy="1238020"/>
      </dsp:txXfrm>
    </dsp:sp>
    <dsp:sp modelId="{853C540D-8861-4C60-B026-6881C8803F44}">
      <dsp:nvSpPr>
        <dsp:cNvPr id="0" name=""/>
        <dsp:cNvSpPr/>
      </dsp:nvSpPr>
      <dsp:spPr>
        <a:xfrm>
          <a:off x="2790864" y="238046"/>
          <a:ext cx="3095052" cy="1238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>
              <a:latin typeface="+mn-lt"/>
              <a:ea typeface="+mn-ea"/>
              <a:cs typeface="+mn-ea"/>
              <a:sym typeface="+mn-lt"/>
            </a:rPr>
            <a:t>20XX</a:t>
          </a:r>
          <a:r>
            <a:rPr lang="zh-CN" altLang="en-US" sz="2400" kern="12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altLang="zh-CN" sz="2400" kern="1200" dirty="0">
            <a:latin typeface="+mn-lt"/>
            <a:ea typeface="+mn-ea"/>
            <a:cs typeface="+mn-ea"/>
            <a:sym typeface="+mn-lt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+mn-lt"/>
              <a:ea typeface="+mn-ea"/>
              <a:cs typeface="+mn-ea"/>
              <a:sym typeface="+mn-lt"/>
            </a:rPr>
            <a:t>在某公司任职担任某职位</a:t>
          </a:r>
        </a:p>
      </dsp:txBody>
      <dsp:txXfrm>
        <a:off x="3409874" y="238046"/>
        <a:ext cx="1857032" cy="1238020"/>
      </dsp:txXfrm>
    </dsp:sp>
    <dsp:sp modelId="{0E8E3A8A-413F-4727-B605-E495AB8FAEBB}">
      <dsp:nvSpPr>
        <dsp:cNvPr id="0" name=""/>
        <dsp:cNvSpPr/>
      </dsp:nvSpPr>
      <dsp:spPr>
        <a:xfrm>
          <a:off x="5576411" y="238046"/>
          <a:ext cx="3095052" cy="1238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>
              <a:latin typeface="+mn-lt"/>
              <a:ea typeface="+mn-ea"/>
              <a:cs typeface="+mn-ea"/>
              <a:sym typeface="+mn-lt"/>
            </a:rPr>
            <a:t>20XX</a:t>
          </a:r>
          <a:r>
            <a:rPr lang="zh-CN" altLang="en-US" sz="2400" kern="12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altLang="zh-CN" sz="2400" kern="1200" dirty="0">
            <a:latin typeface="+mn-lt"/>
            <a:ea typeface="+mn-ea"/>
            <a:cs typeface="+mn-ea"/>
            <a:sym typeface="+mn-lt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+mn-lt"/>
              <a:ea typeface="+mn-ea"/>
              <a:cs typeface="+mn-ea"/>
              <a:sym typeface="+mn-lt"/>
            </a:rPr>
            <a:t>在某公司任职担任某职位</a:t>
          </a:r>
        </a:p>
      </dsp:txBody>
      <dsp:txXfrm>
        <a:off x="6195421" y="238046"/>
        <a:ext cx="1857032" cy="1238020"/>
      </dsp:txXfrm>
    </dsp:sp>
    <dsp:sp modelId="{0DC02149-5D58-469A-8633-8CAEE4AA4613}">
      <dsp:nvSpPr>
        <dsp:cNvPr id="0" name=""/>
        <dsp:cNvSpPr/>
      </dsp:nvSpPr>
      <dsp:spPr>
        <a:xfrm>
          <a:off x="8361958" y="238046"/>
          <a:ext cx="3095052" cy="1238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>
              <a:latin typeface="+mn-lt"/>
              <a:ea typeface="+mn-ea"/>
              <a:cs typeface="+mn-ea"/>
              <a:sym typeface="+mn-lt"/>
            </a:rPr>
            <a:t>20XX</a:t>
          </a:r>
          <a:r>
            <a:rPr lang="zh-CN" altLang="en-US" sz="2400" kern="1200" dirty="0">
              <a:latin typeface="+mn-lt"/>
              <a:ea typeface="+mn-ea"/>
              <a:cs typeface="+mn-ea"/>
              <a:sym typeface="+mn-lt"/>
            </a:rPr>
            <a:t>年</a:t>
          </a:r>
          <a:endParaRPr lang="en-US" altLang="zh-CN" sz="2400" kern="1200" dirty="0">
            <a:latin typeface="+mn-lt"/>
            <a:ea typeface="+mn-ea"/>
            <a:cs typeface="+mn-ea"/>
            <a:sym typeface="+mn-lt"/>
          </a:endParaRP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+mn-lt"/>
              <a:ea typeface="+mn-ea"/>
              <a:cs typeface="+mn-ea"/>
              <a:sym typeface="+mn-lt"/>
            </a:rPr>
            <a:t>在某公司任职担任某职位</a:t>
          </a:r>
        </a:p>
      </dsp:txBody>
      <dsp:txXfrm>
        <a:off x="8980968" y="238046"/>
        <a:ext cx="1857032" cy="1238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52A1F-C21E-4B8F-A707-CF00D763B4FB}">
      <dsp:nvSpPr>
        <dsp:cNvPr id="0" name=""/>
        <dsp:cNvSpPr/>
      </dsp:nvSpPr>
      <dsp:spPr>
        <a:xfrm>
          <a:off x="4909" y="1802511"/>
          <a:ext cx="1413636" cy="1413636"/>
        </a:xfrm>
        <a:prstGeom prst="donut">
          <a:avLst>
            <a:gd name="adj" fmla="val 2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D07FD-19D9-42B7-8C4F-120E45707ACB}">
      <dsp:nvSpPr>
        <dsp:cNvPr id="0" name=""/>
        <dsp:cNvSpPr/>
      </dsp:nvSpPr>
      <dsp:spPr>
        <a:xfrm rot="17700000">
          <a:off x="503010" y="650108"/>
          <a:ext cx="1757306" cy="8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+mn-lt"/>
              <a:ea typeface="+mn-ea"/>
              <a:cs typeface="+mn-ea"/>
              <a:sym typeface="+mn-lt"/>
            </a:rPr>
            <a:t>专业技能一</a:t>
          </a:r>
        </a:p>
      </dsp:txBody>
      <dsp:txXfrm>
        <a:off x="503010" y="650108"/>
        <a:ext cx="1757306" cy="846886"/>
      </dsp:txXfrm>
    </dsp:sp>
    <dsp:sp modelId="{7CC60886-01C6-45DC-9347-5D0817DC607F}">
      <dsp:nvSpPr>
        <dsp:cNvPr id="0" name=""/>
        <dsp:cNvSpPr/>
      </dsp:nvSpPr>
      <dsp:spPr>
        <a:xfrm>
          <a:off x="1525025" y="2142445"/>
          <a:ext cx="733766" cy="733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9D531-3CF6-4854-B467-3C24C8BB21D1}">
      <dsp:nvSpPr>
        <dsp:cNvPr id="0" name=""/>
        <dsp:cNvSpPr/>
      </dsp:nvSpPr>
      <dsp:spPr>
        <a:xfrm rot="17700000">
          <a:off x="655979" y="3163733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655979" y="3163733"/>
        <a:ext cx="1520153" cy="732960"/>
      </dsp:txXfrm>
    </dsp:sp>
    <dsp:sp modelId="{5CA2D44F-A748-469F-8389-7A87BB02C912}">
      <dsp:nvSpPr>
        <dsp:cNvPr id="0" name=""/>
        <dsp:cNvSpPr/>
      </dsp:nvSpPr>
      <dsp:spPr>
        <a:xfrm rot="17700000">
          <a:off x="1607685" y="1121964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9F055-112E-4247-80D3-C74068C22888}">
      <dsp:nvSpPr>
        <dsp:cNvPr id="0" name=""/>
        <dsp:cNvSpPr/>
      </dsp:nvSpPr>
      <dsp:spPr>
        <a:xfrm>
          <a:off x="2365159" y="2142445"/>
          <a:ext cx="733766" cy="733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8D265-B4D3-48D8-8F82-F31145F995A2}">
      <dsp:nvSpPr>
        <dsp:cNvPr id="0" name=""/>
        <dsp:cNvSpPr/>
      </dsp:nvSpPr>
      <dsp:spPr>
        <a:xfrm rot="17700000">
          <a:off x="1496113" y="3163733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96113" y="3163733"/>
        <a:ext cx="1520153" cy="732960"/>
      </dsp:txXfrm>
    </dsp:sp>
    <dsp:sp modelId="{7637D949-42D2-4B2B-B488-A37788485D0A}">
      <dsp:nvSpPr>
        <dsp:cNvPr id="0" name=""/>
        <dsp:cNvSpPr/>
      </dsp:nvSpPr>
      <dsp:spPr>
        <a:xfrm rot="17700000">
          <a:off x="2447819" y="1121964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ABF25-FD04-4FB0-BFDB-4F0C7703C910}">
      <dsp:nvSpPr>
        <dsp:cNvPr id="0" name=""/>
        <dsp:cNvSpPr/>
      </dsp:nvSpPr>
      <dsp:spPr>
        <a:xfrm>
          <a:off x="3205406" y="1802511"/>
          <a:ext cx="1413636" cy="1413636"/>
        </a:xfrm>
        <a:prstGeom prst="donut">
          <a:avLst>
            <a:gd name="adj" fmla="val 2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33330-F2E2-4E75-972B-3DD58CC7F4C5}">
      <dsp:nvSpPr>
        <dsp:cNvPr id="0" name=""/>
        <dsp:cNvSpPr/>
      </dsp:nvSpPr>
      <dsp:spPr>
        <a:xfrm rot="17700000">
          <a:off x="3703508" y="650108"/>
          <a:ext cx="1757306" cy="8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ea"/>
              <a:sym typeface="+mn-lt"/>
            </a:rPr>
            <a:t>专业技能二</a:t>
          </a:r>
        </a:p>
      </dsp:txBody>
      <dsp:txXfrm>
        <a:off x="3703508" y="650108"/>
        <a:ext cx="1757306" cy="846886"/>
      </dsp:txXfrm>
    </dsp:sp>
    <dsp:sp modelId="{9214B8F4-9148-4D7E-8C85-156916189AA0}">
      <dsp:nvSpPr>
        <dsp:cNvPr id="0" name=""/>
        <dsp:cNvSpPr/>
      </dsp:nvSpPr>
      <dsp:spPr>
        <a:xfrm>
          <a:off x="4725522" y="2142445"/>
          <a:ext cx="733766" cy="733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01165-158C-4658-A6F2-30DDA9E18147}">
      <dsp:nvSpPr>
        <dsp:cNvPr id="0" name=""/>
        <dsp:cNvSpPr/>
      </dsp:nvSpPr>
      <dsp:spPr>
        <a:xfrm rot="17700000">
          <a:off x="3856476" y="3163733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856476" y="3163733"/>
        <a:ext cx="1520153" cy="732960"/>
      </dsp:txXfrm>
    </dsp:sp>
    <dsp:sp modelId="{836EA209-0A15-41D8-A3E2-130C1AE88372}">
      <dsp:nvSpPr>
        <dsp:cNvPr id="0" name=""/>
        <dsp:cNvSpPr/>
      </dsp:nvSpPr>
      <dsp:spPr>
        <a:xfrm rot="17700000">
          <a:off x="4808182" y="1121964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40F9D-3F4C-44D9-AFB6-576BBE01D628}">
      <dsp:nvSpPr>
        <dsp:cNvPr id="0" name=""/>
        <dsp:cNvSpPr/>
      </dsp:nvSpPr>
      <dsp:spPr>
        <a:xfrm>
          <a:off x="5565656" y="2142445"/>
          <a:ext cx="733766" cy="733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C581-048F-4B4B-88AD-CD086724AD18}">
      <dsp:nvSpPr>
        <dsp:cNvPr id="0" name=""/>
        <dsp:cNvSpPr/>
      </dsp:nvSpPr>
      <dsp:spPr>
        <a:xfrm rot="17700000">
          <a:off x="4696610" y="3163733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696610" y="3163733"/>
        <a:ext cx="1520153" cy="732960"/>
      </dsp:txXfrm>
    </dsp:sp>
    <dsp:sp modelId="{A7E809AB-31DB-40A2-A1B0-F73C5B3EB9D6}">
      <dsp:nvSpPr>
        <dsp:cNvPr id="0" name=""/>
        <dsp:cNvSpPr/>
      </dsp:nvSpPr>
      <dsp:spPr>
        <a:xfrm rot="17700000">
          <a:off x="5648316" y="1121964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9E7C-C3FB-4CE6-8147-D59277D9A5DE}">
      <dsp:nvSpPr>
        <dsp:cNvPr id="0" name=""/>
        <dsp:cNvSpPr/>
      </dsp:nvSpPr>
      <dsp:spPr>
        <a:xfrm>
          <a:off x="6405903" y="1802511"/>
          <a:ext cx="1413636" cy="1413636"/>
        </a:xfrm>
        <a:prstGeom prst="donut">
          <a:avLst>
            <a:gd name="adj" fmla="val 2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6D79A-9347-4C7D-8342-0FC8F9A6E69C}">
      <dsp:nvSpPr>
        <dsp:cNvPr id="0" name=""/>
        <dsp:cNvSpPr/>
      </dsp:nvSpPr>
      <dsp:spPr>
        <a:xfrm rot="17700000">
          <a:off x="6904005" y="650108"/>
          <a:ext cx="1757306" cy="8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ea"/>
              <a:sym typeface="+mn-lt"/>
            </a:rPr>
            <a:t>专业技能三</a:t>
          </a:r>
        </a:p>
      </dsp:txBody>
      <dsp:txXfrm>
        <a:off x="6904005" y="650108"/>
        <a:ext cx="1757306" cy="846886"/>
      </dsp:txXfrm>
    </dsp:sp>
    <dsp:sp modelId="{6C985224-BB35-44C6-A080-621D4AF2FDAE}">
      <dsp:nvSpPr>
        <dsp:cNvPr id="0" name=""/>
        <dsp:cNvSpPr/>
      </dsp:nvSpPr>
      <dsp:spPr>
        <a:xfrm>
          <a:off x="7926019" y="2142445"/>
          <a:ext cx="733766" cy="733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BCB8F-4E3E-42C6-87F3-10150CBE8676}">
      <dsp:nvSpPr>
        <dsp:cNvPr id="0" name=""/>
        <dsp:cNvSpPr/>
      </dsp:nvSpPr>
      <dsp:spPr>
        <a:xfrm rot="17700000">
          <a:off x="7056973" y="3163733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056973" y="3163733"/>
        <a:ext cx="1520153" cy="732960"/>
      </dsp:txXfrm>
    </dsp:sp>
    <dsp:sp modelId="{EB67DD44-3588-44BC-A645-76063DDB901C}">
      <dsp:nvSpPr>
        <dsp:cNvPr id="0" name=""/>
        <dsp:cNvSpPr/>
      </dsp:nvSpPr>
      <dsp:spPr>
        <a:xfrm rot="17700000">
          <a:off x="8008679" y="1121964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8707F-3CB8-43C7-940A-DF807B7A3C6A}">
      <dsp:nvSpPr>
        <dsp:cNvPr id="0" name=""/>
        <dsp:cNvSpPr/>
      </dsp:nvSpPr>
      <dsp:spPr>
        <a:xfrm>
          <a:off x="8766153" y="2142445"/>
          <a:ext cx="733766" cy="733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A8714-9E4A-4739-B66D-2FDBEADA6212}">
      <dsp:nvSpPr>
        <dsp:cNvPr id="0" name=""/>
        <dsp:cNvSpPr/>
      </dsp:nvSpPr>
      <dsp:spPr>
        <a:xfrm rot="17700000">
          <a:off x="7897107" y="3163733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请在此处添加详细描述文本。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897107" y="3163733"/>
        <a:ext cx="1520153" cy="732960"/>
      </dsp:txXfrm>
    </dsp:sp>
    <dsp:sp modelId="{7485D30B-2605-42B5-AEF2-AD8881DDC325}">
      <dsp:nvSpPr>
        <dsp:cNvPr id="0" name=""/>
        <dsp:cNvSpPr/>
      </dsp:nvSpPr>
      <dsp:spPr>
        <a:xfrm rot="17700000">
          <a:off x="8848813" y="1121964"/>
          <a:ext cx="1520153" cy="73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573EB-EFD2-4CD8-A797-914C0A7E6FD6}">
      <dsp:nvSpPr>
        <dsp:cNvPr id="0" name=""/>
        <dsp:cNvSpPr/>
      </dsp:nvSpPr>
      <dsp:spPr>
        <a:xfrm>
          <a:off x="464478" y="1197815"/>
          <a:ext cx="3593447" cy="3593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DE807-E68F-4773-AA77-74A2CD76B77F}">
      <dsp:nvSpPr>
        <dsp:cNvPr id="0" name=""/>
        <dsp:cNvSpPr/>
      </dsp:nvSpPr>
      <dsp:spPr>
        <a:xfrm>
          <a:off x="1183168" y="1916505"/>
          <a:ext cx="2156068" cy="2156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F6AE0-10A9-4C2C-8F6F-2E9878D2D781}">
      <dsp:nvSpPr>
        <dsp:cNvPr id="0" name=""/>
        <dsp:cNvSpPr/>
      </dsp:nvSpPr>
      <dsp:spPr>
        <a:xfrm>
          <a:off x="1901857" y="2635194"/>
          <a:ext cx="718689" cy="7186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F9A62-F39D-48FC-9F67-5396FD268746}">
      <dsp:nvSpPr>
        <dsp:cNvPr id="0" name=""/>
        <dsp:cNvSpPr/>
      </dsp:nvSpPr>
      <dsp:spPr>
        <a:xfrm>
          <a:off x="4656833" y="0"/>
          <a:ext cx="1796723" cy="1048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请在此处添加详细描述文本，尽量与标题文本语言风格相符合。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656833" y="0"/>
        <a:ext cx="1796723" cy="1048088"/>
      </dsp:txXfrm>
    </dsp:sp>
    <dsp:sp modelId="{3215701C-B57D-40F6-BA76-D8F51658786A}">
      <dsp:nvSpPr>
        <dsp:cNvPr id="0" name=""/>
        <dsp:cNvSpPr/>
      </dsp:nvSpPr>
      <dsp:spPr>
        <a:xfrm>
          <a:off x="4207652" y="524044"/>
          <a:ext cx="44918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EB152-D5F6-4E18-A483-705DD6712D3F}">
      <dsp:nvSpPr>
        <dsp:cNvPr id="0" name=""/>
        <dsp:cNvSpPr/>
      </dsp:nvSpPr>
      <dsp:spPr>
        <a:xfrm rot="5400000">
          <a:off x="1998581" y="787264"/>
          <a:ext cx="2469896" cy="1944653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7DC2A-49DF-42DE-80A9-AC6F34583D99}">
      <dsp:nvSpPr>
        <dsp:cNvPr id="0" name=""/>
        <dsp:cNvSpPr/>
      </dsp:nvSpPr>
      <dsp:spPr>
        <a:xfrm>
          <a:off x="4656833" y="1048088"/>
          <a:ext cx="1796723" cy="1048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请在此处添加详细描述文本，尽量与标题文本语言风格相符合。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656833" y="1048088"/>
        <a:ext cx="1796723" cy="1048088"/>
      </dsp:txXfrm>
    </dsp:sp>
    <dsp:sp modelId="{D499F4E2-C6D5-4E19-A52A-E438B9453AC5}">
      <dsp:nvSpPr>
        <dsp:cNvPr id="0" name=""/>
        <dsp:cNvSpPr/>
      </dsp:nvSpPr>
      <dsp:spPr>
        <a:xfrm>
          <a:off x="4207652" y="1572133"/>
          <a:ext cx="44918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8D42A-E0CF-4992-876A-11EA22BC99A8}">
      <dsp:nvSpPr>
        <dsp:cNvPr id="0" name=""/>
        <dsp:cNvSpPr/>
      </dsp:nvSpPr>
      <dsp:spPr>
        <a:xfrm rot="5400000">
          <a:off x="2528734" y="1819002"/>
          <a:ext cx="1924650" cy="1429593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B631F-15E2-496C-9822-53E12D7B13BF}">
      <dsp:nvSpPr>
        <dsp:cNvPr id="0" name=""/>
        <dsp:cNvSpPr/>
      </dsp:nvSpPr>
      <dsp:spPr>
        <a:xfrm>
          <a:off x="4656833" y="2096177"/>
          <a:ext cx="1796723" cy="1048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rPr>
            <a:t>请在此处添加详细描述文本，尽量与标题文本语言风格相符合。</a:t>
          </a:r>
          <a:endParaRPr lang="zh-CN" altLang="en-US" sz="1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656833" y="2096177"/>
        <a:ext cx="1796723" cy="1048088"/>
      </dsp:txXfrm>
    </dsp:sp>
    <dsp:sp modelId="{A5AC8EA2-F358-4B22-B2BF-AF35ED45455A}">
      <dsp:nvSpPr>
        <dsp:cNvPr id="0" name=""/>
        <dsp:cNvSpPr/>
      </dsp:nvSpPr>
      <dsp:spPr>
        <a:xfrm>
          <a:off x="4207652" y="2620221"/>
          <a:ext cx="44918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B8EE2-60B1-446A-96FB-F8E0BD09591A}">
      <dsp:nvSpPr>
        <dsp:cNvPr id="0" name=""/>
        <dsp:cNvSpPr/>
      </dsp:nvSpPr>
      <dsp:spPr>
        <a:xfrm rot="5400000">
          <a:off x="3059546" y="2849903"/>
          <a:ext cx="1375092" cy="914532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#1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nodeVertAlign" val="b"/>
          <dgm:param type="fallback" val="2D"/>
        </dgm:alg>
      </dgm:if>
      <dgm:else name="Name3">
        <dgm:alg type="lin">
          <dgm:param type="linDir" val="fromR"/>
          <dgm:param type="nodeVertAlign" val="b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Ch" val="mid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Ch" val="mid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45105-CCDA-439D-8658-616568F3A9AA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B48E0-0FD8-4FD3-B5C2-09AC60A21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雷锋</a:t>
            </a:r>
            <a:r>
              <a:rPr lang="en-US" altLang="zh-CN" dirty="0"/>
              <a:t>PPT</a:t>
            </a:r>
            <a:r>
              <a:rPr lang="zh-CN" altLang="en-US" dirty="0"/>
              <a:t>网</a:t>
            </a:r>
            <a:r>
              <a:rPr lang="en-US" altLang="zh-CN" dirty="0"/>
              <a:t>www.lfppt.com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B48E0-0FD8-4FD3-B5C2-09AC60A21D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雷锋</a:t>
            </a:r>
            <a:r>
              <a:rPr lang="en-US" altLang="zh-CN" dirty="0"/>
              <a:t>PPT</a:t>
            </a:r>
            <a:r>
              <a:rPr lang="zh-CN" altLang="en-US" dirty="0"/>
              <a:t>网</a:t>
            </a:r>
            <a:r>
              <a:rPr lang="en-US" altLang="zh-CN" dirty="0"/>
              <a:t>www.lfppt.com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B48E0-0FD8-4FD3-B5C2-09AC60A21D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雷锋</a:t>
            </a:r>
            <a:r>
              <a:rPr lang="en-US" altLang="zh-CN" dirty="0"/>
              <a:t>PPT</a:t>
            </a:r>
            <a:r>
              <a:rPr lang="zh-CN" altLang="en-US" dirty="0"/>
              <a:t>网</a:t>
            </a:r>
            <a:r>
              <a:rPr lang="en-US" altLang="zh-CN" dirty="0"/>
              <a:t>www.lfppt.com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B48E0-0FD8-4FD3-B5C2-09AC60A21D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雷锋</a:t>
            </a:r>
            <a:r>
              <a:rPr lang="en-US" altLang="zh-CN" dirty="0"/>
              <a:t>PPT</a:t>
            </a:r>
            <a:r>
              <a:rPr lang="zh-CN" altLang="en-US" dirty="0"/>
              <a:t>网</a:t>
            </a:r>
            <a:r>
              <a:rPr lang="en-US" altLang="zh-CN" dirty="0"/>
              <a:t>www.lfppt.com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B48E0-0FD8-4FD3-B5C2-09AC60A21D5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124" y="2223084"/>
            <a:ext cx="6412828" cy="1263412"/>
          </a:xfrm>
        </p:spPr>
        <p:txBody>
          <a:bodyPr/>
          <a:lstStyle/>
          <a:p>
            <a:pPr algn="l"/>
            <a:r>
              <a:rPr lang="en-US" altLang="zh-CN" sz="7900" b="1" dirty="0">
                <a:latin typeface="+mn-lt"/>
                <a:ea typeface="+mn-ea"/>
                <a:cs typeface="+mn-ea"/>
                <a:sym typeface="+mn-lt"/>
              </a:rPr>
              <a:t>ABOUT ME</a:t>
            </a:r>
            <a:endParaRPr lang="zh-CN" altLang="en-US" sz="79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1179" y="3339461"/>
            <a:ext cx="3495771" cy="54464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Personal resume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-6"/>
          <a:stretch>
            <a:fillRect/>
          </a:stretch>
        </p:blipFill>
        <p:spPr>
          <a:xfrm>
            <a:off x="7705952" y="1389497"/>
            <a:ext cx="3009761" cy="4013015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1293123" y="3764560"/>
            <a:ext cx="3192926" cy="126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cs typeface="+mn-ea"/>
                <a:sym typeface="+mn-lt"/>
              </a:rPr>
              <a:t>学生：</a:t>
            </a:r>
            <a:r>
              <a:rPr lang="en-US" altLang="zh-CN" sz="2400" b="1" dirty="0">
                <a:cs typeface="+mn-ea"/>
                <a:sym typeface="+mn-lt"/>
              </a:rPr>
              <a:t>XXX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cs typeface="+mn-ea"/>
                <a:sym typeface="+mn-lt"/>
              </a:rPr>
              <a:t>报考专业：</a:t>
            </a:r>
            <a:r>
              <a:rPr lang="en-US" altLang="zh-CN" sz="2400" b="1" dirty="0">
                <a:cs typeface="+mn-ea"/>
                <a:sym typeface="+mn-lt"/>
              </a:rPr>
              <a:t>XXX</a:t>
            </a:r>
          </a:p>
        </p:txBody>
      </p:sp>
    </p:spTree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023360" y="720725"/>
            <a:ext cx="3355975" cy="481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专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业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技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能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1676737" y="2887133"/>
            <a:ext cx="8838525" cy="1083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cs typeface="+mn-ea"/>
                <a:sym typeface="+mn-lt"/>
              </a:rPr>
              <a:t>Professional skill</a:t>
            </a:r>
          </a:p>
        </p:txBody>
      </p:sp>
    </p:spTree>
  </p:cSld>
  <p:clrMapOvr>
    <a:masterClrMapping/>
  </p:clrMapOvr>
  <p:transition spd="slow" advClick="0" advTm="200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12664767"/>
              </p:ext>
            </p:extLst>
          </p:nvPr>
        </p:nvGraphicFramePr>
        <p:xfrm>
          <a:off x="1527756" y="983162"/>
          <a:ext cx="10267166" cy="447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:blinds dir="vert"/>
      </p:transition>
    </mc:Choice>
    <mc:Fallback xmlns="">
      <p:transition spd="slow" advClick="0" advTm="2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表 5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1" y="2937163"/>
            <a:ext cx="7204364" cy="4004348"/>
          </a:xfrm>
          <a:prstGeom prst="rect">
            <a:avLst/>
          </a:prstGeom>
        </p:spPr>
      </p:pic>
      <p:grpSp>
        <p:nvGrpSpPr>
          <p:cNvPr id="7" name="Group 281"/>
          <p:cNvGrpSpPr/>
          <p:nvPr/>
        </p:nvGrpSpPr>
        <p:grpSpPr>
          <a:xfrm>
            <a:off x="3809315" y="3438236"/>
            <a:ext cx="381327" cy="394124"/>
            <a:chOff x="4054476" y="1160463"/>
            <a:chExt cx="236537" cy="244475"/>
          </a:xfrm>
          <a:solidFill>
            <a:schemeClr val="tx1"/>
          </a:solidFill>
        </p:grpSpPr>
        <p:sp>
          <p:nvSpPr>
            <p:cNvPr id="8" name="Freeform 58"/>
            <p:cNvSpPr/>
            <p:nvPr/>
          </p:nvSpPr>
          <p:spPr bwMode="auto">
            <a:xfrm>
              <a:off x="4144963" y="1160463"/>
              <a:ext cx="146050" cy="146050"/>
            </a:xfrm>
            <a:custGeom>
              <a:avLst/>
              <a:gdLst>
                <a:gd name="T0" fmla="*/ 37 w 39"/>
                <a:gd name="T1" fmla="*/ 2 h 39"/>
                <a:gd name="T2" fmla="*/ 31 w 39"/>
                <a:gd name="T3" fmla="*/ 3 h 39"/>
                <a:gd name="T4" fmla="*/ 12 w 39"/>
                <a:gd name="T5" fmla="*/ 22 h 39"/>
                <a:gd name="T6" fmla="*/ 0 w 39"/>
                <a:gd name="T7" fmla="*/ 29 h 39"/>
                <a:gd name="T8" fmla="*/ 10 w 39"/>
                <a:gd name="T9" fmla="*/ 39 h 39"/>
                <a:gd name="T10" fmla="*/ 17 w 39"/>
                <a:gd name="T11" fmla="*/ 27 h 39"/>
                <a:gd name="T12" fmla="*/ 36 w 39"/>
                <a:gd name="T13" fmla="*/ 8 h 39"/>
                <a:gd name="T14" fmla="*/ 37 w 39"/>
                <a:gd name="T1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9">
                  <a:moveTo>
                    <a:pt x="37" y="2"/>
                  </a:moveTo>
                  <a:cubicBezTo>
                    <a:pt x="34" y="0"/>
                    <a:pt x="31" y="3"/>
                    <a:pt x="31" y="3"/>
                  </a:cubicBezTo>
                  <a:cubicBezTo>
                    <a:pt x="31" y="3"/>
                    <a:pt x="15" y="19"/>
                    <a:pt x="12" y="22"/>
                  </a:cubicBezTo>
                  <a:cubicBezTo>
                    <a:pt x="9" y="25"/>
                    <a:pt x="0" y="29"/>
                    <a:pt x="0" y="2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4" y="30"/>
                    <a:pt x="17" y="27"/>
                  </a:cubicBezTo>
                  <a:cubicBezTo>
                    <a:pt x="20" y="24"/>
                    <a:pt x="36" y="8"/>
                    <a:pt x="36" y="8"/>
                  </a:cubicBezTo>
                  <a:cubicBezTo>
                    <a:pt x="36" y="8"/>
                    <a:pt x="39" y="5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9" name="Freeform 59"/>
            <p:cNvSpPr>
              <a:spLocks noEditPoints="1"/>
            </p:cNvSpPr>
            <p:nvPr/>
          </p:nvSpPr>
          <p:spPr bwMode="auto">
            <a:xfrm>
              <a:off x="4054476" y="1281113"/>
              <a:ext cx="115888" cy="123825"/>
            </a:xfrm>
            <a:custGeom>
              <a:avLst/>
              <a:gdLst>
                <a:gd name="T0" fmla="*/ 12 w 31"/>
                <a:gd name="T1" fmla="*/ 7 h 33"/>
                <a:gd name="T2" fmla="*/ 0 w 31"/>
                <a:gd name="T3" fmla="*/ 27 h 33"/>
                <a:gd name="T4" fmla="*/ 31 w 31"/>
                <a:gd name="T5" fmla="*/ 10 h 33"/>
                <a:gd name="T6" fmla="*/ 21 w 31"/>
                <a:gd name="T7" fmla="*/ 0 h 33"/>
                <a:gd name="T8" fmla="*/ 12 w 31"/>
                <a:gd name="T9" fmla="*/ 7 h 33"/>
                <a:gd name="T10" fmla="*/ 9 w 31"/>
                <a:gd name="T11" fmla="*/ 24 h 33"/>
                <a:gd name="T12" fmla="*/ 20 w 31"/>
                <a:gd name="T13" fmla="*/ 4 h 33"/>
                <a:gd name="T14" fmla="*/ 9 w 31"/>
                <a:gd name="T1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3">
                  <a:moveTo>
                    <a:pt x="12" y="7"/>
                  </a:moveTo>
                  <a:cubicBezTo>
                    <a:pt x="7" y="19"/>
                    <a:pt x="8" y="25"/>
                    <a:pt x="0" y="27"/>
                  </a:cubicBezTo>
                  <a:cubicBezTo>
                    <a:pt x="31" y="33"/>
                    <a:pt x="31" y="10"/>
                    <a:pt x="31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4" y="2"/>
                    <a:pt x="12" y="7"/>
                  </a:cubicBezTo>
                  <a:close/>
                  <a:moveTo>
                    <a:pt x="9" y="24"/>
                  </a:moveTo>
                  <a:cubicBezTo>
                    <a:pt x="11" y="21"/>
                    <a:pt x="15" y="8"/>
                    <a:pt x="20" y="4"/>
                  </a:cubicBezTo>
                  <a:cubicBezTo>
                    <a:pt x="23" y="7"/>
                    <a:pt x="20" y="17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0" name="Group 286"/>
          <p:cNvGrpSpPr/>
          <p:nvPr/>
        </p:nvGrpSpPr>
        <p:grpSpPr>
          <a:xfrm>
            <a:off x="5003272" y="3407823"/>
            <a:ext cx="364642" cy="296276"/>
            <a:chOff x="1588" y="1588"/>
            <a:chExt cx="8399462" cy="6824662"/>
          </a:xfrm>
          <a:solidFill>
            <a:schemeClr val="tx1"/>
          </a:solidFill>
        </p:grpSpPr>
        <p:sp>
          <p:nvSpPr>
            <p:cNvPr id="11" name="Freeform 15"/>
            <p:cNvSpPr>
              <a:spLocks noEditPoints="1"/>
            </p:cNvSpPr>
            <p:nvPr/>
          </p:nvSpPr>
          <p:spPr bwMode="auto">
            <a:xfrm>
              <a:off x="1830388" y="2100263"/>
              <a:ext cx="3157537" cy="3151187"/>
            </a:xfrm>
            <a:custGeom>
              <a:avLst/>
              <a:gdLst>
                <a:gd name="T0" fmla="*/ 421 w 841"/>
                <a:gd name="T1" fmla="*/ 70 h 839"/>
                <a:gd name="T2" fmla="*/ 771 w 841"/>
                <a:gd name="T3" fmla="*/ 420 h 839"/>
                <a:gd name="T4" fmla="*/ 421 w 841"/>
                <a:gd name="T5" fmla="*/ 769 h 839"/>
                <a:gd name="T6" fmla="*/ 70 w 841"/>
                <a:gd name="T7" fmla="*/ 420 h 839"/>
                <a:gd name="T8" fmla="*/ 421 w 841"/>
                <a:gd name="T9" fmla="*/ 70 h 839"/>
                <a:gd name="T10" fmla="*/ 421 w 841"/>
                <a:gd name="T11" fmla="*/ 0 h 839"/>
                <a:gd name="T12" fmla="*/ 0 w 841"/>
                <a:gd name="T13" fmla="*/ 420 h 839"/>
                <a:gd name="T14" fmla="*/ 421 w 841"/>
                <a:gd name="T15" fmla="*/ 839 h 839"/>
                <a:gd name="T16" fmla="*/ 841 w 841"/>
                <a:gd name="T17" fmla="*/ 420 h 839"/>
                <a:gd name="T18" fmla="*/ 421 w 841"/>
                <a:gd name="T1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1" h="839">
                  <a:moveTo>
                    <a:pt x="421" y="70"/>
                  </a:moveTo>
                  <a:cubicBezTo>
                    <a:pt x="614" y="70"/>
                    <a:pt x="771" y="227"/>
                    <a:pt x="771" y="420"/>
                  </a:cubicBezTo>
                  <a:cubicBezTo>
                    <a:pt x="771" y="613"/>
                    <a:pt x="614" y="769"/>
                    <a:pt x="421" y="769"/>
                  </a:cubicBezTo>
                  <a:cubicBezTo>
                    <a:pt x="227" y="769"/>
                    <a:pt x="70" y="613"/>
                    <a:pt x="70" y="420"/>
                  </a:cubicBezTo>
                  <a:cubicBezTo>
                    <a:pt x="70" y="227"/>
                    <a:pt x="227" y="70"/>
                    <a:pt x="421" y="70"/>
                  </a:cubicBezTo>
                  <a:moveTo>
                    <a:pt x="421" y="0"/>
                  </a:moveTo>
                  <a:cubicBezTo>
                    <a:pt x="189" y="0"/>
                    <a:pt x="0" y="188"/>
                    <a:pt x="0" y="420"/>
                  </a:cubicBezTo>
                  <a:cubicBezTo>
                    <a:pt x="0" y="651"/>
                    <a:pt x="189" y="839"/>
                    <a:pt x="421" y="839"/>
                  </a:cubicBezTo>
                  <a:cubicBezTo>
                    <a:pt x="652" y="839"/>
                    <a:pt x="841" y="651"/>
                    <a:pt x="841" y="420"/>
                  </a:cubicBezTo>
                  <a:cubicBezTo>
                    <a:pt x="841" y="188"/>
                    <a:pt x="652" y="0"/>
                    <a:pt x="4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" name="Freeform 16"/>
            <p:cNvSpPr/>
            <p:nvPr/>
          </p:nvSpPr>
          <p:spPr bwMode="auto">
            <a:xfrm>
              <a:off x="2487613" y="2757488"/>
              <a:ext cx="1050925" cy="1052512"/>
            </a:xfrm>
            <a:custGeom>
              <a:avLst/>
              <a:gdLst>
                <a:gd name="T0" fmla="*/ 35 w 280"/>
                <a:gd name="T1" fmla="*/ 280 h 280"/>
                <a:gd name="T2" fmla="*/ 0 w 280"/>
                <a:gd name="T3" fmla="*/ 245 h 280"/>
                <a:gd name="T4" fmla="*/ 246 w 280"/>
                <a:gd name="T5" fmla="*/ 0 h 280"/>
                <a:gd name="T6" fmla="*/ 280 w 280"/>
                <a:gd name="T7" fmla="*/ 35 h 280"/>
                <a:gd name="T8" fmla="*/ 246 w 280"/>
                <a:gd name="T9" fmla="*/ 70 h 280"/>
                <a:gd name="T10" fmla="*/ 70 w 280"/>
                <a:gd name="T11" fmla="*/ 245 h 280"/>
                <a:gd name="T12" fmla="*/ 35 w 280"/>
                <a:gd name="T1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80">
                  <a:moveTo>
                    <a:pt x="35" y="280"/>
                  </a:moveTo>
                  <a:cubicBezTo>
                    <a:pt x="16" y="280"/>
                    <a:pt x="0" y="264"/>
                    <a:pt x="0" y="245"/>
                  </a:cubicBezTo>
                  <a:cubicBezTo>
                    <a:pt x="0" y="110"/>
                    <a:pt x="110" y="0"/>
                    <a:pt x="246" y="0"/>
                  </a:cubicBezTo>
                  <a:cubicBezTo>
                    <a:pt x="265" y="0"/>
                    <a:pt x="280" y="16"/>
                    <a:pt x="280" y="35"/>
                  </a:cubicBezTo>
                  <a:cubicBezTo>
                    <a:pt x="280" y="54"/>
                    <a:pt x="265" y="70"/>
                    <a:pt x="246" y="70"/>
                  </a:cubicBezTo>
                  <a:cubicBezTo>
                    <a:pt x="149" y="70"/>
                    <a:pt x="70" y="148"/>
                    <a:pt x="70" y="245"/>
                  </a:cubicBezTo>
                  <a:cubicBezTo>
                    <a:pt x="70" y="264"/>
                    <a:pt x="55" y="280"/>
                    <a:pt x="35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1588" y="1588"/>
              <a:ext cx="8399462" cy="6824662"/>
            </a:xfrm>
            <a:custGeom>
              <a:avLst/>
              <a:gdLst>
                <a:gd name="T0" fmla="*/ 1825 w 2237"/>
                <a:gd name="T1" fmla="*/ 140 h 1817"/>
                <a:gd name="T2" fmla="*/ 1887 w 2237"/>
                <a:gd name="T3" fmla="*/ 202 h 1817"/>
                <a:gd name="T4" fmla="*/ 1887 w 2237"/>
                <a:gd name="T5" fmla="*/ 350 h 1817"/>
                <a:gd name="T6" fmla="*/ 2097 w 2237"/>
                <a:gd name="T7" fmla="*/ 520 h 1817"/>
                <a:gd name="T8" fmla="*/ 2097 w 2237"/>
                <a:gd name="T9" fmla="*/ 1507 h 1817"/>
                <a:gd name="T10" fmla="*/ 1920 w 2237"/>
                <a:gd name="T11" fmla="*/ 1678 h 1817"/>
                <a:gd name="T12" fmla="*/ 316 w 2237"/>
                <a:gd name="T13" fmla="*/ 1678 h 1817"/>
                <a:gd name="T14" fmla="*/ 140 w 2237"/>
                <a:gd name="T15" fmla="*/ 1507 h 1817"/>
                <a:gd name="T16" fmla="*/ 140 w 2237"/>
                <a:gd name="T17" fmla="*/ 520 h 1817"/>
                <a:gd name="T18" fmla="*/ 316 w 2237"/>
                <a:gd name="T19" fmla="*/ 349 h 1817"/>
                <a:gd name="T20" fmla="*/ 1258 w 2237"/>
                <a:gd name="T21" fmla="*/ 349 h 1817"/>
                <a:gd name="T22" fmla="*/ 1258 w 2237"/>
                <a:gd name="T23" fmla="*/ 202 h 1817"/>
                <a:gd name="T24" fmla="*/ 1320 w 2237"/>
                <a:gd name="T25" fmla="*/ 140 h 1817"/>
                <a:gd name="T26" fmla="*/ 1825 w 2237"/>
                <a:gd name="T27" fmla="*/ 140 h 1817"/>
                <a:gd name="T28" fmla="*/ 1825 w 2237"/>
                <a:gd name="T29" fmla="*/ 0 h 1817"/>
                <a:gd name="T30" fmla="*/ 1825 w 2237"/>
                <a:gd name="T31" fmla="*/ 0 h 1817"/>
                <a:gd name="T32" fmla="*/ 1320 w 2237"/>
                <a:gd name="T33" fmla="*/ 0 h 1817"/>
                <a:gd name="T34" fmla="*/ 1118 w 2237"/>
                <a:gd name="T35" fmla="*/ 202 h 1817"/>
                <a:gd name="T36" fmla="*/ 1118 w 2237"/>
                <a:gd name="T37" fmla="*/ 209 h 1817"/>
                <a:gd name="T38" fmla="*/ 316 w 2237"/>
                <a:gd name="T39" fmla="*/ 209 h 1817"/>
                <a:gd name="T40" fmla="*/ 0 w 2237"/>
                <a:gd name="T41" fmla="*/ 520 h 1817"/>
                <a:gd name="T42" fmla="*/ 0 w 2237"/>
                <a:gd name="T43" fmla="*/ 1507 h 1817"/>
                <a:gd name="T44" fmla="*/ 316 w 2237"/>
                <a:gd name="T45" fmla="*/ 1817 h 1817"/>
                <a:gd name="T46" fmla="*/ 1920 w 2237"/>
                <a:gd name="T47" fmla="*/ 1817 h 1817"/>
                <a:gd name="T48" fmla="*/ 2237 w 2237"/>
                <a:gd name="T49" fmla="*/ 1507 h 1817"/>
                <a:gd name="T50" fmla="*/ 2237 w 2237"/>
                <a:gd name="T51" fmla="*/ 520 h 1817"/>
                <a:gd name="T52" fmla="*/ 2027 w 2237"/>
                <a:gd name="T53" fmla="*/ 232 h 1817"/>
                <a:gd name="T54" fmla="*/ 2027 w 2237"/>
                <a:gd name="T55" fmla="*/ 202 h 1817"/>
                <a:gd name="T56" fmla="*/ 1825 w 2237"/>
                <a:gd name="T5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7" h="1817">
                  <a:moveTo>
                    <a:pt x="1825" y="140"/>
                  </a:moveTo>
                  <a:cubicBezTo>
                    <a:pt x="1859" y="140"/>
                    <a:pt x="1887" y="167"/>
                    <a:pt x="1887" y="202"/>
                  </a:cubicBezTo>
                  <a:cubicBezTo>
                    <a:pt x="1887" y="350"/>
                    <a:pt x="1887" y="350"/>
                    <a:pt x="1887" y="350"/>
                  </a:cubicBezTo>
                  <a:cubicBezTo>
                    <a:pt x="2027" y="350"/>
                    <a:pt x="2097" y="428"/>
                    <a:pt x="2097" y="520"/>
                  </a:cubicBezTo>
                  <a:cubicBezTo>
                    <a:pt x="2097" y="1507"/>
                    <a:pt x="2097" y="1507"/>
                    <a:pt x="2097" y="1507"/>
                  </a:cubicBezTo>
                  <a:cubicBezTo>
                    <a:pt x="2097" y="1601"/>
                    <a:pt x="2018" y="1678"/>
                    <a:pt x="1920" y="1678"/>
                  </a:cubicBezTo>
                  <a:cubicBezTo>
                    <a:pt x="316" y="1678"/>
                    <a:pt x="316" y="1678"/>
                    <a:pt x="316" y="1678"/>
                  </a:cubicBezTo>
                  <a:cubicBezTo>
                    <a:pt x="219" y="1678"/>
                    <a:pt x="140" y="1601"/>
                    <a:pt x="140" y="1507"/>
                  </a:cubicBezTo>
                  <a:cubicBezTo>
                    <a:pt x="140" y="520"/>
                    <a:pt x="140" y="520"/>
                    <a:pt x="140" y="520"/>
                  </a:cubicBezTo>
                  <a:cubicBezTo>
                    <a:pt x="140" y="426"/>
                    <a:pt x="219" y="349"/>
                    <a:pt x="316" y="349"/>
                  </a:cubicBezTo>
                  <a:cubicBezTo>
                    <a:pt x="1258" y="349"/>
                    <a:pt x="1258" y="349"/>
                    <a:pt x="1258" y="349"/>
                  </a:cubicBezTo>
                  <a:cubicBezTo>
                    <a:pt x="1258" y="202"/>
                    <a:pt x="1258" y="202"/>
                    <a:pt x="1258" y="202"/>
                  </a:cubicBezTo>
                  <a:cubicBezTo>
                    <a:pt x="1258" y="168"/>
                    <a:pt x="1286" y="140"/>
                    <a:pt x="1320" y="140"/>
                  </a:cubicBezTo>
                  <a:cubicBezTo>
                    <a:pt x="1825" y="140"/>
                    <a:pt x="1825" y="140"/>
                    <a:pt x="1825" y="140"/>
                  </a:cubicBezTo>
                  <a:moveTo>
                    <a:pt x="1825" y="0"/>
                  </a:moveTo>
                  <a:cubicBezTo>
                    <a:pt x="1825" y="0"/>
                    <a:pt x="1825" y="0"/>
                    <a:pt x="1825" y="0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1209" y="0"/>
                    <a:pt x="1118" y="90"/>
                    <a:pt x="1118" y="202"/>
                  </a:cubicBezTo>
                  <a:cubicBezTo>
                    <a:pt x="1118" y="209"/>
                    <a:pt x="1118" y="209"/>
                    <a:pt x="1118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142" y="209"/>
                    <a:pt x="0" y="349"/>
                    <a:pt x="0" y="520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78"/>
                    <a:pt x="142" y="1817"/>
                    <a:pt x="316" y="1817"/>
                  </a:cubicBezTo>
                  <a:cubicBezTo>
                    <a:pt x="1920" y="1817"/>
                    <a:pt x="1920" y="1817"/>
                    <a:pt x="1920" y="1817"/>
                  </a:cubicBezTo>
                  <a:cubicBezTo>
                    <a:pt x="2095" y="1817"/>
                    <a:pt x="2237" y="1678"/>
                    <a:pt x="2237" y="1507"/>
                  </a:cubicBezTo>
                  <a:cubicBezTo>
                    <a:pt x="2237" y="520"/>
                    <a:pt x="2237" y="520"/>
                    <a:pt x="2237" y="520"/>
                  </a:cubicBezTo>
                  <a:cubicBezTo>
                    <a:pt x="2237" y="404"/>
                    <a:pt x="2170" y="280"/>
                    <a:pt x="2027" y="232"/>
                  </a:cubicBezTo>
                  <a:cubicBezTo>
                    <a:pt x="2027" y="202"/>
                    <a:pt x="2027" y="202"/>
                    <a:pt x="2027" y="202"/>
                  </a:cubicBezTo>
                  <a:cubicBezTo>
                    <a:pt x="2027" y="90"/>
                    <a:pt x="1936" y="0"/>
                    <a:pt x="18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4987925" y="785813"/>
              <a:ext cx="1836737" cy="7889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15" name="Freeform 48"/>
          <p:cNvSpPr>
            <a:spLocks noEditPoints="1"/>
          </p:cNvSpPr>
          <p:nvPr/>
        </p:nvSpPr>
        <p:spPr bwMode="auto">
          <a:xfrm>
            <a:off x="2630173" y="5004237"/>
            <a:ext cx="403984" cy="400024"/>
          </a:xfrm>
          <a:custGeom>
            <a:avLst/>
            <a:gdLst>
              <a:gd name="T0" fmla="*/ 126 w 129"/>
              <a:gd name="T1" fmla="*/ 2 h 128"/>
              <a:gd name="T2" fmla="*/ 121 w 129"/>
              <a:gd name="T3" fmla="*/ 0 h 128"/>
              <a:gd name="T4" fmla="*/ 120 w 129"/>
              <a:gd name="T5" fmla="*/ 0 h 128"/>
              <a:gd name="T6" fmla="*/ 52 w 129"/>
              <a:gd name="T7" fmla="*/ 12 h 128"/>
              <a:gd name="T8" fmla="*/ 45 w 129"/>
              <a:gd name="T9" fmla="*/ 20 h 128"/>
              <a:gd name="T10" fmla="*/ 45 w 129"/>
              <a:gd name="T11" fmla="*/ 28 h 128"/>
              <a:gd name="T12" fmla="*/ 45 w 129"/>
              <a:gd name="T13" fmla="*/ 32 h 128"/>
              <a:gd name="T14" fmla="*/ 45 w 129"/>
              <a:gd name="T15" fmla="*/ 89 h 128"/>
              <a:gd name="T16" fmla="*/ 30 w 129"/>
              <a:gd name="T17" fmla="*/ 84 h 128"/>
              <a:gd name="T18" fmla="*/ 20 w 129"/>
              <a:gd name="T19" fmla="*/ 86 h 128"/>
              <a:gd name="T20" fmla="*/ 3 w 129"/>
              <a:gd name="T21" fmla="*/ 100 h 128"/>
              <a:gd name="T22" fmla="*/ 2 w 129"/>
              <a:gd name="T23" fmla="*/ 115 h 128"/>
              <a:gd name="T24" fmla="*/ 24 w 129"/>
              <a:gd name="T25" fmla="*/ 128 h 128"/>
              <a:gd name="T26" fmla="*/ 34 w 129"/>
              <a:gd name="T27" fmla="*/ 126 h 128"/>
              <a:gd name="T28" fmla="*/ 51 w 129"/>
              <a:gd name="T29" fmla="*/ 112 h 128"/>
              <a:gd name="T30" fmla="*/ 53 w 129"/>
              <a:gd name="T31" fmla="*/ 104 h 128"/>
              <a:gd name="T32" fmla="*/ 53 w 129"/>
              <a:gd name="T33" fmla="*/ 104 h 128"/>
              <a:gd name="T34" fmla="*/ 53 w 129"/>
              <a:gd name="T35" fmla="*/ 40 h 128"/>
              <a:gd name="T36" fmla="*/ 54 w 129"/>
              <a:gd name="T37" fmla="*/ 40 h 128"/>
              <a:gd name="T38" fmla="*/ 121 w 129"/>
              <a:gd name="T39" fmla="*/ 28 h 128"/>
              <a:gd name="T40" fmla="*/ 121 w 129"/>
              <a:gd name="T41" fmla="*/ 77 h 128"/>
              <a:gd name="T42" fmla="*/ 106 w 129"/>
              <a:gd name="T43" fmla="*/ 72 h 128"/>
              <a:gd name="T44" fmla="*/ 96 w 129"/>
              <a:gd name="T45" fmla="*/ 74 h 128"/>
              <a:gd name="T46" fmla="*/ 79 w 129"/>
              <a:gd name="T47" fmla="*/ 88 h 128"/>
              <a:gd name="T48" fmla="*/ 78 w 129"/>
              <a:gd name="T49" fmla="*/ 103 h 128"/>
              <a:gd name="T50" fmla="*/ 100 w 129"/>
              <a:gd name="T51" fmla="*/ 116 h 128"/>
              <a:gd name="T52" fmla="*/ 110 w 129"/>
              <a:gd name="T53" fmla="*/ 114 h 128"/>
              <a:gd name="T54" fmla="*/ 127 w 129"/>
              <a:gd name="T55" fmla="*/ 100 h 128"/>
              <a:gd name="T56" fmla="*/ 129 w 129"/>
              <a:gd name="T57" fmla="*/ 92 h 128"/>
              <a:gd name="T58" fmla="*/ 129 w 129"/>
              <a:gd name="T59" fmla="*/ 92 h 128"/>
              <a:gd name="T60" fmla="*/ 129 w 129"/>
              <a:gd name="T61" fmla="*/ 20 h 128"/>
              <a:gd name="T62" fmla="*/ 129 w 129"/>
              <a:gd name="T63" fmla="*/ 16 h 128"/>
              <a:gd name="T64" fmla="*/ 129 w 129"/>
              <a:gd name="T65" fmla="*/ 8 h 128"/>
              <a:gd name="T66" fmla="*/ 126 w 129"/>
              <a:gd name="T67" fmla="*/ 2 h 128"/>
              <a:gd name="T68" fmla="*/ 32 w 129"/>
              <a:gd name="T69" fmla="*/ 119 h 128"/>
              <a:gd name="T70" fmla="*/ 10 w 129"/>
              <a:gd name="T71" fmla="*/ 112 h 128"/>
              <a:gd name="T72" fmla="*/ 22 w 129"/>
              <a:gd name="T73" fmla="*/ 93 h 128"/>
              <a:gd name="T74" fmla="*/ 44 w 129"/>
              <a:gd name="T75" fmla="*/ 100 h 128"/>
              <a:gd name="T76" fmla="*/ 32 w 129"/>
              <a:gd name="T77" fmla="*/ 119 h 128"/>
              <a:gd name="T78" fmla="*/ 108 w 129"/>
              <a:gd name="T79" fmla="*/ 107 h 128"/>
              <a:gd name="T80" fmla="*/ 85 w 129"/>
              <a:gd name="T81" fmla="*/ 100 h 128"/>
              <a:gd name="T82" fmla="*/ 98 w 129"/>
              <a:gd name="T83" fmla="*/ 81 h 128"/>
              <a:gd name="T84" fmla="*/ 120 w 129"/>
              <a:gd name="T85" fmla="*/ 88 h 128"/>
              <a:gd name="T86" fmla="*/ 108 w 129"/>
              <a:gd name="T87" fmla="*/ 107 h 128"/>
              <a:gd name="T88" fmla="*/ 121 w 129"/>
              <a:gd name="T89" fmla="*/ 20 h 128"/>
              <a:gd name="T90" fmla="*/ 53 w 129"/>
              <a:gd name="T91" fmla="*/ 32 h 128"/>
              <a:gd name="T92" fmla="*/ 53 w 129"/>
              <a:gd name="T93" fmla="*/ 28 h 128"/>
              <a:gd name="T94" fmla="*/ 53 w 129"/>
              <a:gd name="T95" fmla="*/ 20 h 128"/>
              <a:gd name="T96" fmla="*/ 121 w 129"/>
              <a:gd name="T97" fmla="*/ 8 h 128"/>
              <a:gd name="T98" fmla="*/ 121 w 129"/>
              <a:gd name="T99" fmla="*/ 16 h 128"/>
              <a:gd name="T100" fmla="*/ 121 w 129"/>
              <a:gd name="T101" fmla="*/ 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9" h="128">
                <a:moveTo>
                  <a:pt x="126" y="2"/>
                </a:moveTo>
                <a:cubicBezTo>
                  <a:pt x="125" y="1"/>
                  <a:pt x="123" y="0"/>
                  <a:pt x="121" y="0"/>
                </a:cubicBezTo>
                <a:cubicBezTo>
                  <a:pt x="121" y="0"/>
                  <a:pt x="120" y="0"/>
                  <a:pt x="120" y="0"/>
                </a:cubicBezTo>
                <a:cubicBezTo>
                  <a:pt x="52" y="12"/>
                  <a:pt x="52" y="12"/>
                  <a:pt x="52" y="12"/>
                </a:cubicBezTo>
                <a:cubicBezTo>
                  <a:pt x="48" y="13"/>
                  <a:pt x="45" y="16"/>
                  <a:pt x="45" y="20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89"/>
                  <a:pt x="45" y="89"/>
                  <a:pt x="45" y="89"/>
                </a:cubicBezTo>
                <a:cubicBezTo>
                  <a:pt x="41" y="86"/>
                  <a:pt x="36" y="84"/>
                  <a:pt x="30" y="84"/>
                </a:cubicBezTo>
                <a:cubicBezTo>
                  <a:pt x="26" y="84"/>
                  <a:pt x="23" y="85"/>
                  <a:pt x="20" y="86"/>
                </a:cubicBezTo>
                <a:cubicBezTo>
                  <a:pt x="12" y="88"/>
                  <a:pt x="6" y="93"/>
                  <a:pt x="3" y="100"/>
                </a:cubicBezTo>
                <a:cubicBezTo>
                  <a:pt x="1" y="104"/>
                  <a:pt x="0" y="110"/>
                  <a:pt x="2" y="115"/>
                </a:cubicBezTo>
                <a:cubicBezTo>
                  <a:pt x="5" y="123"/>
                  <a:pt x="14" y="128"/>
                  <a:pt x="24" y="128"/>
                </a:cubicBezTo>
                <a:cubicBezTo>
                  <a:pt x="28" y="128"/>
                  <a:pt x="31" y="127"/>
                  <a:pt x="34" y="126"/>
                </a:cubicBezTo>
                <a:cubicBezTo>
                  <a:pt x="42" y="124"/>
                  <a:pt x="48" y="119"/>
                  <a:pt x="51" y="112"/>
                </a:cubicBezTo>
                <a:cubicBezTo>
                  <a:pt x="52" y="110"/>
                  <a:pt x="53" y="107"/>
                  <a:pt x="53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4" y="40"/>
                  <a:pt x="54" y="40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17" y="74"/>
                  <a:pt x="112" y="72"/>
                  <a:pt x="106" y="72"/>
                </a:cubicBezTo>
                <a:cubicBezTo>
                  <a:pt x="102" y="72"/>
                  <a:pt x="99" y="73"/>
                  <a:pt x="96" y="74"/>
                </a:cubicBezTo>
                <a:cubicBezTo>
                  <a:pt x="88" y="76"/>
                  <a:pt x="82" y="81"/>
                  <a:pt x="79" y="88"/>
                </a:cubicBezTo>
                <a:cubicBezTo>
                  <a:pt x="77" y="92"/>
                  <a:pt x="76" y="98"/>
                  <a:pt x="78" y="103"/>
                </a:cubicBezTo>
                <a:cubicBezTo>
                  <a:pt x="81" y="111"/>
                  <a:pt x="90" y="116"/>
                  <a:pt x="100" y="116"/>
                </a:cubicBezTo>
                <a:cubicBezTo>
                  <a:pt x="104" y="116"/>
                  <a:pt x="107" y="115"/>
                  <a:pt x="110" y="114"/>
                </a:cubicBezTo>
                <a:cubicBezTo>
                  <a:pt x="118" y="112"/>
                  <a:pt x="124" y="107"/>
                  <a:pt x="127" y="100"/>
                </a:cubicBezTo>
                <a:cubicBezTo>
                  <a:pt x="128" y="98"/>
                  <a:pt x="129" y="95"/>
                  <a:pt x="129" y="92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9" y="8"/>
                  <a:pt x="129" y="8"/>
                  <a:pt x="129" y="8"/>
                </a:cubicBezTo>
                <a:cubicBezTo>
                  <a:pt x="129" y="6"/>
                  <a:pt x="128" y="3"/>
                  <a:pt x="126" y="2"/>
                </a:cubicBezTo>
                <a:close/>
                <a:moveTo>
                  <a:pt x="32" y="119"/>
                </a:moveTo>
                <a:cubicBezTo>
                  <a:pt x="22" y="122"/>
                  <a:pt x="12" y="119"/>
                  <a:pt x="10" y="112"/>
                </a:cubicBezTo>
                <a:cubicBezTo>
                  <a:pt x="7" y="105"/>
                  <a:pt x="13" y="96"/>
                  <a:pt x="22" y="93"/>
                </a:cubicBezTo>
                <a:cubicBezTo>
                  <a:pt x="32" y="90"/>
                  <a:pt x="42" y="93"/>
                  <a:pt x="44" y="100"/>
                </a:cubicBezTo>
                <a:cubicBezTo>
                  <a:pt x="47" y="107"/>
                  <a:pt x="41" y="116"/>
                  <a:pt x="32" y="119"/>
                </a:cubicBezTo>
                <a:close/>
                <a:moveTo>
                  <a:pt x="108" y="107"/>
                </a:moveTo>
                <a:cubicBezTo>
                  <a:pt x="98" y="110"/>
                  <a:pt x="88" y="107"/>
                  <a:pt x="85" y="100"/>
                </a:cubicBezTo>
                <a:cubicBezTo>
                  <a:pt x="83" y="93"/>
                  <a:pt x="88" y="84"/>
                  <a:pt x="98" y="81"/>
                </a:cubicBezTo>
                <a:cubicBezTo>
                  <a:pt x="108" y="78"/>
                  <a:pt x="118" y="81"/>
                  <a:pt x="120" y="88"/>
                </a:cubicBezTo>
                <a:cubicBezTo>
                  <a:pt x="123" y="95"/>
                  <a:pt x="117" y="104"/>
                  <a:pt x="108" y="107"/>
                </a:cubicBezTo>
                <a:close/>
                <a:moveTo>
                  <a:pt x="121" y="20"/>
                </a:moveTo>
                <a:cubicBezTo>
                  <a:pt x="53" y="32"/>
                  <a:pt x="53" y="32"/>
                  <a:pt x="53" y="32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0"/>
                  <a:pt x="53" y="20"/>
                  <a:pt x="53" y="20"/>
                </a:cubicBezTo>
                <a:cubicBezTo>
                  <a:pt x="121" y="8"/>
                  <a:pt x="121" y="8"/>
                  <a:pt x="121" y="8"/>
                </a:cubicBezTo>
                <a:cubicBezTo>
                  <a:pt x="121" y="16"/>
                  <a:pt x="121" y="16"/>
                  <a:pt x="121" y="16"/>
                </a:cubicBezTo>
                <a:lnTo>
                  <a:pt x="121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6150905" y="5256482"/>
            <a:ext cx="402650" cy="399545"/>
          </a:xfrm>
          <a:custGeom>
            <a:avLst/>
            <a:gdLst>
              <a:gd name="T0" fmla="*/ 56 w 162"/>
              <a:gd name="T1" fmla="*/ 161 h 161"/>
              <a:gd name="T2" fmla="*/ 56 w 162"/>
              <a:gd name="T3" fmla="*/ 161 h 161"/>
              <a:gd name="T4" fmla="*/ 50 w 162"/>
              <a:gd name="T5" fmla="*/ 158 h 161"/>
              <a:gd name="T6" fmla="*/ 30 w 162"/>
              <a:gd name="T7" fmla="*/ 131 h 161"/>
              <a:gd name="T8" fmla="*/ 3 w 162"/>
              <a:gd name="T9" fmla="*/ 111 h 161"/>
              <a:gd name="T10" fmla="*/ 0 w 162"/>
              <a:gd name="T11" fmla="*/ 105 h 161"/>
              <a:gd name="T12" fmla="*/ 2 w 162"/>
              <a:gd name="T13" fmla="*/ 100 h 161"/>
              <a:gd name="T14" fmla="*/ 13 w 162"/>
              <a:gd name="T15" fmla="*/ 89 h 161"/>
              <a:gd name="T16" fmla="*/ 18 w 162"/>
              <a:gd name="T17" fmla="*/ 87 h 161"/>
              <a:gd name="T18" fmla="*/ 20 w 162"/>
              <a:gd name="T19" fmla="*/ 87 h 161"/>
              <a:gd name="T20" fmla="*/ 39 w 162"/>
              <a:gd name="T21" fmla="*/ 92 h 161"/>
              <a:gd name="T22" fmla="*/ 62 w 162"/>
              <a:gd name="T23" fmla="*/ 69 h 161"/>
              <a:gd name="T24" fmla="*/ 11 w 162"/>
              <a:gd name="T25" fmla="*/ 41 h 161"/>
              <a:gd name="T26" fmla="*/ 7 w 162"/>
              <a:gd name="T27" fmla="*/ 36 h 161"/>
              <a:gd name="T28" fmla="*/ 9 w 162"/>
              <a:gd name="T29" fmla="*/ 29 h 161"/>
              <a:gd name="T30" fmla="*/ 23 w 162"/>
              <a:gd name="T31" fmla="*/ 15 h 161"/>
              <a:gd name="T32" fmla="*/ 30 w 162"/>
              <a:gd name="T33" fmla="*/ 13 h 161"/>
              <a:gd name="T34" fmla="*/ 101 w 162"/>
              <a:gd name="T35" fmla="*/ 30 h 161"/>
              <a:gd name="T36" fmla="*/ 116 w 162"/>
              <a:gd name="T37" fmla="*/ 14 h 161"/>
              <a:gd name="T38" fmla="*/ 146 w 162"/>
              <a:gd name="T39" fmla="*/ 0 h 161"/>
              <a:gd name="T40" fmla="*/ 157 w 162"/>
              <a:gd name="T41" fmla="*/ 4 h 161"/>
              <a:gd name="T42" fmla="*/ 159 w 162"/>
              <a:gd name="T43" fmla="*/ 24 h 161"/>
              <a:gd name="T44" fmla="*/ 147 w 162"/>
              <a:gd name="T45" fmla="*/ 44 h 161"/>
              <a:gd name="T46" fmla="*/ 131 w 162"/>
              <a:gd name="T47" fmla="*/ 61 h 161"/>
              <a:gd name="T48" fmla="*/ 148 w 162"/>
              <a:gd name="T49" fmla="*/ 134 h 161"/>
              <a:gd name="T50" fmla="*/ 145 w 162"/>
              <a:gd name="T51" fmla="*/ 142 h 161"/>
              <a:gd name="T52" fmla="*/ 131 w 162"/>
              <a:gd name="T53" fmla="*/ 153 h 161"/>
              <a:gd name="T54" fmla="*/ 126 w 162"/>
              <a:gd name="T55" fmla="*/ 154 h 161"/>
              <a:gd name="T56" fmla="*/ 124 w 162"/>
              <a:gd name="T57" fmla="*/ 154 h 161"/>
              <a:gd name="T58" fmla="*/ 120 w 162"/>
              <a:gd name="T59" fmla="*/ 150 h 161"/>
              <a:gd name="T60" fmla="*/ 92 w 162"/>
              <a:gd name="T61" fmla="*/ 99 h 161"/>
              <a:gd name="T62" fmla="*/ 69 w 162"/>
              <a:gd name="T63" fmla="*/ 122 h 161"/>
              <a:gd name="T64" fmla="*/ 74 w 162"/>
              <a:gd name="T65" fmla="*/ 141 h 161"/>
              <a:gd name="T66" fmla="*/ 72 w 162"/>
              <a:gd name="T67" fmla="*/ 148 h 161"/>
              <a:gd name="T68" fmla="*/ 62 w 162"/>
              <a:gd name="T69" fmla="*/ 159 h 161"/>
              <a:gd name="T70" fmla="*/ 56 w 162"/>
              <a:gd name="T71" fmla="*/ 161 h 161"/>
              <a:gd name="T72" fmla="*/ 8 w 162"/>
              <a:gd name="T73" fmla="*/ 105 h 161"/>
              <a:gd name="T74" fmla="*/ 36 w 162"/>
              <a:gd name="T75" fmla="*/ 126 h 161"/>
              <a:gd name="T76" fmla="*/ 56 w 162"/>
              <a:gd name="T77" fmla="*/ 153 h 161"/>
              <a:gd name="T78" fmla="*/ 66 w 162"/>
              <a:gd name="T79" fmla="*/ 143 h 161"/>
              <a:gd name="T80" fmla="*/ 60 w 162"/>
              <a:gd name="T81" fmla="*/ 120 h 161"/>
              <a:gd name="T82" fmla="*/ 94 w 162"/>
              <a:gd name="T83" fmla="*/ 86 h 161"/>
              <a:gd name="T84" fmla="*/ 126 w 162"/>
              <a:gd name="T85" fmla="*/ 146 h 161"/>
              <a:gd name="T86" fmla="*/ 140 w 162"/>
              <a:gd name="T87" fmla="*/ 136 h 161"/>
              <a:gd name="T88" fmla="*/ 122 w 162"/>
              <a:gd name="T89" fmla="*/ 58 h 161"/>
              <a:gd name="T90" fmla="*/ 141 w 162"/>
              <a:gd name="T91" fmla="*/ 39 h 161"/>
              <a:gd name="T92" fmla="*/ 152 w 162"/>
              <a:gd name="T93" fmla="*/ 22 h 161"/>
              <a:gd name="T94" fmla="*/ 151 w 162"/>
              <a:gd name="T95" fmla="*/ 10 h 161"/>
              <a:gd name="T96" fmla="*/ 146 w 162"/>
              <a:gd name="T97" fmla="*/ 8 h 161"/>
              <a:gd name="T98" fmla="*/ 122 w 162"/>
              <a:gd name="T99" fmla="*/ 20 h 161"/>
              <a:gd name="T100" fmla="*/ 103 w 162"/>
              <a:gd name="T101" fmla="*/ 39 h 161"/>
              <a:gd name="T102" fmla="*/ 28 w 162"/>
              <a:gd name="T103" fmla="*/ 21 h 161"/>
              <a:gd name="T104" fmla="*/ 15 w 162"/>
              <a:gd name="T105" fmla="*/ 35 h 161"/>
              <a:gd name="T106" fmla="*/ 75 w 162"/>
              <a:gd name="T107" fmla="*/ 67 h 161"/>
              <a:gd name="T108" fmla="*/ 41 w 162"/>
              <a:gd name="T109" fmla="*/ 101 h 161"/>
              <a:gd name="T110" fmla="*/ 18 w 162"/>
              <a:gd name="T111" fmla="*/ 95 h 161"/>
              <a:gd name="T112" fmla="*/ 8 w 162"/>
              <a:gd name="T113" fmla="*/ 10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2" h="161">
                <a:moveTo>
                  <a:pt x="56" y="161"/>
                </a:moveTo>
                <a:cubicBezTo>
                  <a:pt x="56" y="161"/>
                  <a:pt x="56" y="161"/>
                  <a:pt x="56" y="161"/>
                </a:cubicBezTo>
                <a:cubicBezTo>
                  <a:pt x="53" y="161"/>
                  <a:pt x="52" y="160"/>
                  <a:pt x="50" y="158"/>
                </a:cubicBezTo>
                <a:cubicBezTo>
                  <a:pt x="30" y="131"/>
                  <a:pt x="30" y="131"/>
                  <a:pt x="30" y="131"/>
                </a:cubicBezTo>
                <a:cubicBezTo>
                  <a:pt x="3" y="111"/>
                  <a:pt x="3" y="111"/>
                  <a:pt x="3" y="111"/>
                </a:cubicBezTo>
                <a:cubicBezTo>
                  <a:pt x="1" y="110"/>
                  <a:pt x="0" y="108"/>
                  <a:pt x="0" y="105"/>
                </a:cubicBezTo>
                <a:cubicBezTo>
                  <a:pt x="0" y="103"/>
                  <a:pt x="0" y="101"/>
                  <a:pt x="2" y="100"/>
                </a:cubicBezTo>
                <a:cubicBezTo>
                  <a:pt x="13" y="89"/>
                  <a:pt x="13" y="89"/>
                  <a:pt x="13" y="89"/>
                </a:cubicBezTo>
                <a:cubicBezTo>
                  <a:pt x="14" y="87"/>
                  <a:pt x="16" y="87"/>
                  <a:pt x="18" y="87"/>
                </a:cubicBezTo>
                <a:cubicBezTo>
                  <a:pt x="18" y="87"/>
                  <a:pt x="19" y="87"/>
                  <a:pt x="20" y="87"/>
                </a:cubicBezTo>
                <a:cubicBezTo>
                  <a:pt x="39" y="92"/>
                  <a:pt x="39" y="92"/>
                  <a:pt x="39" y="92"/>
                </a:cubicBezTo>
                <a:cubicBezTo>
                  <a:pt x="62" y="69"/>
                  <a:pt x="62" y="69"/>
                  <a:pt x="62" y="69"/>
                </a:cubicBezTo>
                <a:cubicBezTo>
                  <a:pt x="11" y="41"/>
                  <a:pt x="11" y="41"/>
                  <a:pt x="11" y="41"/>
                </a:cubicBezTo>
                <a:cubicBezTo>
                  <a:pt x="9" y="40"/>
                  <a:pt x="7" y="38"/>
                  <a:pt x="7" y="36"/>
                </a:cubicBezTo>
                <a:cubicBezTo>
                  <a:pt x="7" y="33"/>
                  <a:pt x="7" y="31"/>
                  <a:pt x="9" y="29"/>
                </a:cubicBezTo>
                <a:cubicBezTo>
                  <a:pt x="23" y="15"/>
                  <a:pt x="23" y="15"/>
                  <a:pt x="23" y="15"/>
                </a:cubicBezTo>
                <a:cubicBezTo>
                  <a:pt x="25" y="13"/>
                  <a:pt x="28" y="13"/>
                  <a:pt x="30" y="13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25" y="6"/>
                  <a:pt x="137" y="0"/>
                  <a:pt x="146" y="0"/>
                </a:cubicBezTo>
                <a:cubicBezTo>
                  <a:pt x="151" y="0"/>
                  <a:pt x="154" y="1"/>
                  <a:pt x="157" y="4"/>
                </a:cubicBezTo>
                <a:cubicBezTo>
                  <a:pt x="161" y="8"/>
                  <a:pt x="162" y="15"/>
                  <a:pt x="159" y="24"/>
                </a:cubicBezTo>
                <a:cubicBezTo>
                  <a:pt x="157" y="31"/>
                  <a:pt x="152" y="39"/>
                  <a:pt x="147" y="44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48" y="134"/>
                  <a:pt x="148" y="134"/>
                  <a:pt x="148" y="134"/>
                </a:cubicBezTo>
                <a:cubicBezTo>
                  <a:pt x="148" y="137"/>
                  <a:pt x="147" y="140"/>
                  <a:pt x="145" y="142"/>
                </a:cubicBezTo>
                <a:cubicBezTo>
                  <a:pt x="131" y="153"/>
                  <a:pt x="131" y="153"/>
                  <a:pt x="131" y="153"/>
                </a:cubicBezTo>
                <a:cubicBezTo>
                  <a:pt x="130" y="154"/>
                  <a:pt x="128" y="154"/>
                  <a:pt x="126" y="154"/>
                </a:cubicBezTo>
                <a:cubicBezTo>
                  <a:pt x="126" y="154"/>
                  <a:pt x="125" y="154"/>
                  <a:pt x="124" y="154"/>
                </a:cubicBezTo>
                <a:cubicBezTo>
                  <a:pt x="122" y="153"/>
                  <a:pt x="120" y="152"/>
                  <a:pt x="120" y="150"/>
                </a:cubicBezTo>
                <a:cubicBezTo>
                  <a:pt x="92" y="99"/>
                  <a:pt x="92" y="99"/>
                  <a:pt x="92" y="99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75" y="144"/>
                  <a:pt x="74" y="146"/>
                  <a:pt x="72" y="148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60" y="160"/>
                  <a:pt x="58" y="161"/>
                  <a:pt x="56" y="161"/>
                </a:cubicBezTo>
                <a:close/>
                <a:moveTo>
                  <a:pt x="8" y="105"/>
                </a:moveTo>
                <a:cubicBezTo>
                  <a:pt x="36" y="126"/>
                  <a:pt x="36" y="126"/>
                  <a:pt x="36" y="126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94" y="86"/>
                  <a:pt x="94" y="86"/>
                  <a:pt x="94" y="8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41" y="39"/>
                  <a:pt x="141" y="39"/>
                  <a:pt x="141" y="39"/>
                </a:cubicBezTo>
                <a:cubicBezTo>
                  <a:pt x="146" y="34"/>
                  <a:pt x="150" y="28"/>
                  <a:pt x="152" y="22"/>
                </a:cubicBezTo>
                <a:cubicBezTo>
                  <a:pt x="154" y="16"/>
                  <a:pt x="153" y="12"/>
                  <a:pt x="151" y="10"/>
                </a:cubicBezTo>
                <a:cubicBezTo>
                  <a:pt x="150" y="8"/>
                  <a:pt x="149" y="8"/>
                  <a:pt x="146" y="8"/>
                </a:cubicBezTo>
                <a:cubicBezTo>
                  <a:pt x="139" y="8"/>
                  <a:pt x="129" y="13"/>
                  <a:pt x="122" y="20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28" y="21"/>
                  <a:pt x="28" y="21"/>
                  <a:pt x="28" y="21"/>
                </a:cubicBezTo>
                <a:cubicBezTo>
                  <a:pt x="15" y="35"/>
                  <a:pt x="15" y="35"/>
                  <a:pt x="15" y="35"/>
                </a:cubicBezTo>
                <a:cubicBezTo>
                  <a:pt x="75" y="67"/>
                  <a:pt x="75" y="67"/>
                  <a:pt x="75" y="67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18" y="95"/>
                  <a:pt x="18" y="95"/>
                  <a:pt x="18" y="95"/>
                </a:cubicBezTo>
                <a:lnTo>
                  <a:pt x="8" y="1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grpSp>
        <p:nvGrpSpPr>
          <p:cNvPr id="17" name="Group 38"/>
          <p:cNvGrpSpPr/>
          <p:nvPr/>
        </p:nvGrpSpPr>
        <p:grpSpPr>
          <a:xfrm>
            <a:off x="1411366" y="5656027"/>
            <a:ext cx="483505" cy="481854"/>
            <a:chOff x="8588375" y="100013"/>
            <a:chExt cx="930276" cy="927101"/>
          </a:xfrm>
          <a:solidFill>
            <a:schemeClr val="tx1"/>
          </a:solidFill>
        </p:grpSpPr>
        <p:sp>
          <p:nvSpPr>
            <p:cNvPr id="18" name="Freeform 16"/>
            <p:cNvSpPr/>
            <p:nvPr/>
          </p:nvSpPr>
          <p:spPr bwMode="auto">
            <a:xfrm>
              <a:off x="8921750" y="187326"/>
              <a:ext cx="509588" cy="504825"/>
            </a:xfrm>
            <a:custGeom>
              <a:avLst/>
              <a:gdLst>
                <a:gd name="T0" fmla="*/ 7 w 134"/>
                <a:gd name="T1" fmla="*/ 133 h 133"/>
                <a:gd name="T2" fmla="*/ 3 w 134"/>
                <a:gd name="T3" fmla="*/ 131 h 133"/>
                <a:gd name="T4" fmla="*/ 3 w 134"/>
                <a:gd name="T5" fmla="*/ 123 h 133"/>
                <a:gd name="T6" fmla="*/ 123 w 134"/>
                <a:gd name="T7" fmla="*/ 3 h 133"/>
                <a:gd name="T8" fmla="*/ 131 w 134"/>
                <a:gd name="T9" fmla="*/ 3 h 133"/>
                <a:gd name="T10" fmla="*/ 131 w 134"/>
                <a:gd name="T11" fmla="*/ 11 h 133"/>
                <a:gd name="T12" fmla="*/ 11 w 134"/>
                <a:gd name="T13" fmla="*/ 131 h 133"/>
                <a:gd name="T14" fmla="*/ 7 w 134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33">
                  <a:moveTo>
                    <a:pt x="7" y="133"/>
                  </a:moveTo>
                  <a:cubicBezTo>
                    <a:pt x="5" y="133"/>
                    <a:pt x="4" y="132"/>
                    <a:pt x="3" y="131"/>
                  </a:cubicBezTo>
                  <a:cubicBezTo>
                    <a:pt x="0" y="129"/>
                    <a:pt x="0" y="125"/>
                    <a:pt x="3" y="12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5" y="0"/>
                    <a:pt x="129" y="0"/>
                    <a:pt x="131" y="3"/>
                  </a:cubicBezTo>
                  <a:cubicBezTo>
                    <a:pt x="134" y="5"/>
                    <a:pt x="134" y="9"/>
                    <a:pt x="131" y="1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0" y="132"/>
                    <a:pt x="9" y="133"/>
                    <a:pt x="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9164638" y="100013"/>
              <a:ext cx="354013" cy="346075"/>
            </a:xfrm>
            <a:custGeom>
              <a:avLst/>
              <a:gdLst>
                <a:gd name="T0" fmla="*/ 41 w 93"/>
                <a:gd name="T1" fmla="*/ 91 h 91"/>
                <a:gd name="T2" fmla="*/ 15 w 93"/>
                <a:gd name="T3" fmla="*/ 78 h 91"/>
                <a:gd name="T4" fmla="*/ 3 w 93"/>
                <a:gd name="T5" fmla="*/ 46 h 91"/>
                <a:gd name="T6" fmla="*/ 61 w 93"/>
                <a:gd name="T7" fmla="*/ 0 h 91"/>
                <a:gd name="T8" fmla="*/ 67 w 93"/>
                <a:gd name="T9" fmla="*/ 1 h 91"/>
                <a:gd name="T10" fmla="*/ 69 w 93"/>
                <a:gd name="T11" fmla="*/ 6 h 91"/>
                <a:gd name="T12" fmla="*/ 69 w 93"/>
                <a:gd name="T13" fmla="*/ 24 h 91"/>
                <a:gd name="T14" fmla="*/ 87 w 93"/>
                <a:gd name="T15" fmla="*/ 24 h 91"/>
                <a:gd name="T16" fmla="*/ 92 w 93"/>
                <a:gd name="T17" fmla="*/ 26 h 91"/>
                <a:gd name="T18" fmla="*/ 93 w 93"/>
                <a:gd name="T19" fmla="*/ 32 h 91"/>
                <a:gd name="T20" fmla="*/ 41 w 93"/>
                <a:gd name="T21" fmla="*/ 91 h 91"/>
                <a:gd name="T22" fmla="*/ 57 w 93"/>
                <a:gd name="T23" fmla="*/ 15 h 91"/>
                <a:gd name="T24" fmla="*/ 15 w 93"/>
                <a:gd name="T25" fmla="*/ 48 h 91"/>
                <a:gd name="T26" fmla="*/ 23 w 93"/>
                <a:gd name="T27" fmla="*/ 70 h 91"/>
                <a:gd name="T28" fmla="*/ 41 w 93"/>
                <a:gd name="T29" fmla="*/ 79 h 91"/>
                <a:gd name="T30" fmla="*/ 78 w 93"/>
                <a:gd name="T31" fmla="*/ 36 h 91"/>
                <a:gd name="T32" fmla="*/ 63 w 93"/>
                <a:gd name="T33" fmla="*/ 36 h 91"/>
                <a:gd name="T34" fmla="*/ 57 w 93"/>
                <a:gd name="T35" fmla="*/ 30 h 91"/>
                <a:gd name="T36" fmla="*/ 57 w 93"/>
                <a:gd name="T37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91">
                  <a:moveTo>
                    <a:pt x="41" y="91"/>
                  </a:moveTo>
                  <a:cubicBezTo>
                    <a:pt x="32" y="91"/>
                    <a:pt x="23" y="87"/>
                    <a:pt x="15" y="78"/>
                  </a:cubicBezTo>
                  <a:cubicBezTo>
                    <a:pt x="4" y="68"/>
                    <a:pt x="0" y="57"/>
                    <a:pt x="3" y="46"/>
                  </a:cubicBezTo>
                  <a:cubicBezTo>
                    <a:pt x="9" y="18"/>
                    <a:pt x="56" y="2"/>
                    <a:pt x="61" y="0"/>
                  </a:cubicBezTo>
                  <a:cubicBezTo>
                    <a:pt x="63" y="0"/>
                    <a:pt x="65" y="0"/>
                    <a:pt x="67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9" y="24"/>
                    <a:pt x="91" y="25"/>
                    <a:pt x="92" y="26"/>
                  </a:cubicBezTo>
                  <a:cubicBezTo>
                    <a:pt x="93" y="28"/>
                    <a:pt x="93" y="30"/>
                    <a:pt x="93" y="32"/>
                  </a:cubicBezTo>
                  <a:cubicBezTo>
                    <a:pt x="91" y="38"/>
                    <a:pt x="72" y="91"/>
                    <a:pt x="41" y="91"/>
                  </a:cubicBezTo>
                  <a:close/>
                  <a:moveTo>
                    <a:pt x="57" y="15"/>
                  </a:moveTo>
                  <a:cubicBezTo>
                    <a:pt x="42" y="21"/>
                    <a:pt x="18" y="33"/>
                    <a:pt x="15" y="48"/>
                  </a:cubicBezTo>
                  <a:cubicBezTo>
                    <a:pt x="13" y="55"/>
                    <a:pt x="16" y="62"/>
                    <a:pt x="23" y="70"/>
                  </a:cubicBezTo>
                  <a:cubicBezTo>
                    <a:pt x="29" y="76"/>
                    <a:pt x="35" y="79"/>
                    <a:pt x="41" y="79"/>
                  </a:cubicBezTo>
                  <a:cubicBezTo>
                    <a:pt x="57" y="79"/>
                    <a:pt x="72" y="53"/>
                    <a:pt x="78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0" y="36"/>
                    <a:pt x="57" y="33"/>
                    <a:pt x="57" y="30"/>
                  </a:cubicBezTo>
                  <a:lnTo>
                    <a:pt x="5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9290050" y="142876"/>
              <a:ext cx="46038" cy="185738"/>
            </a:xfrm>
            <a:custGeom>
              <a:avLst/>
              <a:gdLst>
                <a:gd name="T0" fmla="*/ 6 w 12"/>
                <a:gd name="T1" fmla="*/ 49 h 49"/>
                <a:gd name="T2" fmla="*/ 0 w 12"/>
                <a:gd name="T3" fmla="*/ 43 h 49"/>
                <a:gd name="T4" fmla="*/ 0 w 12"/>
                <a:gd name="T5" fmla="*/ 6 h 49"/>
                <a:gd name="T6" fmla="*/ 6 w 12"/>
                <a:gd name="T7" fmla="*/ 0 h 49"/>
                <a:gd name="T8" fmla="*/ 12 w 12"/>
                <a:gd name="T9" fmla="*/ 6 h 49"/>
                <a:gd name="T10" fmla="*/ 12 w 12"/>
                <a:gd name="T11" fmla="*/ 43 h 49"/>
                <a:gd name="T12" fmla="*/ 6 w 12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9">
                  <a:moveTo>
                    <a:pt x="6" y="49"/>
                  </a:moveTo>
                  <a:cubicBezTo>
                    <a:pt x="3" y="49"/>
                    <a:pt x="0" y="46"/>
                    <a:pt x="0" y="4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8588375" y="882651"/>
              <a:ext cx="147638" cy="144463"/>
            </a:xfrm>
            <a:custGeom>
              <a:avLst/>
              <a:gdLst>
                <a:gd name="T0" fmla="*/ 7 w 39"/>
                <a:gd name="T1" fmla="*/ 38 h 38"/>
                <a:gd name="T2" fmla="*/ 3 w 39"/>
                <a:gd name="T3" fmla="*/ 36 h 38"/>
                <a:gd name="T4" fmla="*/ 3 w 39"/>
                <a:gd name="T5" fmla="*/ 28 h 38"/>
                <a:gd name="T6" fmla="*/ 29 w 39"/>
                <a:gd name="T7" fmla="*/ 2 h 38"/>
                <a:gd name="T8" fmla="*/ 37 w 39"/>
                <a:gd name="T9" fmla="*/ 2 h 38"/>
                <a:gd name="T10" fmla="*/ 37 w 39"/>
                <a:gd name="T11" fmla="*/ 10 h 38"/>
                <a:gd name="T12" fmla="*/ 11 w 39"/>
                <a:gd name="T13" fmla="*/ 36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5" y="38"/>
                    <a:pt x="4" y="37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0"/>
                    <a:pt x="35" y="0"/>
                    <a:pt x="37" y="2"/>
                  </a:cubicBezTo>
                  <a:cubicBezTo>
                    <a:pt x="39" y="4"/>
                    <a:pt x="39" y="8"/>
                    <a:pt x="37" y="1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7"/>
                    <a:pt x="9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9161463" y="882651"/>
              <a:ext cx="147638" cy="144463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0 h 38"/>
                <a:gd name="T6" fmla="*/ 2 w 39"/>
                <a:gd name="T7" fmla="*/ 2 h 38"/>
                <a:gd name="T8" fmla="*/ 10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4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8591550" y="312738"/>
              <a:ext cx="714375" cy="714375"/>
            </a:xfrm>
            <a:custGeom>
              <a:avLst/>
              <a:gdLst>
                <a:gd name="T0" fmla="*/ 94 w 188"/>
                <a:gd name="T1" fmla="*/ 188 h 188"/>
                <a:gd name="T2" fmla="*/ 0 w 188"/>
                <a:gd name="T3" fmla="*/ 94 h 188"/>
                <a:gd name="T4" fmla="*/ 94 w 188"/>
                <a:gd name="T5" fmla="*/ 0 h 188"/>
                <a:gd name="T6" fmla="*/ 188 w 188"/>
                <a:gd name="T7" fmla="*/ 94 h 188"/>
                <a:gd name="T8" fmla="*/ 94 w 188"/>
                <a:gd name="T9" fmla="*/ 188 h 188"/>
                <a:gd name="T10" fmla="*/ 94 w 188"/>
                <a:gd name="T11" fmla="*/ 12 h 188"/>
                <a:gd name="T12" fmla="*/ 12 w 188"/>
                <a:gd name="T13" fmla="*/ 94 h 188"/>
                <a:gd name="T14" fmla="*/ 94 w 188"/>
                <a:gd name="T15" fmla="*/ 176 h 188"/>
                <a:gd name="T16" fmla="*/ 176 w 188"/>
                <a:gd name="T17" fmla="*/ 94 h 188"/>
                <a:gd name="T18" fmla="*/ 94 w 188"/>
                <a:gd name="T19" fmla="*/ 1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88">
                  <a:moveTo>
                    <a:pt x="94" y="188"/>
                  </a:move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ubicBezTo>
                    <a:pt x="188" y="146"/>
                    <a:pt x="146" y="188"/>
                    <a:pt x="94" y="188"/>
                  </a:cubicBezTo>
                  <a:close/>
                  <a:moveTo>
                    <a:pt x="94" y="12"/>
                  </a:moveTo>
                  <a:cubicBezTo>
                    <a:pt x="49" y="12"/>
                    <a:pt x="12" y="49"/>
                    <a:pt x="12" y="94"/>
                  </a:cubicBezTo>
                  <a:cubicBezTo>
                    <a:pt x="12" y="139"/>
                    <a:pt x="49" y="176"/>
                    <a:pt x="94" y="176"/>
                  </a:cubicBezTo>
                  <a:cubicBezTo>
                    <a:pt x="139" y="176"/>
                    <a:pt x="176" y="139"/>
                    <a:pt x="176" y="94"/>
                  </a:cubicBezTo>
                  <a:cubicBezTo>
                    <a:pt x="176" y="49"/>
                    <a:pt x="139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8713788" y="434976"/>
              <a:ext cx="469900" cy="469900"/>
            </a:xfrm>
            <a:custGeom>
              <a:avLst/>
              <a:gdLst>
                <a:gd name="T0" fmla="*/ 62 w 124"/>
                <a:gd name="T1" fmla="*/ 124 h 124"/>
                <a:gd name="T2" fmla="*/ 0 w 124"/>
                <a:gd name="T3" fmla="*/ 62 h 124"/>
                <a:gd name="T4" fmla="*/ 62 w 124"/>
                <a:gd name="T5" fmla="*/ 0 h 124"/>
                <a:gd name="T6" fmla="*/ 124 w 124"/>
                <a:gd name="T7" fmla="*/ 62 h 124"/>
                <a:gd name="T8" fmla="*/ 62 w 124"/>
                <a:gd name="T9" fmla="*/ 124 h 124"/>
                <a:gd name="T10" fmla="*/ 62 w 124"/>
                <a:gd name="T11" fmla="*/ 12 h 124"/>
                <a:gd name="T12" fmla="*/ 12 w 124"/>
                <a:gd name="T13" fmla="*/ 62 h 124"/>
                <a:gd name="T14" fmla="*/ 62 w 124"/>
                <a:gd name="T15" fmla="*/ 112 h 124"/>
                <a:gd name="T16" fmla="*/ 112 w 124"/>
                <a:gd name="T17" fmla="*/ 62 h 124"/>
                <a:gd name="T18" fmla="*/ 62 w 124"/>
                <a:gd name="T19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62" y="124"/>
                  </a:moveTo>
                  <a:cubicBezTo>
                    <a:pt x="28" y="124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4" y="28"/>
                    <a:pt x="124" y="62"/>
                  </a:cubicBezTo>
                  <a:cubicBezTo>
                    <a:pt x="124" y="96"/>
                    <a:pt x="96" y="124"/>
                    <a:pt x="62" y="124"/>
                  </a:cubicBezTo>
                  <a:close/>
                  <a:moveTo>
                    <a:pt x="62" y="12"/>
                  </a:moveTo>
                  <a:cubicBezTo>
                    <a:pt x="34" y="12"/>
                    <a:pt x="12" y="34"/>
                    <a:pt x="12" y="62"/>
                  </a:cubicBezTo>
                  <a:cubicBezTo>
                    <a:pt x="12" y="90"/>
                    <a:pt x="34" y="112"/>
                    <a:pt x="62" y="112"/>
                  </a:cubicBezTo>
                  <a:cubicBezTo>
                    <a:pt x="90" y="112"/>
                    <a:pt x="112" y="90"/>
                    <a:pt x="112" y="62"/>
                  </a:cubicBezTo>
                  <a:cubicBezTo>
                    <a:pt x="112" y="34"/>
                    <a:pt x="90" y="12"/>
                    <a:pt x="6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8834438" y="555626"/>
              <a:ext cx="228600" cy="22860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8910638" y="631826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8 w 20"/>
                <a:gd name="T13" fmla="*/ 10 h 20"/>
                <a:gd name="T14" fmla="*/ 10 w 20"/>
                <a:gd name="T15" fmla="*/ 12 h 20"/>
                <a:gd name="T16" fmla="*/ 12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7" name="Group 149"/>
          <p:cNvGrpSpPr/>
          <p:nvPr/>
        </p:nvGrpSpPr>
        <p:grpSpPr>
          <a:xfrm>
            <a:off x="7340330" y="5954550"/>
            <a:ext cx="385194" cy="320526"/>
            <a:chOff x="11764963" y="1333500"/>
            <a:chExt cx="434975" cy="361950"/>
          </a:xfrm>
          <a:solidFill>
            <a:schemeClr val="tx1"/>
          </a:solidFill>
        </p:grpSpPr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11891963" y="1603375"/>
              <a:ext cx="90488" cy="9207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12042775" y="1603375"/>
              <a:ext cx="90488" cy="92075"/>
            </a:xfrm>
            <a:custGeom>
              <a:avLst/>
              <a:gdLst>
                <a:gd name="T0" fmla="*/ 12 w 24"/>
                <a:gd name="T1" fmla="*/ 8 h 24"/>
                <a:gd name="T2" fmla="*/ 16 w 24"/>
                <a:gd name="T3" fmla="*/ 12 h 24"/>
                <a:gd name="T4" fmla="*/ 12 w 24"/>
                <a:gd name="T5" fmla="*/ 16 h 24"/>
                <a:gd name="T6" fmla="*/ 8 w 24"/>
                <a:gd name="T7" fmla="*/ 12 h 24"/>
                <a:gd name="T8" fmla="*/ 12 w 24"/>
                <a:gd name="T9" fmla="*/ 8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8"/>
                  </a:moveTo>
                  <a:cubicBezTo>
                    <a:pt x="14" y="8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8" y="14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11764963" y="1333500"/>
              <a:ext cx="404813" cy="246062"/>
            </a:xfrm>
            <a:custGeom>
              <a:avLst/>
              <a:gdLst>
                <a:gd name="T0" fmla="*/ 37 w 108"/>
                <a:gd name="T1" fmla="*/ 56 h 64"/>
                <a:gd name="T2" fmla="*/ 26 w 108"/>
                <a:gd name="T3" fmla="*/ 0 h 64"/>
                <a:gd name="T4" fmla="*/ 16 w 108"/>
                <a:gd name="T5" fmla="*/ 0 h 64"/>
                <a:gd name="T6" fmla="*/ 4 w 108"/>
                <a:gd name="T7" fmla="*/ 0 h 64"/>
                <a:gd name="T8" fmla="*/ 4 w 108"/>
                <a:gd name="T9" fmla="*/ 0 h 64"/>
                <a:gd name="T10" fmla="*/ 0 w 108"/>
                <a:gd name="T11" fmla="*/ 4 h 64"/>
                <a:gd name="T12" fmla="*/ 4 w 108"/>
                <a:gd name="T13" fmla="*/ 8 h 64"/>
                <a:gd name="T14" fmla="*/ 4 w 108"/>
                <a:gd name="T15" fmla="*/ 8 h 64"/>
                <a:gd name="T16" fmla="*/ 19 w 108"/>
                <a:gd name="T17" fmla="*/ 8 h 64"/>
                <a:gd name="T18" fmla="*/ 30 w 108"/>
                <a:gd name="T19" fmla="*/ 64 h 64"/>
                <a:gd name="T20" fmla="*/ 42 w 108"/>
                <a:gd name="T21" fmla="*/ 64 h 64"/>
                <a:gd name="T22" fmla="*/ 104 w 108"/>
                <a:gd name="T23" fmla="*/ 64 h 64"/>
                <a:gd name="T24" fmla="*/ 104 w 108"/>
                <a:gd name="T25" fmla="*/ 64 h 64"/>
                <a:gd name="T26" fmla="*/ 104 w 108"/>
                <a:gd name="T27" fmla="*/ 64 h 64"/>
                <a:gd name="T28" fmla="*/ 104 w 108"/>
                <a:gd name="T29" fmla="*/ 64 h 64"/>
                <a:gd name="T30" fmla="*/ 104 w 108"/>
                <a:gd name="T31" fmla="*/ 64 h 64"/>
                <a:gd name="T32" fmla="*/ 108 w 108"/>
                <a:gd name="T33" fmla="*/ 60 h 64"/>
                <a:gd name="T34" fmla="*/ 104 w 108"/>
                <a:gd name="T35" fmla="*/ 56 h 64"/>
                <a:gd name="T36" fmla="*/ 37 w 108"/>
                <a:gd name="T3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4">
                  <a:moveTo>
                    <a:pt x="37" y="5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4"/>
                    <a:pt x="108" y="62"/>
                    <a:pt x="108" y="60"/>
                  </a:cubicBezTo>
                  <a:cubicBezTo>
                    <a:pt x="108" y="58"/>
                    <a:pt x="106" y="56"/>
                    <a:pt x="104" y="56"/>
                  </a:cubicBezTo>
                  <a:lnTo>
                    <a:pt x="37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11899900" y="1363663"/>
              <a:ext cx="300038" cy="153987"/>
            </a:xfrm>
            <a:custGeom>
              <a:avLst/>
              <a:gdLst>
                <a:gd name="T0" fmla="*/ 68 w 80"/>
                <a:gd name="T1" fmla="*/ 32 h 40"/>
                <a:gd name="T2" fmla="*/ 12 w 80"/>
                <a:gd name="T3" fmla="*/ 32 h 40"/>
                <a:gd name="T4" fmla="*/ 8 w 80"/>
                <a:gd name="T5" fmla="*/ 36 h 40"/>
                <a:gd name="T6" fmla="*/ 12 w 80"/>
                <a:gd name="T7" fmla="*/ 40 h 40"/>
                <a:gd name="T8" fmla="*/ 68 w 80"/>
                <a:gd name="T9" fmla="*/ 40 h 40"/>
                <a:gd name="T10" fmla="*/ 72 w 80"/>
                <a:gd name="T11" fmla="*/ 36 h 40"/>
                <a:gd name="T12" fmla="*/ 68 w 80"/>
                <a:gd name="T13" fmla="*/ 32 h 40"/>
                <a:gd name="T14" fmla="*/ 72 w 80"/>
                <a:gd name="T15" fmla="*/ 16 h 40"/>
                <a:gd name="T16" fmla="*/ 8 w 80"/>
                <a:gd name="T17" fmla="*/ 16 h 40"/>
                <a:gd name="T18" fmla="*/ 4 w 80"/>
                <a:gd name="T19" fmla="*/ 20 h 40"/>
                <a:gd name="T20" fmla="*/ 8 w 80"/>
                <a:gd name="T21" fmla="*/ 24 h 40"/>
                <a:gd name="T22" fmla="*/ 72 w 80"/>
                <a:gd name="T23" fmla="*/ 24 h 40"/>
                <a:gd name="T24" fmla="*/ 76 w 80"/>
                <a:gd name="T25" fmla="*/ 20 h 40"/>
                <a:gd name="T26" fmla="*/ 72 w 80"/>
                <a:gd name="T27" fmla="*/ 16 h 40"/>
                <a:gd name="T28" fmla="*/ 76 w 80"/>
                <a:gd name="T29" fmla="*/ 0 h 40"/>
                <a:gd name="T30" fmla="*/ 4 w 80"/>
                <a:gd name="T31" fmla="*/ 0 h 40"/>
                <a:gd name="T32" fmla="*/ 0 w 80"/>
                <a:gd name="T33" fmla="*/ 4 h 40"/>
                <a:gd name="T34" fmla="*/ 4 w 80"/>
                <a:gd name="T35" fmla="*/ 8 h 40"/>
                <a:gd name="T36" fmla="*/ 76 w 80"/>
                <a:gd name="T37" fmla="*/ 8 h 40"/>
                <a:gd name="T38" fmla="*/ 80 w 80"/>
                <a:gd name="T39" fmla="*/ 4 h 40"/>
                <a:gd name="T40" fmla="*/ 76 w 80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40">
                  <a:moveTo>
                    <a:pt x="68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0" y="32"/>
                    <a:pt x="8" y="34"/>
                    <a:pt x="8" y="36"/>
                  </a:cubicBezTo>
                  <a:cubicBezTo>
                    <a:pt x="8" y="38"/>
                    <a:pt x="10" y="40"/>
                    <a:pt x="12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0"/>
                    <a:pt x="72" y="38"/>
                    <a:pt x="72" y="36"/>
                  </a:cubicBezTo>
                  <a:cubicBezTo>
                    <a:pt x="72" y="34"/>
                    <a:pt x="70" y="32"/>
                    <a:pt x="68" y="32"/>
                  </a:cubicBezTo>
                  <a:close/>
                  <a:moveTo>
                    <a:pt x="7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" y="16"/>
                    <a:pt x="4" y="18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4" y="24"/>
                    <a:pt x="76" y="22"/>
                    <a:pt x="76" y="20"/>
                  </a:cubicBezTo>
                  <a:cubicBezTo>
                    <a:pt x="76" y="18"/>
                    <a:pt x="74" y="16"/>
                    <a:pt x="72" y="16"/>
                  </a:cubicBezTo>
                  <a:close/>
                  <a:moveTo>
                    <a:pt x="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6"/>
                    <a:pt x="80" y="4"/>
                  </a:cubicBezTo>
                  <a:cubicBezTo>
                    <a:pt x="80" y="2"/>
                    <a:pt x="78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32" name="文本占位符 3"/>
          <p:cNvSpPr txBox="1"/>
          <p:nvPr/>
        </p:nvSpPr>
        <p:spPr>
          <a:xfrm>
            <a:off x="7452795" y="1632077"/>
            <a:ext cx="3895575" cy="2610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cs typeface="+mn-ea"/>
                <a:sym typeface="+mn-lt"/>
              </a:rPr>
              <a:t>请在此处添加详细描述文本。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请在此处添加详细描述文本。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请在此处添加详细描述文本。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请在此处添加详细描述文本。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请在此处添加详细描述文本。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请在此处添加详细描述文本。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041775" y="720725"/>
            <a:ext cx="339471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证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书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奖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励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1676737" y="2887133"/>
            <a:ext cx="8838525" cy="1083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cs typeface="+mn-ea"/>
                <a:sym typeface="+mn-lt"/>
              </a:rPr>
              <a:t>Honor rewards</a:t>
            </a:r>
          </a:p>
        </p:txBody>
      </p:sp>
    </p:spTree>
  </p:cSld>
  <p:clrMapOvr>
    <a:masterClrMapping/>
  </p:clrMapOvr>
  <p:transition spd="slow" advClick="0" advTm="200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8802" y="1594922"/>
            <a:ext cx="8494197" cy="36681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041799" y="2032930"/>
            <a:ext cx="2998966" cy="481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证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书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奖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829594" y="1822863"/>
            <a:ext cx="2202703" cy="3212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41800" y="2643563"/>
            <a:ext cx="42263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       请在此处添加详细描述文本，尽量与标题文本语言风格相符合。</a:t>
            </a:r>
          </a:p>
        </p:txBody>
      </p:sp>
    </p:spTree>
  </p:cSld>
  <p:clrMapOvr>
    <a:masterClrMapping/>
  </p:clrMapOvr>
  <p:transition spd="slow" advClick="0" advTm="2000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8802" y="1594922"/>
            <a:ext cx="8494197" cy="36681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59686" y="2032930"/>
            <a:ext cx="2998966" cy="481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证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书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奖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励</a:t>
            </a:r>
          </a:p>
        </p:txBody>
      </p:sp>
      <p:sp>
        <p:nvSpPr>
          <p:cNvPr id="8" name="矩形 7"/>
          <p:cNvSpPr/>
          <p:nvPr/>
        </p:nvSpPr>
        <p:spPr>
          <a:xfrm>
            <a:off x="2559687" y="2643563"/>
            <a:ext cx="42263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       请在此处添加详细描述文本，尽量与标题文本语言风格相符合。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961504" y="2158999"/>
            <a:ext cx="3290154" cy="253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2000">
        <p14:warp dir="in"/>
      </p:transition>
    </mc:Choice>
    <mc:Fallback xmlns=""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8802" y="1594922"/>
            <a:ext cx="8494197" cy="36681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041799" y="2032930"/>
            <a:ext cx="2998966" cy="481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证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书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奖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7959" y="2273461"/>
            <a:ext cx="2998967" cy="23165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41800" y="2643563"/>
            <a:ext cx="42263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       请在此处添加详细描述文本，尽量与标题文本语言风格相符合。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2000">
        <p:checker/>
      </p:transition>
    </mc:Choice>
    <mc:Fallback xmlns="">
      <p:transition spd="slow" advClick="0" advTm="2000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8802" y="1594922"/>
            <a:ext cx="8494197" cy="366815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59686" y="2032930"/>
            <a:ext cx="2998966" cy="481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证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书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奖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励</a:t>
            </a:r>
          </a:p>
        </p:txBody>
      </p:sp>
      <p:sp>
        <p:nvSpPr>
          <p:cNvPr id="8" name="矩形 7"/>
          <p:cNvSpPr/>
          <p:nvPr/>
        </p:nvSpPr>
        <p:spPr>
          <a:xfrm>
            <a:off x="2559687" y="2643563"/>
            <a:ext cx="42263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       请在此处添加详细描述文本，尽量与标题文本语言风格相符合。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7812" y="1862336"/>
            <a:ext cx="2421206" cy="3133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2000">
        <p14:ripple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023360" y="720725"/>
            <a:ext cx="33667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自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我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评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价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1676737" y="2887133"/>
            <a:ext cx="8838525" cy="1083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cs typeface="+mn-ea"/>
                <a:sym typeface="+mn-lt"/>
              </a:rPr>
              <a:t>Self assessment</a:t>
            </a:r>
          </a:p>
        </p:txBody>
      </p:sp>
    </p:spTree>
  </p:cSld>
  <p:clrMapOvr>
    <a:masterClrMapping/>
  </p:clrMapOvr>
  <p:transition spd="slow" advClick="0" advTm="2000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134756" y="1388172"/>
            <a:ext cx="3584286" cy="23895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122390" y="1388172"/>
            <a:ext cx="3584286" cy="23895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10" name="矩形 9"/>
          <p:cNvSpPr/>
          <p:nvPr/>
        </p:nvSpPr>
        <p:spPr>
          <a:xfrm>
            <a:off x="2191040" y="3923045"/>
            <a:ext cx="3471717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78674" y="3923045"/>
            <a:ext cx="3471717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  <a:endParaRPr lang="en-US" altLang="zh-CN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 advClick="0" advTm="3000">
        <p15:prstTrans prst="fracture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9474" y="1380451"/>
            <a:ext cx="1474015" cy="522214"/>
          </a:xfrm>
        </p:spPr>
        <p:txBody>
          <a:bodyPr/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目 录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screen"/>
          <a:stretch>
            <a:fillRect/>
          </a:stretch>
        </p:blipFill>
        <p:spPr>
          <a:xfrm>
            <a:off x="987736" y="897265"/>
            <a:ext cx="3375646" cy="506347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73029" y="2402329"/>
            <a:ext cx="4225605" cy="325033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自我介绍 </a:t>
            </a:r>
            <a:r>
              <a:rPr lang="en-US" altLang="zh-CN" dirty="0">
                <a:cs typeface="+mn-ea"/>
                <a:sym typeface="+mn-lt"/>
              </a:rPr>
              <a:t>/ self-introduction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教育背景 </a:t>
            </a:r>
            <a:r>
              <a:rPr lang="en-US" altLang="zh-CN" dirty="0">
                <a:cs typeface="+mn-ea"/>
                <a:sym typeface="+mn-lt"/>
              </a:rPr>
              <a:t>/ educational background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工作经历 </a:t>
            </a:r>
            <a:r>
              <a:rPr lang="en-US" altLang="zh-CN" dirty="0">
                <a:cs typeface="+mn-ea"/>
                <a:sym typeface="+mn-lt"/>
              </a:rPr>
              <a:t>/ business experience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专业技能 </a:t>
            </a:r>
            <a:r>
              <a:rPr lang="en-US" altLang="zh-CN" dirty="0">
                <a:cs typeface="+mn-ea"/>
                <a:sym typeface="+mn-lt"/>
              </a:rPr>
              <a:t>/ professional skill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证书奖励 </a:t>
            </a:r>
            <a:r>
              <a:rPr lang="en-US" altLang="zh-CN" dirty="0">
                <a:cs typeface="+mn-ea"/>
                <a:sym typeface="+mn-lt"/>
              </a:rPr>
              <a:t>/ various certificates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自我评价 </a:t>
            </a:r>
            <a:r>
              <a:rPr lang="en-US" altLang="zh-CN" dirty="0">
                <a:cs typeface="+mn-ea"/>
                <a:sym typeface="+mn-lt"/>
              </a:rPr>
              <a:t>/ self-assessment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照片展示 </a:t>
            </a:r>
            <a:r>
              <a:rPr lang="en-US" altLang="zh-CN" dirty="0">
                <a:cs typeface="+mn-ea"/>
                <a:sym typeface="+mn-lt"/>
              </a:rPr>
              <a:t>/ photographs show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8109929" y="1506708"/>
            <a:ext cx="2082695" cy="404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contents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314783278"/>
              </p:ext>
            </p:extLst>
          </p:nvPr>
        </p:nvGraphicFramePr>
        <p:xfrm>
          <a:off x="1256145" y="1033368"/>
          <a:ext cx="6918036" cy="479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8452810" y="1234208"/>
            <a:ext cx="2926390" cy="4389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050665" y="720725"/>
            <a:ext cx="3329305" cy="481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照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片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展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示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1676737" y="2887133"/>
            <a:ext cx="8838525" cy="1083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cs typeface="+mn-ea"/>
                <a:sym typeface="+mn-lt"/>
              </a:rPr>
              <a:t>Photographs show</a:t>
            </a:r>
          </a:p>
        </p:txBody>
      </p:sp>
    </p:spTree>
  </p:cSld>
  <p:clrMapOvr>
    <a:masterClrMapping/>
  </p:clrMapOvr>
  <p:transition spd="slow" advClick="0" advTm="2000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99" y="1310986"/>
            <a:ext cx="2848729" cy="4236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098338" y="1310986"/>
            <a:ext cx="2812723" cy="4236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349778" y="1310987"/>
            <a:ext cx="2701548" cy="2118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8349777" y="3834232"/>
            <a:ext cx="2701548" cy="1712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537" y="1331948"/>
            <a:ext cx="2816958" cy="4236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098338" y="1321467"/>
            <a:ext cx="2812723" cy="4215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958073" y="1321467"/>
            <a:ext cx="2685669" cy="2234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926314" y="4016913"/>
            <a:ext cx="2701548" cy="1519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2360" y="2223084"/>
            <a:ext cx="6252985" cy="1263412"/>
          </a:xfrm>
        </p:spPr>
        <p:txBody>
          <a:bodyPr/>
          <a:lstStyle/>
          <a:p>
            <a:pPr algn="l"/>
            <a:r>
              <a:rPr lang="en-US" altLang="zh-CN" sz="7000" b="1" dirty="0"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7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1179" y="3339461"/>
            <a:ext cx="3495771" cy="54464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Personal resume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-6"/>
          <a:stretch>
            <a:fillRect/>
          </a:stretch>
        </p:blipFill>
        <p:spPr>
          <a:xfrm>
            <a:off x="7705952" y="1389497"/>
            <a:ext cx="3009761" cy="4013015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1293123" y="3764560"/>
            <a:ext cx="3192926" cy="126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cs typeface="+mn-ea"/>
                <a:sym typeface="+mn-lt"/>
              </a:rPr>
              <a:t>学生：</a:t>
            </a:r>
            <a:r>
              <a:rPr lang="en-US" altLang="zh-CN" sz="2400" b="1" dirty="0">
                <a:cs typeface="+mn-ea"/>
                <a:sym typeface="+mn-lt"/>
              </a:rPr>
              <a:t>XXX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 smtClean="0">
                <a:cs typeface="+mn-ea"/>
                <a:sym typeface="+mn-lt"/>
              </a:rPr>
              <a:t>报考专业：</a:t>
            </a:r>
            <a:r>
              <a:rPr lang="en-US" altLang="zh-CN" sz="2400" b="1" dirty="0">
                <a:cs typeface="+mn-ea"/>
                <a:sym typeface="+mn-lt"/>
              </a:rPr>
              <a:t>XXX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14:flip dir="r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063365" y="711835"/>
            <a:ext cx="400050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自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我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介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绍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1903366" y="2864824"/>
            <a:ext cx="8321289" cy="156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600" dirty="0">
                <a:cs typeface="+mn-ea"/>
                <a:sym typeface="+mn-lt"/>
              </a:rPr>
              <a:t>Self-introduction</a:t>
            </a:r>
            <a:endParaRPr lang="zh-CN" altLang="en-US" sz="66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200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4294967295"/>
          </p:nvPr>
        </p:nvSpPr>
        <p:spPr>
          <a:xfrm>
            <a:off x="6518611" y="1887097"/>
            <a:ext cx="3856038" cy="2657192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姓名：</a:t>
            </a:r>
            <a:r>
              <a:rPr lang="en-US" altLang="zh-CN" sz="1600" dirty="0">
                <a:cs typeface="+mn-ea"/>
                <a:sym typeface="+mn-lt"/>
              </a:rPr>
              <a:t>Stacey</a:t>
            </a:r>
          </a:p>
          <a:p>
            <a:r>
              <a:rPr lang="zh-CN" altLang="en-US" sz="1600" dirty="0">
                <a:cs typeface="+mn-ea"/>
                <a:sym typeface="+mn-lt"/>
              </a:rPr>
              <a:t>年龄：</a:t>
            </a:r>
            <a:r>
              <a:rPr lang="en-US" altLang="zh-CN" sz="1600" dirty="0">
                <a:cs typeface="+mn-ea"/>
                <a:sym typeface="+mn-lt"/>
              </a:rPr>
              <a:t>25</a:t>
            </a:r>
          </a:p>
          <a:p>
            <a:r>
              <a:rPr lang="zh-CN" altLang="en-US" sz="1600" dirty="0">
                <a:cs typeface="+mn-ea"/>
                <a:sym typeface="+mn-lt"/>
              </a:rPr>
              <a:t>籍贯：上海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毕业院校：</a:t>
            </a:r>
            <a:r>
              <a:rPr lang="en-US" altLang="zh-CN" sz="1600" dirty="0">
                <a:cs typeface="+mn-ea"/>
                <a:sym typeface="+mn-lt"/>
              </a:rPr>
              <a:t>XXXX</a:t>
            </a:r>
            <a:r>
              <a:rPr lang="zh-CN" altLang="en-US" sz="1600" dirty="0">
                <a:cs typeface="+mn-ea"/>
                <a:sym typeface="+mn-lt"/>
              </a:rPr>
              <a:t>大学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专业：工商管理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手机：</a:t>
            </a:r>
            <a:r>
              <a:rPr lang="en-US" altLang="zh-CN" sz="1600" dirty="0">
                <a:cs typeface="+mn-ea"/>
                <a:sym typeface="+mn-lt"/>
              </a:rPr>
              <a:t>12312345678</a:t>
            </a:r>
          </a:p>
          <a:p>
            <a:r>
              <a:rPr lang="zh-CN" altLang="en-US" sz="1600" dirty="0">
                <a:cs typeface="+mn-ea"/>
                <a:sym typeface="+mn-lt"/>
              </a:rPr>
              <a:t>邮箱：</a:t>
            </a:r>
            <a:r>
              <a:rPr lang="en-US" altLang="zh-CN" sz="1600" dirty="0">
                <a:cs typeface="+mn-ea"/>
                <a:sym typeface="+mn-lt"/>
              </a:rPr>
              <a:t>123123@123.com</a:t>
            </a:r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570887" y="1128712"/>
            <a:ext cx="3451225" cy="4600575"/>
          </a:xfrm>
        </p:spPr>
      </p:pic>
      <p:sp>
        <p:nvSpPr>
          <p:cNvPr id="5" name="标题 1"/>
          <p:cNvSpPr txBox="1"/>
          <p:nvPr/>
        </p:nvSpPr>
        <p:spPr>
          <a:xfrm>
            <a:off x="6518610" y="1220290"/>
            <a:ext cx="2998966" cy="481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自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我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介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绍</a:t>
            </a:r>
          </a:p>
        </p:txBody>
      </p:sp>
      <p:sp>
        <p:nvSpPr>
          <p:cNvPr id="6" name="矩形 5"/>
          <p:cNvSpPr/>
          <p:nvPr/>
        </p:nvSpPr>
        <p:spPr>
          <a:xfrm>
            <a:off x="6518610" y="4609608"/>
            <a:ext cx="38557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2000">
        <p14:flash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060190" y="711200"/>
            <a:ext cx="4487545" cy="481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教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育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背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景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1676737" y="2998742"/>
            <a:ext cx="8838525" cy="860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600" dirty="0">
                <a:cs typeface="+mn-ea"/>
                <a:sym typeface="+mn-lt"/>
              </a:rPr>
              <a:t>Educational background</a:t>
            </a:r>
          </a:p>
        </p:txBody>
      </p:sp>
    </p:spTree>
  </p:cSld>
  <p:clrMapOvr>
    <a:masterClrMapping/>
  </p:clrMapOvr>
  <p:transition spd="slow" advClick="0" advTm="200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955642" y="1941178"/>
            <a:ext cx="2190170" cy="1460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>
          <a:xfrm>
            <a:off x="2955642" y="3456708"/>
            <a:ext cx="2190170" cy="1460113"/>
          </a:xfrm>
          <a:prstGeom prst="rect">
            <a:avLst/>
          </a:prstGeom>
        </p:spPr>
      </p:pic>
      <p:sp>
        <p:nvSpPr>
          <p:cNvPr id="6" name="文本占位符 3"/>
          <p:cNvSpPr txBox="1"/>
          <p:nvPr/>
        </p:nvSpPr>
        <p:spPr>
          <a:xfrm>
            <a:off x="6167634" y="2748156"/>
            <a:ext cx="4648153" cy="203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175" indent="-384175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175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cs typeface="+mn-ea"/>
                <a:sym typeface="+mn-lt"/>
              </a:rPr>
              <a:t>20XX-20XX     </a:t>
            </a:r>
            <a:r>
              <a:rPr lang="zh-CN" altLang="en-US" sz="1600" dirty="0">
                <a:cs typeface="+mn-ea"/>
                <a:sym typeface="+mn-lt"/>
              </a:rPr>
              <a:t>上海市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区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小学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20XX-20XX     </a:t>
            </a:r>
            <a:r>
              <a:rPr lang="zh-CN" altLang="en-US" sz="1600" dirty="0">
                <a:cs typeface="+mn-ea"/>
                <a:sym typeface="+mn-lt"/>
              </a:rPr>
              <a:t>上海市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区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中学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20XX-20XX     </a:t>
            </a:r>
            <a:r>
              <a:rPr lang="zh-CN" altLang="en-US" sz="1600" dirty="0">
                <a:cs typeface="+mn-ea"/>
                <a:sym typeface="+mn-lt"/>
              </a:rPr>
              <a:t>上海市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区</a:t>
            </a:r>
            <a:r>
              <a:rPr lang="en-US" altLang="zh-CN" sz="1600" dirty="0">
                <a:cs typeface="+mn-ea"/>
                <a:sym typeface="+mn-lt"/>
              </a:rPr>
              <a:t>XX</a:t>
            </a:r>
            <a:r>
              <a:rPr lang="zh-CN" altLang="en-US" sz="1600" dirty="0">
                <a:cs typeface="+mn-ea"/>
                <a:sym typeface="+mn-lt"/>
              </a:rPr>
              <a:t>中学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20XX-20XX      XXXX</a:t>
            </a:r>
            <a:r>
              <a:rPr lang="zh-CN" altLang="en-US" sz="1600" dirty="0">
                <a:cs typeface="+mn-ea"/>
                <a:sym typeface="+mn-lt"/>
              </a:rPr>
              <a:t>大学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en-US" altLang="zh-CN" sz="1600" dirty="0">
                <a:cs typeface="+mn-ea"/>
                <a:sym typeface="+mn-lt"/>
              </a:rPr>
              <a:t>20XX-20XX      XXXX</a:t>
            </a:r>
            <a:r>
              <a:rPr lang="zh-CN" altLang="en-US" sz="1600" dirty="0">
                <a:cs typeface="+mn-ea"/>
                <a:sym typeface="+mn-lt"/>
              </a:rPr>
              <a:t>大学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167634" y="2108431"/>
            <a:ext cx="2998966" cy="481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教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育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背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 advClick="0" advTm="2000">
        <p15:prstTrans prst="wind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032250" y="720725"/>
            <a:ext cx="346710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工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作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经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历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1676737" y="2887133"/>
            <a:ext cx="8838525" cy="108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>
                <a:cs typeface="+mn-ea"/>
                <a:sym typeface="+mn-lt"/>
              </a:rPr>
              <a:t>Business experience</a:t>
            </a:r>
          </a:p>
        </p:txBody>
      </p:sp>
    </p:spTree>
  </p:cSld>
  <p:clrMapOvr>
    <a:masterClrMapping/>
  </p:clrMapOvr>
  <p:transition spd="slow" advClick="0" advTm="200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4929026" y="1739907"/>
            <a:ext cx="2998966" cy="481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工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作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经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历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01307106"/>
              </p:ext>
            </p:extLst>
          </p:nvPr>
        </p:nvGraphicFramePr>
        <p:xfrm>
          <a:off x="729672" y="2220970"/>
          <a:ext cx="11462328" cy="171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2890415" y="3935468"/>
            <a:ext cx="707618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6428508" y="604818"/>
            <a:ext cx="2998966" cy="481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工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作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经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历</a:t>
            </a:r>
          </a:p>
        </p:txBody>
      </p:sp>
      <p:sp>
        <p:nvSpPr>
          <p:cNvPr id="8" name="矩形 7"/>
          <p:cNvSpPr/>
          <p:nvPr/>
        </p:nvSpPr>
        <p:spPr>
          <a:xfrm>
            <a:off x="4804320" y="1527742"/>
            <a:ext cx="62473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grayscl/>
          </a:blip>
          <a:srcRect/>
          <a:stretch>
            <a:fillRect/>
          </a:stretch>
        </p:blipFill>
        <p:spPr>
          <a:xfrm>
            <a:off x="707443" y="0"/>
            <a:ext cx="3257643" cy="2171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grayscl/>
          </a:blip>
          <a:srcRect/>
          <a:stretch>
            <a:fillRect/>
          </a:stretch>
        </p:blipFill>
        <p:spPr>
          <a:xfrm>
            <a:off x="711142" y="2171762"/>
            <a:ext cx="3253943" cy="21754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>
            <a:grayscl/>
          </a:blip>
          <a:srcRect/>
          <a:stretch>
            <a:fillRect/>
          </a:stretch>
        </p:blipFill>
        <p:spPr>
          <a:xfrm>
            <a:off x="707443" y="4686238"/>
            <a:ext cx="3257643" cy="21717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7443" y="4341623"/>
            <a:ext cx="3257642" cy="344615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4320" y="3312132"/>
            <a:ext cx="62473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804320" y="5096522"/>
            <a:ext cx="62473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cs typeface="+mn-ea"/>
                <a:sym typeface="+mn-lt"/>
              </a:rPr>
              <a:t>       </a:t>
            </a:r>
            <a:r>
              <a:rPr lang="zh-CN" altLang="en-US" sz="1400" dirty="0">
                <a:solidFill>
                  <a:schemeClr val="tx2"/>
                </a:solidFill>
                <a:cs typeface="+mn-ea"/>
                <a:sym typeface="+mn-lt"/>
              </a:rPr>
              <a:t>请在此处添加详细描述文本，尽量与标题文本语言风格相符合。请在此处添加详细描述文本，尽量与标题文本语言风格相符合。请在此处添加详细描述文本，尽量与标题文本语言风格相符合。</a:t>
            </a:r>
          </a:p>
        </p:txBody>
      </p:sp>
      <p:sp>
        <p:nvSpPr>
          <p:cNvPr id="14" name="等腰三角形 13"/>
          <p:cNvSpPr/>
          <p:nvPr/>
        </p:nvSpPr>
        <p:spPr>
          <a:xfrm rot="5400000">
            <a:off x="4901091" y="1657420"/>
            <a:ext cx="226503" cy="195261"/>
          </a:xfrm>
          <a:prstGeom prst="triangle">
            <a:avLst/>
          </a:prstGeom>
          <a:solidFill>
            <a:srgbClr val="191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4901090" y="3444621"/>
            <a:ext cx="226503" cy="195261"/>
          </a:xfrm>
          <a:prstGeom prst="triangle">
            <a:avLst/>
          </a:prstGeom>
          <a:solidFill>
            <a:srgbClr val="191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4901089" y="5231822"/>
            <a:ext cx="226503" cy="195261"/>
          </a:xfrm>
          <a:prstGeom prst="triangle">
            <a:avLst/>
          </a:prstGeom>
          <a:solidFill>
            <a:srgbClr val="191B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Click="0" advTm="2000">
        <p15:prstTrans prst="peelOff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裁剪">
      <a:dk1>
        <a:sysClr val="windowText" lastClr="000000"/>
      </a:dk1>
      <a:lt1>
        <a:sysClr val="window" lastClr="CCE8C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ivislc3b">
      <a:majorFont>
        <a:latin typeface="Calibri"/>
        <a:ea typeface="华文新魏"/>
        <a:cs typeface=""/>
      </a:majorFont>
      <a:minorFont>
        <a:latin typeface="Calibri"/>
        <a:ea typeface="华文新魏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</TotalTime>
  <Words>1063</Words>
  <Application>Microsoft Office PowerPoint</Application>
  <PresentationFormat>自定义</PresentationFormat>
  <Paragraphs>100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ABOUT ME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雷锋PPT网www.lfppt.com</Company>
  <LinksUpToDate>false</LinksUpToDate>
  <SharedDoc>false</SharedDoc>
  <HyperlinkBase>雷锋PPT网www.lfppt.com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subject>雷锋PPT网www.lfppt.com</dc:subject>
  <dc:creator>雷锋PPT网www.lfppt.com</dc:creator>
  <cp:keywords>雷锋PPT网www.lfppt.com</cp:keywords>
  <dc:description>雷锋PPT网www.lfppt.com</dc:description>
  <cp:lastModifiedBy>lihui dai</cp:lastModifiedBy>
  <cp:revision>55</cp:revision>
  <dcterms:created xsi:type="dcterms:W3CDTF">2017-08-18T03:02:00Z</dcterms:created>
  <dcterms:modified xsi:type="dcterms:W3CDTF">2022-03-15T03:55:26Z</dcterms:modified>
  <cp:category>雷锋PPT网www.lfppt.com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B94821806FC843889FE6F6436938CC26</vt:lpwstr>
  </property>
</Properties>
</file>