
<file path=[Content_Types].xml><?xml version="1.0" encoding="utf-8"?>
<Types xmlns="http://schemas.openxmlformats.org/package/2006/content-types">
  <Default Extension="xlsx" ContentType="application/vnd.openxmlformats-officedocument.spreadsheetml.shee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0" r:id="rId7"/>
    <p:sldId id="291" r:id="rId8"/>
    <p:sldId id="262" r:id="rId9"/>
    <p:sldId id="264" r:id="rId10"/>
    <p:sldId id="266" r:id="rId11"/>
    <p:sldId id="287" r:id="rId12"/>
    <p:sldId id="268" r:id="rId13"/>
    <p:sldId id="269" r:id="rId14"/>
    <p:sldId id="272" r:id="rId15"/>
    <p:sldId id="273" r:id="rId16"/>
    <p:sldId id="288" r:id="rId17"/>
    <p:sldId id="274" r:id="rId18"/>
    <p:sldId id="275" r:id="rId19"/>
    <p:sldId id="276" r:id="rId20"/>
    <p:sldId id="278" r:id="rId21"/>
    <p:sldId id="289" r:id="rId22"/>
    <p:sldId id="279" r:id="rId23"/>
    <p:sldId id="282" r:id="rId24"/>
    <p:sldId id="285" r:id="rId25"/>
    <p:sldId id="290"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05A"/>
    <a:srgbClr val="DDE9F1"/>
    <a:srgbClr val="F1ECE9"/>
    <a:srgbClr val="AB9E92"/>
    <a:srgbClr val="5F7281"/>
    <a:srgbClr val="FEFEFE"/>
    <a:srgbClr val="A08D7E"/>
    <a:srgbClr val="A9AFA5"/>
    <a:srgbClr val="FDFDFD"/>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系列 1</c:v>
                </c:pt>
              </c:strCache>
            </c:strRef>
          </c:tx>
          <c:spPr>
            <a:blipFill>
              <a:blip xmlns:r="http://schemas.openxmlformats.org/officeDocument/2006/relationships" r:embed="rId2"/>
              <a:stretch>
                <a:fillRect/>
              </a:stretch>
            </a:blip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bg2">
                        <a:lumMod val="25000"/>
                      </a:schemeClr>
                    </a:solidFill>
                    <a:latin typeface="+mn-lt"/>
                    <a:ea typeface="+mn-ea"/>
                    <a:cs typeface="+mn-ea"/>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工作表1!$A$2:$A$5</c:f>
              <c:strCache>
                <c:ptCount val="4"/>
                <c:pt idx="0">
                  <c:v>one</c:v>
                </c:pt>
                <c:pt idx="1">
                  <c:v>two</c:v>
                </c:pt>
                <c:pt idx="2">
                  <c:v>three</c:v>
                </c:pt>
                <c:pt idx="3">
                  <c:v>four</c:v>
                </c:pt>
              </c:strCache>
            </c:strRef>
          </c:cat>
          <c:val>
            <c:numRef>
              <c:f>工作表1!$B$2:$B$5</c:f>
              <c:numCache>
                <c:formatCode>General</c:formatCode>
                <c:ptCount val="4"/>
                <c:pt idx="0">
                  <c:v>1</c:v>
                </c:pt>
                <c:pt idx="1">
                  <c:v>2</c:v>
                </c:pt>
                <c:pt idx="2">
                  <c:v>3</c:v>
                </c:pt>
                <c:pt idx="3">
                  <c:v>4</c:v>
                </c:pt>
              </c:numCache>
            </c:numRef>
          </c:val>
        </c:ser>
        <c:dLbls>
          <c:showLegendKey val="0"/>
          <c:showVal val="0"/>
          <c:showCatName val="0"/>
          <c:showSerName val="0"/>
          <c:showPercent val="0"/>
          <c:showBubbleSize val="0"/>
        </c:dLbls>
        <c:gapWidth val="0"/>
        <c:axId val="728409984"/>
        <c:axId val="728411520"/>
      </c:barChart>
      <c:catAx>
        <c:axId val="72840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bg2">
                    <a:lumMod val="25000"/>
                  </a:schemeClr>
                </a:solidFill>
                <a:latin typeface="+mn-lt"/>
                <a:ea typeface="+mn-ea"/>
                <a:cs typeface="+mn-ea"/>
                <a:sym typeface="+mn-lt"/>
              </a:defRPr>
            </a:pPr>
          </a:p>
        </c:txPr>
        <c:crossAx val="728411520"/>
        <c:crosses val="autoZero"/>
        <c:auto val="1"/>
        <c:lblAlgn val="ctr"/>
        <c:lblOffset val="100"/>
        <c:noMultiLvlLbl val="0"/>
      </c:catAx>
      <c:valAx>
        <c:axId val="72841152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bg2">
                    <a:lumMod val="25000"/>
                  </a:schemeClr>
                </a:solidFill>
                <a:latin typeface="+mn-lt"/>
                <a:ea typeface="+mn-ea"/>
                <a:cs typeface="+mn-ea"/>
                <a:sym typeface="+mn-lt"/>
              </a:defRPr>
            </a:pPr>
          </a:p>
        </c:txPr>
        <c:crossAx val="728409984"/>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solidFill>
            <a:schemeClr val="bg2">
              <a:lumMod val="25000"/>
            </a:schemeClr>
          </a:solidFill>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1C097-8500-4BF5-A71B-9FDB40D546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BE0B5-4C35-4AB1-83F9-5928CA08970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6A7212-17FA-43AA-85E3-2B6D037860C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BE0B5-4C35-4AB1-83F9-5928CA08970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24806" y="3122435"/>
            <a:ext cx="1220992" cy="1220992"/>
          </a:xfrm>
          <a:custGeom>
            <a:avLst/>
            <a:gdLst>
              <a:gd name="connsiteX0" fmla="*/ 610496 w 1220992"/>
              <a:gd name="connsiteY0" fmla="*/ 0 h 1220992"/>
              <a:gd name="connsiteX1" fmla="*/ 1220992 w 1220992"/>
              <a:gd name="connsiteY1" fmla="*/ 610496 h 1220992"/>
              <a:gd name="connsiteX2" fmla="*/ 610496 w 1220992"/>
              <a:gd name="connsiteY2" fmla="*/ 1220992 h 1220992"/>
              <a:gd name="connsiteX3" fmla="*/ 0 w 1220992"/>
              <a:gd name="connsiteY3" fmla="*/ 610496 h 1220992"/>
              <a:gd name="connsiteX4" fmla="*/ 610496 w 1220992"/>
              <a:gd name="connsiteY4" fmla="*/ 0 h 1220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992" h="1220992">
                <a:moveTo>
                  <a:pt x="610496" y="0"/>
                </a:moveTo>
                <a:cubicBezTo>
                  <a:pt x="947664" y="0"/>
                  <a:pt x="1220992" y="273328"/>
                  <a:pt x="1220992" y="610496"/>
                </a:cubicBezTo>
                <a:cubicBezTo>
                  <a:pt x="1220992" y="947664"/>
                  <a:pt x="947664" y="1220992"/>
                  <a:pt x="610496" y="1220992"/>
                </a:cubicBezTo>
                <a:cubicBezTo>
                  <a:pt x="273328" y="1220992"/>
                  <a:pt x="0" y="947664"/>
                  <a:pt x="0" y="610496"/>
                </a:cubicBezTo>
                <a:cubicBezTo>
                  <a:pt x="0" y="273328"/>
                  <a:pt x="273328" y="0"/>
                  <a:pt x="6104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692565" y="3122435"/>
            <a:ext cx="1220992" cy="1220992"/>
          </a:xfrm>
          <a:custGeom>
            <a:avLst/>
            <a:gdLst>
              <a:gd name="connsiteX0" fmla="*/ 610496 w 1220992"/>
              <a:gd name="connsiteY0" fmla="*/ 0 h 1220992"/>
              <a:gd name="connsiteX1" fmla="*/ 1220992 w 1220992"/>
              <a:gd name="connsiteY1" fmla="*/ 610496 h 1220992"/>
              <a:gd name="connsiteX2" fmla="*/ 610496 w 1220992"/>
              <a:gd name="connsiteY2" fmla="*/ 1220992 h 1220992"/>
              <a:gd name="connsiteX3" fmla="*/ 0 w 1220992"/>
              <a:gd name="connsiteY3" fmla="*/ 610496 h 1220992"/>
              <a:gd name="connsiteX4" fmla="*/ 610496 w 1220992"/>
              <a:gd name="connsiteY4" fmla="*/ 0 h 1220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992" h="1220992">
                <a:moveTo>
                  <a:pt x="610496" y="0"/>
                </a:moveTo>
                <a:cubicBezTo>
                  <a:pt x="947664" y="0"/>
                  <a:pt x="1220992" y="273328"/>
                  <a:pt x="1220992" y="610496"/>
                </a:cubicBezTo>
                <a:cubicBezTo>
                  <a:pt x="1220992" y="947664"/>
                  <a:pt x="947664" y="1220992"/>
                  <a:pt x="610496" y="1220992"/>
                </a:cubicBezTo>
                <a:cubicBezTo>
                  <a:pt x="273328" y="1220992"/>
                  <a:pt x="0" y="947664"/>
                  <a:pt x="0" y="610496"/>
                </a:cubicBezTo>
                <a:cubicBezTo>
                  <a:pt x="0" y="273328"/>
                  <a:pt x="273328" y="0"/>
                  <a:pt x="610496"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60323" y="3122435"/>
            <a:ext cx="1220992" cy="1220992"/>
          </a:xfrm>
          <a:custGeom>
            <a:avLst/>
            <a:gdLst>
              <a:gd name="connsiteX0" fmla="*/ 610496 w 1220992"/>
              <a:gd name="connsiteY0" fmla="*/ 0 h 1220992"/>
              <a:gd name="connsiteX1" fmla="*/ 1220992 w 1220992"/>
              <a:gd name="connsiteY1" fmla="*/ 610496 h 1220992"/>
              <a:gd name="connsiteX2" fmla="*/ 610496 w 1220992"/>
              <a:gd name="connsiteY2" fmla="*/ 1220992 h 1220992"/>
              <a:gd name="connsiteX3" fmla="*/ 0 w 1220992"/>
              <a:gd name="connsiteY3" fmla="*/ 610496 h 1220992"/>
              <a:gd name="connsiteX4" fmla="*/ 610496 w 1220992"/>
              <a:gd name="connsiteY4" fmla="*/ 0 h 1220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992" h="1220992">
                <a:moveTo>
                  <a:pt x="610496" y="0"/>
                </a:moveTo>
                <a:cubicBezTo>
                  <a:pt x="947664" y="0"/>
                  <a:pt x="1220992" y="273328"/>
                  <a:pt x="1220992" y="610496"/>
                </a:cubicBezTo>
                <a:cubicBezTo>
                  <a:pt x="1220992" y="947664"/>
                  <a:pt x="947664" y="1220992"/>
                  <a:pt x="610496" y="1220992"/>
                </a:cubicBezTo>
                <a:cubicBezTo>
                  <a:pt x="273328" y="1220992"/>
                  <a:pt x="0" y="947664"/>
                  <a:pt x="0" y="610496"/>
                </a:cubicBezTo>
                <a:cubicBezTo>
                  <a:pt x="0" y="273328"/>
                  <a:pt x="273328" y="0"/>
                  <a:pt x="610496"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0C96CB2-FC7C-462B-B609-754A00082B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D478C8-1FFA-4FDB-AA02-C10C51E1100A}"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DE9F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96CB2-FC7C-462B-B609-754A00082B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478C8-1FFA-4FDB-AA02-C10C51E1100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6511041" y="303926"/>
            <a:ext cx="3278992" cy="3278992"/>
            <a:chOff x="1926229" y="2356320"/>
            <a:chExt cx="3780000" cy="3780000"/>
          </a:xfrm>
          <a:solidFill>
            <a:schemeClr val="tx2">
              <a:lumMod val="60000"/>
              <a:lumOff val="40000"/>
            </a:schemeClr>
          </a:solidFill>
        </p:grpSpPr>
        <p:sp>
          <p:nvSpPr>
            <p:cNvPr id="6" name="椭圆 5"/>
            <p:cNvSpPr>
              <a:spLocks noChangeAspect="1"/>
            </p:cNvSpPr>
            <p:nvPr/>
          </p:nvSpPr>
          <p:spPr>
            <a:xfrm>
              <a:off x="1926229" y="2356320"/>
              <a:ext cx="3780000" cy="378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a:spLocks noChangeAspect="1"/>
            </p:cNvSpPr>
            <p:nvPr/>
          </p:nvSpPr>
          <p:spPr>
            <a:xfrm>
              <a:off x="2052229" y="2482320"/>
              <a:ext cx="3528000" cy="35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nvGrpSpPr>
        <p:grpSpPr>
          <a:xfrm rot="10800000">
            <a:off x="10755489" y="477547"/>
            <a:ext cx="1436511" cy="2360121"/>
            <a:chOff x="-10724" y="2028122"/>
            <a:chExt cx="1656000" cy="2720731"/>
          </a:xfrm>
          <a:solidFill>
            <a:schemeClr val="tx2">
              <a:lumMod val="40000"/>
              <a:lumOff val="60000"/>
            </a:schemeClr>
          </a:solidFill>
        </p:grpSpPr>
        <p:sp>
          <p:nvSpPr>
            <p:cNvPr id="5" name="任意多边形 4"/>
            <p:cNvSpPr>
              <a:spLocks noChangeAspect="1"/>
            </p:cNvSpPr>
            <p:nvPr/>
          </p:nvSpPr>
          <p:spPr>
            <a:xfrm>
              <a:off x="-10724" y="2028122"/>
              <a:ext cx="1656000" cy="2720731"/>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任意多边形 7"/>
            <p:cNvSpPr>
              <a:spLocks noChangeAspect="1"/>
            </p:cNvSpPr>
            <p:nvPr/>
          </p:nvSpPr>
          <p:spPr>
            <a:xfrm>
              <a:off x="0" y="2146414"/>
              <a:ext cx="1533823" cy="2520000"/>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椭圆 8"/>
          <p:cNvSpPr/>
          <p:nvPr/>
        </p:nvSpPr>
        <p:spPr>
          <a:xfrm>
            <a:off x="9799335" y="3429000"/>
            <a:ext cx="715028" cy="7150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0514363" y="4270435"/>
            <a:ext cx="1197280" cy="11972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 name="直接连接符 13"/>
          <p:cNvCxnSpPr/>
          <p:nvPr/>
        </p:nvCxnSpPr>
        <p:spPr>
          <a:xfrm>
            <a:off x="1056000" y="4801181"/>
            <a:ext cx="5040000" cy="0"/>
          </a:xfrm>
          <a:prstGeom prst="line">
            <a:avLst/>
          </a:prstGeom>
          <a:ln w="12700">
            <a:solidFill>
              <a:srgbClr val="56505A"/>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39701" y="3339749"/>
            <a:ext cx="3535680" cy="1106805"/>
          </a:xfrm>
          <a:prstGeom prst="rect">
            <a:avLst/>
          </a:prstGeom>
          <a:noFill/>
          <a:effectLst/>
        </p:spPr>
        <p:txBody>
          <a:bodyPr wrap="none" rtlCol="0">
            <a:spAutoFit/>
          </a:bodyPr>
          <a:lstStyle/>
          <a:p>
            <a:r>
              <a:rPr lang="zh-CN" altLang="en-US" sz="6600" b="1" dirty="0" smtClean="0">
                <a:solidFill>
                  <a:srgbClr val="56505A"/>
                </a:solidFill>
                <a:cs typeface="+mn-ea"/>
                <a:sym typeface="+mn-lt"/>
              </a:rPr>
              <a:t>考研复试</a:t>
            </a:r>
            <a:endParaRPr lang="zh-CN" altLang="en-US" sz="6600" b="1" dirty="0">
              <a:solidFill>
                <a:srgbClr val="56505A"/>
              </a:solidFill>
              <a:cs typeface="+mn-ea"/>
              <a:sym typeface="+mn-lt"/>
            </a:endParaRPr>
          </a:p>
        </p:txBody>
      </p:sp>
      <p:sp>
        <p:nvSpPr>
          <p:cNvPr id="23" name="文本框 22"/>
          <p:cNvSpPr txBox="1"/>
          <p:nvPr/>
        </p:nvSpPr>
        <p:spPr>
          <a:xfrm>
            <a:off x="1001829" y="4972316"/>
            <a:ext cx="1257075" cy="369332"/>
          </a:xfrm>
          <a:prstGeom prst="rect">
            <a:avLst/>
          </a:prstGeom>
          <a:noFill/>
          <a:effectLst/>
        </p:spPr>
        <p:txBody>
          <a:bodyPr wrap="none" rtlCol="0">
            <a:spAutoFit/>
          </a:bodyPr>
          <a:lstStyle/>
          <a:p>
            <a:r>
              <a:rPr lang="zh-CN" altLang="en-US" b="1" dirty="0" smtClean="0">
                <a:solidFill>
                  <a:schemeClr val="bg2">
                    <a:lumMod val="50000"/>
                  </a:schemeClr>
                </a:solidFill>
                <a:cs typeface="+mn-ea"/>
                <a:sym typeface="+mn-lt"/>
              </a:rPr>
              <a:t>学生：</a:t>
            </a:r>
            <a:r>
              <a:rPr lang="en-US" altLang="zh-CN" b="1" dirty="0">
                <a:solidFill>
                  <a:schemeClr val="bg2">
                    <a:lumMod val="50000"/>
                  </a:schemeClr>
                </a:solidFill>
                <a:cs typeface="+mn-ea"/>
                <a:sym typeface="+mn-lt"/>
              </a:rPr>
              <a:t>XXX</a:t>
            </a:r>
            <a:endParaRPr lang="en-US" altLang="zh-CN" b="1" dirty="0">
              <a:solidFill>
                <a:schemeClr val="bg2">
                  <a:lumMod val="50000"/>
                </a:schemeClr>
              </a:solidFill>
              <a:cs typeface="+mn-ea"/>
              <a:sym typeface="+mn-lt"/>
            </a:endParaRPr>
          </a:p>
        </p:txBody>
      </p:sp>
      <p:sp>
        <p:nvSpPr>
          <p:cNvPr id="24" name="文本框 23"/>
          <p:cNvSpPr txBox="1"/>
          <p:nvPr/>
        </p:nvSpPr>
        <p:spPr>
          <a:xfrm>
            <a:off x="3914787" y="4993412"/>
            <a:ext cx="1718740" cy="369332"/>
          </a:xfrm>
          <a:prstGeom prst="rect">
            <a:avLst/>
          </a:prstGeom>
          <a:noFill/>
          <a:effectLst/>
        </p:spPr>
        <p:txBody>
          <a:bodyPr wrap="none" rtlCol="0">
            <a:spAutoFit/>
          </a:bodyPr>
          <a:lstStyle/>
          <a:p>
            <a:r>
              <a:rPr lang="zh-CN" altLang="en-US" b="1" dirty="0" smtClean="0">
                <a:solidFill>
                  <a:schemeClr val="bg2">
                    <a:lumMod val="50000"/>
                  </a:schemeClr>
                </a:solidFill>
                <a:cs typeface="+mn-ea"/>
                <a:sym typeface="+mn-lt"/>
              </a:rPr>
              <a:t>报考专业：</a:t>
            </a:r>
            <a:r>
              <a:rPr lang="en-US" altLang="zh-CN" b="1" dirty="0">
                <a:solidFill>
                  <a:schemeClr val="bg2">
                    <a:lumMod val="50000"/>
                  </a:schemeClr>
                </a:solidFill>
                <a:cs typeface="+mn-ea"/>
                <a:sym typeface="+mn-lt"/>
              </a:rPr>
              <a:t>XXX</a:t>
            </a:r>
            <a:endParaRPr lang="en-US" altLang="zh-CN" b="1" dirty="0">
              <a:solidFill>
                <a:schemeClr val="bg2">
                  <a:lumMod val="50000"/>
                </a:schemeClr>
              </a:solidFill>
              <a:cs typeface="+mn-ea"/>
              <a:sym typeface="+mn-lt"/>
            </a:endParaRPr>
          </a:p>
        </p:txBody>
      </p:sp>
      <p:sp>
        <p:nvSpPr>
          <p:cNvPr id="26" name="文本框 25"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7126208" y="825568"/>
            <a:ext cx="1838965" cy="2062103"/>
          </a:xfrm>
          <a:prstGeom prst="rect">
            <a:avLst/>
          </a:prstGeom>
          <a:noFill/>
        </p:spPr>
        <p:txBody>
          <a:bodyPr wrap="none" rtlCol="0">
            <a:spAutoFit/>
          </a:bodyPr>
          <a:lstStyle/>
          <a:p>
            <a:pPr defTabSz="1218565">
              <a:defRPr/>
            </a:pPr>
            <a:r>
              <a:rPr lang="zh-CN" altLang="en-US" sz="3200" b="1" kern="0" dirty="0">
                <a:solidFill>
                  <a:schemeClr val="tx1">
                    <a:lumMod val="85000"/>
                    <a:lumOff val="15000"/>
                  </a:schemeClr>
                </a:solidFill>
                <a:cs typeface="+mn-ea"/>
                <a:sym typeface="+mn-lt"/>
              </a:rPr>
              <a:t>  </a:t>
            </a:r>
            <a:endParaRPr lang="en-US" altLang="zh-CN" sz="3200" b="1" kern="0" dirty="0">
              <a:solidFill>
                <a:schemeClr val="tx1">
                  <a:lumMod val="85000"/>
                  <a:lumOff val="15000"/>
                </a:schemeClr>
              </a:solidFill>
              <a:cs typeface="+mn-ea"/>
              <a:sym typeface="+mn-lt"/>
            </a:endParaRPr>
          </a:p>
          <a:p>
            <a:r>
              <a:rPr lang="en-US" altLang="zh-CN" sz="9600" dirty="0">
                <a:solidFill>
                  <a:schemeClr val="bg1"/>
                </a:solidFill>
                <a:cs typeface="+mn-ea"/>
                <a:sym typeface="+mn-lt"/>
              </a:rPr>
              <a:t>ME</a:t>
            </a:r>
            <a:endParaRPr lang="en-US" altLang="zh-CN" sz="9600"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38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52" presetClass="entr" presetSubtype="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Scale>
                                      <p:cBhvr>
                                        <p:cTn id="11"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15"/>
                                        </p:tgtEl>
                                        <p:attrNameLst>
                                          <p:attrName>ppt_x</p:attrName>
                                          <p:attrName>ppt_y</p:attrName>
                                        </p:attrNameLst>
                                      </p:cBhvr>
                                    </p:animMotion>
                                    <p:animEffect transition="in" filter="fade">
                                      <p:cBhvr>
                                        <p:cTn id="13" dur="1000"/>
                                        <p:tgtEl>
                                          <p:spTgt spid="1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23"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750" fill="hold"/>
                                        <p:tgtEl>
                                          <p:spTgt spid="26"/>
                                        </p:tgtEl>
                                        <p:attrNameLst>
                                          <p:attrName>ppt_w</p:attrName>
                                        </p:attrNameLst>
                                      </p:cBhvr>
                                      <p:tavLst>
                                        <p:tav tm="0">
                                          <p:val>
                                            <p:strVal val="4*#ppt_w"/>
                                          </p:val>
                                        </p:tav>
                                        <p:tav tm="100000">
                                          <p:val>
                                            <p:strVal val="#ppt_w"/>
                                          </p:val>
                                        </p:tav>
                                      </p:tavLst>
                                    </p:anim>
                                    <p:anim calcmode="lin" valueType="num">
                                      <p:cBhvr>
                                        <p:cTn id="25" dur="750" fill="hold"/>
                                        <p:tgtEl>
                                          <p:spTgt spid="26"/>
                                        </p:tgtEl>
                                        <p:attrNameLst>
                                          <p:attrName>ppt_h</p:attrName>
                                        </p:attrNameLst>
                                      </p:cBhvr>
                                      <p:tavLst>
                                        <p:tav tm="0">
                                          <p:val>
                                            <p:strVal val="4*#ppt_h"/>
                                          </p:val>
                                        </p:tav>
                                        <p:tav tm="100000">
                                          <p:val>
                                            <p:strVal val="#ppt_h"/>
                                          </p:val>
                                        </p:tav>
                                      </p:tavLst>
                                    </p:anim>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26"/>
                                        </p:tgtEl>
                                      </p:cBhvr>
                                    </p:animEffect>
                                    <p:animScale>
                                      <p:cBhvr>
                                        <p:cTn id="29" dur="250" autoRev="1" fill="hold"/>
                                        <p:tgtEl>
                                          <p:spTgt spid="26"/>
                                        </p:tgtEl>
                                      </p:cBhvr>
                                      <p:by x="105000" y="105000"/>
                                    </p:animScale>
                                  </p:childTnLst>
                                </p:cTn>
                              </p:par>
                            </p:childTnLst>
                          </p:cTn>
                        </p:par>
                        <p:par>
                          <p:cTn id="30" fill="hold">
                            <p:stCondLst>
                              <p:cond delay="3000"/>
                            </p:stCondLst>
                            <p:childTnLst>
                              <p:par>
                                <p:cTn id="31" presetID="37" presetClass="entr" presetSubtype="0" fill="hold" grpId="0" nodeType="afterEffect">
                                  <p:stCondLst>
                                    <p:cond delay="0"/>
                                  </p:stCondLst>
                                  <p:iterate type="lt">
                                    <p:tmPct val="0"/>
                                  </p:iterate>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900" decel="100000" fill="hold"/>
                                        <p:tgtEl>
                                          <p:spTgt spid="2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37" fill="hold">
                            <p:stCondLst>
                              <p:cond delay="4500"/>
                            </p:stCondLst>
                            <p:childTnLst>
                              <p:par>
                                <p:cTn id="38" presetID="34" presetClass="emph" presetSubtype="0" fill="hold" grpId="1" nodeType="afterEffect">
                                  <p:stCondLst>
                                    <p:cond delay="0"/>
                                  </p:stCondLst>
                                  <p:iterate type="lt">
                                    <p:tmPct val="10000"/>
                                  </p:iterate>
                                  <p:childTnLst>
                                    <p:animMotion origin="layout" path="M 0.0 0.0 L 0.0 -0.07213" pathEditMode="relative" ptsTypes="">
                                      <p:cBhvr>
                                        <p:cTn id="39" dur="250" accel="50000" decel="50000" autoRev="1" fill="hold">
                                          <p:stCondLst>
                                            <p:cond delay="0"/>
                                          </p:stCondLst>
                                        </p:cTn>
                                        <p:tgtEl>
                                          <p:spTgt spid="21"/>
                                        </p:tgtEl>
                                        <p:attrNameLst>
                                          <p:attrName>ppt_x</p:attrName>
                                          <p:attrName>ppt_y</p:attrName>
                                        </p:attrNameLst>
                                      </p:cBhvr>
                                    </p:animMotion>
                                    <p:animRot by="1500000">
                                      <p:cBhvr>
                                        <p:cTn id="40" dur="125" fill="hold">
                                          <p:stCondLst>
                                            <p:cond delay="0"/>
                                          </p:stCondLst>
                                        </p:cTn>
                                        <p:tgtEl>
                                          <p:spTgt spid="21"/>
                                        </p:tgtEl>
                                        <p:attrNameLst>
                                          <p:attrName>r</p:attrName>
                                        </p:attrNameLst>
                                      </p:cBhvr>
                                    </p:animRot>
                                    <p:animRot by="-1500000">
                                      <p:cBhvr>
                                        <p:cTn id="41" dur="125" fill="hold">
                                          <p:stCondLst>
                                            <p:cond delay="125"/>
                                          </p:stCondLst>
                                        </p:cTn>
                                        <p:tgtEl>
                                          <p:spTgt spid="21"/>
                                        </p:tgtEl>
                                        <p:attrNameLst>
                                          <p:attrName>r</p:attrName>
                                        </p:attrNameLst>
                                      </p:cBhvr>
                                    </p:animRot>
                                    <p:animRot by="-1500000">
                                      <p:cBhvr>
                                        <p:cTn id="42" dur="125" fill="hold">
                                          <p:stCondLst>
                                            <p:cond delay="250"/>
                                          </p:stCondLst>
                                        </p:cTn>
                                        <p:tgtEl>
                                          <p:spTgt spid="21"/>
                                        </p:tgtEl>
                                        <p:attrNameLst>
                                          <p:attrName>r</p:attrName>
                                        </p:attrNameLst>
                                      </p:cBhvr>
                                    </p:animRot>
                                    <p:animRot by="1500000">
                                      <p:cBhvr>
                                        <p:cTn id="43" dur="125" fill="hold">
                                          <p:stCondLst>
                                            <p:cond delay="375"/>
                                          </p:stCondLst>
                                        </p:cTn>
                                        <p:tgtEl>
                                          <p:spTgt spid="21"/>
                                        </p:tgtEl>
                                        <p:attrNameLst>
                                          <p:attrName>r</p:attrName>
                                        </p:attrNameLst>
                                      </p:cBhvr>
                                    </p:animRot>
                                  </p:childTnLst>
                                </p:cTn>
                              </p:par>
                            </p:childTnLst>
                          </p:cTn>
                        </p:par>
                        <p:par>
                          <p:cTn id="44" fill="hold">
                            <p:stCondLst>
                              <p:cond delay="5150"/>
                            </p:stCondLst>
                            <p:childTnLst>
                              <p:par>
                                <p:cTn id="45" presetID="16" presetClass="entr" presetSubtype="37"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outVertical)">
                                      <p:cBhvr>
                                        <p:cTn id="47" dur="500"/>
                                        <p:tgtEl>
                                          <p:spTgt spid="14"/>
                                        </p:tgtEl>
                                      </p:cBhvr>
                                    </p:animEffect>
                                  </p:childTnLst>
                                </p:cTn>
                              </p:par>
                            </p:childTnLst>
                          </p:cTn>
                        </p:par>
                        <p:par>
                          <p:cTn id="48" fill="hold">
                            <p:stCondLst>
                              <p:cond delay="5650"/>
                            </p:stCondLst>
                            <p:childTnLst>
                              <p:par>
                                <p:cTn id="49" presetID="42"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1" grpId="0" bldLvl="0" animBg="1"/>
      <p:bldP spid="21" grpId="1" bldLvl="0" animBg="1"/>
      <p:bldP spid="23" grpId="0" bldLvl="0" animBg="1"/>
      <p:bldP spid="24" grpId="0" bldLvl="0" animBg="1"/>
      <p:bldP spid="26" grpId="0"/>
      <p:bldP spid="2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163351" y="208738"/>
            <a:ext cx="2954655" cy="923330"/>
          </a:xfrm>
          <a:prstGeom prst="rect">
            <a:avLst/>
          </a:prstGeom>
          <a:noFill/>
        </p:spPr>
        <p:txBody>
          <a:bodyPr wrap="none" rtlCol="0">
            <a:spAutoFit/>
          </a:bodyPr>
          <a:lstStyle/>
          <a:p>
            <a:r>
              <a:rPr lang="zh-CN" altLang="en-US" sz="5400" b="1" dirty="0" smtClean="0">
                <a:solidFill>
                  <a:srgbClr val="56505A"/>
                </a:solidFill>
                <a:cs typeface="+mn-ea"/>
                <a:sym typeface="+mn-lt"/>
              </a:rPr>
              <a:t>专业认知</a:t>
            </a:r>
            <a:endParaRPr lang="zh-CN" altLang="en-US" sz="5400" b="1" dirty="0">
              <a:solidFill>
                <a:srgbClr val="56505A"/>
              </a:solidFill>
              <a:cs typeface="+mn-ea"/>
              <a:sym typeface="+mn-lt"/>
            </a:endParaRPr>
          </a:p>
        </p:txBody>
      </p:sp>
      <p:grpSp>
        <p:nvGrpSpPr>
          <p:cNvPr id="10" name="组合 9"/>
          <p:cNvGrpSpPr/>
          <p:nvPr/>
        </p:nvGrpSpPr>
        <p:grpSpPr>
          <a:xfrm>
            <a:off x="908238" y="2542880"/>
            <a:ext cx="1860019" cy="1860019"/>
            <a:chOff x="908238" y="2542880"/>
            <a:chExt cx="1860019" cy="1860019"/>
          </a:xfrm>
          <a:solidFill>
            <a:schemeClr val="tx2">
              <a:lumMod val="60000"/>
              <a:lumOff val="40000"/>
            </a:schemeClr>
          </a:solidFill>
        </p:grpSpPr>
        <p:sp>
          <p:nvSpPr>
            <p:cNvPr id="11" name="泪滴形 10"/>
            <p:cNvSpPr/>
            <p:nvPr/>
          </p:nvSpPr>
          <p:spPr>
            <a:xfrm rot="18911031">
              <a:off x="908238" y="2542880"/>
              <a:ext cx="1860019" cy="18600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1311570" y="3056758"/>
              <a:ext cx="902811" cy="954107"/>
            </a:xfrm>
            <a:prstGeom prst="rect">
              <a:avLst/>
            </a:prstGeom>
            <a:grpFill/>
          </p:spPr>
          <p:txBody>
            <a:bodyPr wrap="none" rtlCol="0">
              <a:spAutoFit/>
            </a:bodyPr>
            <a:lstStyle/>
            <a:p>
              <a:r>
                <a:rPr lang="zh-CN" altLang="en-US" sz="2800" dirty="0" smtClean="0">
                  <a:solidFill>
                    <a:srgbClr val="FFFFFF"/>
                  </a:solidFill>
                  <a:cs typeface="+mn-ea"/>
                  <a:sym typeface="+mn-lt"/>
                </a:rPr>
                <a:t>专业</a:t>
              </a:r>
              <a:endParaRPr lang="en-US" altLang="zh-CN" sz="2800" dirty="0" smtClean="0">
                <a:solidFill>
                  <a:srgbClr val="FFFFFF"/>
                </a:solidFill>
                <a:cs typeface="+mn-ea"/>
                <a:sym typeface="+mn-lt"/>
              </a:endParaRPr>
            </a:p>
            <a:p>
              <a:r>
                <a:rPr lang="zh-CN" altLang="en-US" sz="2800" dirty="0" smtClean="0">
                  <a:solidFill>
                    <a:srgbClr val="FFFFFF"/>
                  </a:solidFill>
                  <a:cs typeface="+mn-ea"/>
                  <a:sym typeface="+mn-lt"/>
                </a:rPr>
                <a:t>性质</a:t>
              </a:r>
              <a:endParaRPr lang="zh-CN" altLang="en-US" sz="2800" dirty="0">
                <a:solidFill>
                  <a:srgbClr val="FFFFFF"/>
                </a:solidFill>
                <a:cs typeface="+mn-ea"/>
                <a:sym typeface="+mn-lt"/>
              </a:endParaRPr>
            </a:p>
          </p:txBody>
        </p:sp>
      </p:grpSp>
      <p:grpSp>
        <p:nvGrpSpPr>
          <p:cNvPr id="13" name="组合 12"/>
          <p:cNvGrpSpPr/>
          <p:nvPr/>
        </p:nvGrpSpPr>
        <p:grpSpPr>
          <a:xfrm>
            <a:off x="3746952" y="2542879"/>
            <a:ext cx="1860019" cy="1860019"/>
            <a:chOff x="3746952" y="2542879"/>
            <a:chExt cx="1860019" cy="1860019"/>
          </a:xfrm>
          <a:solidFill>
            <a:schemeClr val="bg1">
              <a:lumMod val="75000"/>
            </a:schemeClr>
          </a:solidFill>
        </p:grpSpPr>
        <p:sp>
          <p:nvSpPr>
            <p:cNvPr id="14" name="泪滴形 13"/>
            <p:cNvSpPr/>
            <p:nvPr/>
          </p:nvSpPr>
          <p:spPr>
            <a:xfrm rot="18911031">
              <a:off x="3746952" y="2542879"/>
              <a:ext cx="1860019" cy="18600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4202071" y="3056758"/>
              <a:ext cx="902811" cy="954107"/>
            </a:xfrm>
            <a:prstGeom prst="rect">
              <a:avLst/>
            </a:prstGeom>
            <a:grpFill/>
          </p:spPr>
          <p:txBody>
            <a:bodyPr wrap="none" rtlCol="0">
              <a:spAutoFit/>
            </a:bodyPr>
            <a:lstStyle/>
            <a:p>
              <a:r>
                <a:rPr lang="zh-CN" altLang="en-US" sz="2800" dirty="0" smtClean="0">
                  <a:solidFill>
                    <a:srgbClr val="FFFFFF"/>
                  </a:solidFill>
                  <a:cs typeface="+mn-ea"/>
                  <a:sym typeface="+mn-lt"/>
                </a:rPr>
                <a:t>专业</a:t>
              </a:r>
              <a:endParaRPr lang="en-US" altLang="zh-CN" sz="2800" dirty="0" smtClean="0">
                <a:solidFill>
                  <a:srgbClr val="FFFFFF"/>
                </a:solidFill>
                <a:cs typeface="+mn-ea"/>
                <a:sym typeface="+mn-lt"/>
              </a:endParaRPr>
            </a:p>
            <a:p>
              <a:r>
                <a:rPr lang="zh-CN" altLang="en-US" sz="2800" dirty="0" smtClean="0">
                  <a:solidFill>
                    <a:srgbClr val="FFFFFF"/>
                  </a:solidFill>
                  <a:cs typeface="+mn-ea"/>
                  <a:sym typeface="+mn-lt"/>
                </a:rPr>
                <a:t>性质</a:t>
              </a:r>
              <a:endParaRPr lang="zh-CN" altLang="en-US" sz="2800" dirty="0">
                <a:solidFill>
                  <a:srgbClr val="FFFFFF"/>
                </a:solidFill>
                <a:cs typeface="+mn-ea"/>
                <a:sym typeface="+mn-lt"/>
              </a:endParaRPr>
            </a:p>
          </p:txBody>
        </p:sp>
      </p:grpSp>
      <p:grpSp>
        <p:nvGrpSpPr>
          <p:cNvPr id="23" name="组合 22"/>
          <p:cNvGrpSpPr/>
          <p:nvPr/>
        </p:nvGrpSpPr>
        <p:grpSpPr>
          <a:xfrm>
            <a:off x="6585665" y="2542878"/>
            <a:ext cx="1860019" cy="1860019"/>
            <a:chOff x="6585665" y="2542878"/>
            <a:chExt cx="1860019" cy="1860019"/>
          </a:xfrm>
          <a:solidFill>
            <a:schemeClr val="tx2">
              <a:lumMod val="60000"/>
              <a:lumOff val="40000"/>
            </a:schemeClr>
          </a:solidFill>
        </p:grpSpPr>
        <p:sp>
          <p:nvSpPr>
            <p:cNvPr id="24" name="泪滴形 23"/>
            <p:cNvSpPr/>
            <p:nvPr/>
          </p:nvSpPr>
          <p:spPr>
            <a:xfrm rot="18911031">
              <a:off x="6585665" y="2542878"/>
              <a:ext cx="1860019" cy="18600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nvSpPr>
          <p:spPr>
            <a:xfrm>
              <a:off x="7010446" y="3090066"/>
              <a:ext cx="902811" cy="954107"/>
            </a:xfrm>
            <a:prstGeom prst="rect">
              <a:avLst/>
            </a:prstGeom>
            <a:grpFill/>
          </p:spPr>
          <p:txBody>
            <a:bodyPr wrap="none" rtlCol="0">
              <a:spAutoFit/>
            </a:bodyPr>
            <a:lstStyle/>
            <a:p>
              <a:r>
                <a:rPr lang="zh-CN" altLang="en-US" sz="2800" dirty="0" smtClean="0">
                  <a:solidFill>
                    <a:srgbClr val="FFFFFF"/>
                  </a:solidFill>
                  <a:cs typeface="+mn-ea"/>
                  <a:sym typeface="+mn-lt"/>
                </a:rPr>
                <a:t>专业</a:t>
              </a:r>
              <a:endParaRPr lang="en-US" altLang="zh-CN" sz="2800" dirty="0" smtClean="0">
                <a:solidFill>
                  <a:srgbClr val="FFFFFF"/>
                </a:solidFill>
                <a:cs typeface="+mn-ea"/>
                <a:sym typeface="+mn-lt"/>
              </a:endParaRPr>
            </a:p>
            <a:p>
              <a:r>
                <a:rPr lang="zh-CN" altLang="en-US" sz="2800" dirty="0" smtClean="0">
                  <a:solidFill>
                    <a:srgbClr val="FFFFFF"/>
                  </a:solidFill>
                  <a:cs typeface="+mn-ea"/>
                  <a:sym typeface="+mn-lt"/>
                </a:rPr>
                <a:t>性质</a:t>
              </a:r>
              <a:endParaRPr lang="zh-CN" altLang="en-US" sz="2800" dirty="0">
                <a:solidFill>
                  <a:srgbClr val="FFFFFF"/>
                </a:solidFill>
                <a:cs typeface="+mn-ea"/>
                <a:sym typeface="+mn-lt"/>
              </a:endParaRPr>
            </a:p>
          </p:txBody>
        </p:sp>
      </p:grpSp>
      <p:grpSp>
        <p:nvGrpSpPr>
          <p:cNvPr id="27" name="组合 26"/>
          <p:cNvGrpSpPr/>
          <p:nvPr/>
        </p:nvGrpSpPr>
        <p:grpSpPr>
          <a:xfrm>
            <a:off x="9424376" y="2542878"/>
            <a:ext cx="1860019" cy="1860019"/>
            <a:chOff x="9424376" y="2542878"/>
            <a:chExt cx="1860019" cy="1860019"/>
          </a:xfrm>
          <a:solidFill>
            <a:schemeClr val="bg1">
              <a:lumMod val="75000"/>
            </a:schemeClr>
          </a:solidFill>
        </p:grpSpPr>
        <p:sp>
          <p:nvSpPr>
            <p:cNvPr id="28" name="泪滴形 27"/>
            <p:cNvSpPr/>
            <p:nvPr/>
          </p:nvSpPr>
          <p:spPr>
            <a:xfrm rot="18911031">
              <a:off x="9424376" y="2542878"/>
              <a:ext cx="1860019" cy="18600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9902979" y="3040947"/>
              <a:ext cx="902811" cy="954107"/>
            </a:xfrm>
            <a:prstGeom prst="rect">
              <a:avLst/>
            </a:prstGeom>
            <a:grpFill/>
          </p:spPr>
          <p:txBody>
            <a:bodyPr wrap="none" rtlCol="0">
              <a:spAutoFit/>
            </a:bodyPr>
            <a:lstStyle/>
            <a:p>
              <a:r>
                <a:rPr lang="zh-CN" altLang="en-US" sz="2800" dirty="0" smtClean="0">
                  <a:solidFill>
                    <a:srgbClr val="FFFFFF"/>
                  </a:solidFill>
                  <a:cs typeface="+mn-ea"/>
                  <a:sym typeface="+mn-lt"/>
                </a:rPr>
                <a:t>专业</a:t>
              </a:r>
              <a:endParaRPr lang="en-US" altLang="zh-CN" sz="2800" dirty="0" smtClean="0">
                <a:solidFill>
                  <a:srgbClr val="FFFFFF"/>
                </a:solidFill>
                <a:cs typeface="+mn-ea"/>
                <a:sym typeface="+mn-lt"/>
              </a:endParaRPr>
            </a:p>
            <a:p>
              <a:r>
                <a:rPr lang="zh-CN" altLang="en-US" sz="2800" dirty="0" smtClean="0">
                  <a:solidFill>
                    <a:srgbClr val="FFFFFF"/>
                  </a:solidFill>
                  <a:cs typeface="+mn-ea"/>
                  <a:sym typeface="+mn-lt"/>
                </a:rPr>
                <a:t>性质</a:t>
              </a:r>
              <a:endParaRPr lang="zh-CN" altLang="en-US" sz="2800" dirty="0">
                <a:solidFill>
                  <a:srgbClr val="FFFFFF"/>
                </a:solidFill>
                <a:cs typeface="+mn-ea"/>
                <a:sym typeface="+mn-lt"/>
              </a:endParaRPr>
            </a:p>
          </p:txBody>
        </p:sp>
      </p:grpSp>
      <p:sp>
        <p:nvSpPr>
          <p:cNvPr id="30" name="矩形 47"/>
          <p:cNvSpPr>
            <a:spLocks noChangeArrowheads="1"/>
          </p:cNvSpPr>
          <p:nvPr/>
        </p:nvSpPr>
        <p:spPr bwMode="auto">
          <a:xfrm>
            <a:off x="758095" y="4795977"/>
            <a:ext cx="2160304" cy="127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latin typeface="+mn-lt"/>
                <a:ea typeface="+mn-ea"/>
                <a:cs typeface="+mn-ea"/>
                <a:sym typeface="+mn-lt"/>
              </a:rPr>
              <a:t>请输入您的内容请输入您的内容请输入您的内容请输入您的内容</a:t>
            </a:r>
            <a:endParaRPr lang="zh-CN" altLang="en-US" sz="1600" dirty="0">
              <a:solidFill>
                <a:schemeClr val="tx1">
                  <a:lumMod val="85000"/>
                  <a:lumOff val="15000"/>
                </a:schemeClr>
              </a:solidFill>
              <a:latin typeface="+mn-lt"/>
              <a:ea typeface="+mn-ea"/>
              <a:cs typeface="+mn-ea"/>
              <a:sym typeface="+mn-lt"/>
            </a:endParaRPr>
          </a:p>
        </p:txBody>
      </p:sp>
      <p:sp>
        <p:nvSpPr>
          <p:cNvPr id="20" name="矩形 47"/>
          <p:cNvSpPr>
            <a:spLocks noChangeArrowheads="1"/>
          </p:cNvSpPr>
          <p:nvPr/>
        </p:nvSpPr>
        <p:spPr bwMode="auto">
          <a:xfrm>
            <a:off x="3596809" y="4788113"/>
            <a:ext cx="2160304" cy="127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latin typeface="+mn-lt"/>
                <a:ea typeface="+mn-ea"/>
                <a:cs typeface="+mn-ea"/>
                <a:sym typeface="+mn-lt"/>
              </a:rPr>
              <a:t>请输入您的内容请输入您的内容请输入您的内容请输入您的内容</a:t>
            </a:r>
            <a:endParaRPr lang="zh-CN" altLang="en-US" sz="1600" dirty="0">
              <a:solidFill>
                <a:schemeClr val="tx1">
                  <a:lumMod val="85000"/>
                  <a:lumOff val="15000"/>
                </a:schemeClr>
              </a:solidFill>
              <a:latin typeface="+mn-lt"/>
              <a:ea typeface="+mn-ea"/>
              <a:cs typeface="+mn-ea"/>
              <a:sym typeface="+mn-lt"/>
            </a:endParaRPr>
          </a:p>
        </p:txBody>
      </p:sp>
      <p:sp>
        <p:nvSpPr>
          <p:cNvPr id="34" name="矩形 47"/>
          <p:cNvSpPr>
            <a:spLocks noChangeArrowheads="1"/>
          </p:cNvSpPr>
          <p:nvPr/>
        </p:nvSpPr>
        <p:spPr bwMode="auto">
          <a:xfrm>
            <a:off x="6435522" y="4788113"/>
            <a:ext cx="2160304" cy="127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latin typeface="+mn-lt"/>
                <a:ea typeface="+mn-ea"/>
                <a:cs typeface="+mn-ea"/>
                <a:sym typeface="+mn-lt"/>
              </a:rPr>
              <a:t>请输入您的内容请输入您的内容请输入您的内容请输入您的内容</a:t>
            </a:r>
            <a:endParaRPr lang="zh-CN" altLang="en-US" sz="1600" dirty="0">
              <a:solidFill>
                <a:schemeClr val="tx1">
                  <a:lumMod val="85000"/>
                  <a:lumOff val="15000"/>
                </a:schemeClr>
              </a:solidFill>
              <a:latin typeface="+mn-lt"/>
              <a:ea typeface="+mn-ea"/>
              <a:cs typeface="+mn-ea"/>
              <a:sym typeface="+mn-lt"/>
            </a:endParaRPr>
          </a:p>
        </p:txBody>
      </p:sp>
      <p:sp>
        <p:nvSpPr>
          <p:cNvPr id="35" name="矩形 47"/>
          <p:cNvSpPr>
            <a:spLocks noChangeArrowheads="1"/>
          </p:cNvSpPr>
          <p:nvPr/>
        </p:nvSpPr>
        <p:spPr bwMode="auto">
          <a:xfrm>
            <a:off x="9509307" y="4792191"/>
            <a:ext cx="2160304" cy="127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latin typeface="+mn-lt"/>
                <a:ea typeface="+mn-ea"/>
                <a:cs typeface="+mn-ea"/>
                <a:sym typeface="+mn-lt"/>
              </a:rPr>
              <a:t>请输入您的内容请输入您的内容请输入您的内容请输入您的内容</a:t>
            </a:r>
            <a:endParaRPr lang="zh-CN" altLang="en-US" sz="1600" dirty="0">
              <a:solidFill>
                <a:schemeClr val="tx1">
                  <a:lumMod val="85000"/>
                  <a:lumOff val="15000"/>
                </a:schemeClr>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0"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163351" y="208738"/>
            <a:ext cx="2954655" cy="923330"/>
          </a:xfrm>
          <a:prstGeom prst="rect">
            <a:avLst/>
          </a:prstGeom>
          <a:noFill/>
        </p:spPr>
        <p:txBody>
          <a:bodyPr wrap="none" rtlCol="0">
            <a:spAutoFit/>
          </a:bodyPr>
          <a:lstStyle/>
          <a:p>
            <a:r>
              <a:rPr lang="zh-CN" altLang="en-US" sz="5400" b="1" dirty="0" smtClean="0">
                <a:solidFill>
                  <a:srgbClr val="56505A"/>
                </a:solidFill>
                <a:cs typeface="+mn-ea"/>
                <a:sym typeface="+mn-lt"/>
              </a:rPr>
              <a:t>专业性质</a:t>
            </a:r>
            <a:endParaRPr lang="zh-CN" altLang="en-US" sz="5400" b="1" dirty="0">
              <a:solidFill>
                <a:srgbClr val="56505A"/>
              </a:solidFill>
              <a:cs typeface="+mn-ea"/>
              <a:sym typeface="+mn-lt"/>
            </a:endParaRPr>
          </a:p>
        </p:txBody>
      </p:sp>
      <p:grpSp>
        <p:nvGrpSpPr>
          <p:cNvPr id="22" name="组合 21"/>
          <p:cNvGrpSpPr/>
          <p:nvPr/>
        </p:nvGrpSpPr>
        <p:grpSpPr>
          <a:xfrm>
            <a:off x="3952875" y="1970088"/>
            <a:ext cx="2855913" cy="773112"/>
            <a:chOff x="3952875" y="1970088"/>
            <a:chExt cx="2855913" cy="773112"/>
          </a:xfrm>
        </p:grpSpPr>
        <p:sp>
          <p:nvSpPr>
            <p:cNvPr id="23" name="圆角矩形 22"/>
            <p:cNvSpPr/>
            <p:nvPr/>
          </p:nvSpPr>
          <p:spPr>
            <a:xfrm>
              <a:off x="3952875" y="1970088"/>
              <a:ext cx="2855913" cy="77311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24" name="文本框 23"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361962" y="2061174"/>
              <a:ext cx="2037737" cy="646331"/>
            </a:xfrm>
            <a:prstGeom prst="rect">
              <a:avLst/>
            </a:prstGeom>
            <a:noFill/>
            <a:effectLst/>
          </p:spPr>
          <p:txBody>
            <a:bodyPr wrap="none" rtlCol="0">
              <a:spAutoFit/>
            </a:bodyPr>
            <a:lstStyle/>
            <a:p>
              <a:r>
                <a:rPr lang="zh-CN" altLang="en-US" sz="3600" b="1" dirty="0">
                  <a:solidFill>
                    <a:srgbClr val="FEFEFE"/>
                  </a:solidFill>
                  <a:cs typeface="+mn-ea"/>
                  <a:sym typeface="+mn-lt"/>
                </a:rPr>
                <a:t>您的标题</a:t>
              </a:r>
              <a:endParaRPr lang="en-US" altLang="zh-CN" sz="3600" b="1" dirty="0">
                <a:solidFill>
                  <a:srgbClr val="FEFEFE"/>
                </a:solidFill>
                <a:cs typeface="+mn-ea"/>
                <a:sym typeface="+mn-lt"/>
              </a:endParaRPr>
            </a:p>
          </p:txBody>
        </p:sp>
      </p:grpSp>
      <p:grpSp>
        <p:nvGrpSpPr>
          <p:cNvPr id="26" name="组合 25"/>
          <p:cNvGrpSpPr/>
          <p:nvPr/>
        </p:nvGrpSpPr>
        <p:grpSpPr>
          <a:xfrm>
            <a:off x="3952875" y="3751263"/>
            <a:ext cx="2855913" cy="774700"/>
            <a:chOff x="3952875" y="3751263"/>
            <a:chExt cx="2855913" cy="774700"/>
          </a:xfrm>
        </p:grpSpPr>
        <p:sp>
          <p:nvSpPr>
            <p:cNvPr id="27" name="圆角矩形 26"/>
            <p:cNvSpPr/>
            <p:nvPr/>
          </p:nvSpPr>
          <p:spPr>
            <a:xfrm>
              <a:off x="3952875" y="3751263"/>
              <a:ext cx="2855913" cy="774700"/>
            </a:xfrm>
            <a:prstGeom prst="round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28" name="文本框 27"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396703" y="3810684"/>
              <a:ext cx="2037737" cy="646331"/>
            </a:xfrm>
            <a:prstGeom prst="rect">
              <a:avLst/>
            </a:prstGeom>
            <a:noFill/>
            <a:effectLst/>
          </p:spPr>
          <p:txBody>
            <a:bodyPr wrap="none" rtlCol="0">
              <a:spAutoFit/>
            </a:bodyPr>
            <a:lstStyle/>
            <a:p>
              <a:r>
                <a:rPr lang="zh-CN" altLang="en-US" sz="3600" b="1" dirty="0">
                  <a:solidFill>
                    <a:srgbClr val="56505A"/>
                  </a:solidFill>
                  <a:cs typeface="+mn-ea"/>
                  <a:sym typeface="+mn-lt"/>
                </a:rPr>
                <a:t>您的标题</a:t>
              </a:r>
              <a:endParaRPr lang="en-US" altLang="zh-CN" sz="3600" b="1" dirty="0">
                <a:solidFill>
                  <a:srgbClr val="56505A"/>
                </a:solidFill>
                <a:cs typeface="+mn-ea"/>
                <a:sym typeface="+mn-lt"/>
              </a:endParaRPr>
            </a:p>
          </p:txBody>
        </p:sp>
      </p:grpSp>
      <p:grpSp>
        <p:nvGrpSpPr>
          <p:cNvPr id="29" name="组合 28"/>
          <p:cNvGrpSpPr/>
          <p:nvPr/>
        </p:nvGrpSpPr>
        <p:grpSpPr>
          <a:xfrm>
            <a:off x="3952875" y="5568927"/>
            <a:ext cx="2855913" cy="774700"/>
            <a:chOff x="3952875" y="5532438"/>
            <a:chExt cx="2855913" cy="774700"/>
          </a:xfrm>
        </p:grpSpPr>
        <p:sp>
          <p:nvSpPr>
            <p:cNvPr id="30" name="圆角矩形 29"/>
            <p:cNvSpPr/>
            <p:nvPr/>
          </p:nvSpPr>
          <p:spPr>
            <a:xfrm>
              <a:off x="3952875" y="5532438"/>
              <a:ext cx="2855913" cy="7747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31" name="文本框 30"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396704" y="5582381"/>
              <a:ext cx="2037737" cy="646331"/>
            </a:xfrm>
            <a:prstGeom prst="rect">
              <a:avLst/>
            </a:prstGeom>
            <a:noFill/>
            <a:effectLst/>
          </p:spPr>
          <p:txBody>
            <a:bodyPr wrap="none" rtlCol="0">
              <a:spAutoFit/>
            </a:bodyPr>
            <a:lstStyle/>
            <a:p>
              <a:r>
                <a:rPr lang="zh-CN" altLang="en-US" sz="3600" b="1" dirty="0">
                  <a:solidFill>
                    <a:srgbClr val="F2F2F2"/>
                  </a:solidFill>
                  <a:cs typeface="+mn-ea"/>
                  <a:sym typeface="+mn-lt"/>
                </a:rPr>
                <a:t>您的标题</a:t>
              </a:r>
              <a:endParaRPr lang="en-US" altLang="zh-CN" sz="3600" b="1" dirty="0">
                <a:solidFill>
                  <a:srgbClr val="F2F2F2"/>
                </a:solidFill>
                <a:cs typeface="+mn-ea"/>
                <a:sym typeface="+mn-lt"/>
              </a:endParaRPr>
            </a:p>
          </p:txBody>
        </p:sp>
      </p:grpSp>
      <p:sp>
        <p:nvSpPr>
          <p:cNvPr id="32" name="矩形 47"/>
          <p:cNvSpPr>
            <a:spLocks noChangeArrowheads="1"/>
          </p:cNvSpPr>
          <p:nvPr/>
        </p:nvSpPr>
        <p:spPr bwMode="auto">
          <a:xfrm>
            <a:off x="7404459" y="2005783"/>
            <a:ext cx="3524096" cy="70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1800" dirty="0">
                <a:solidFill>
                  <a:schemeClr val="tx1">
                    <a:lumMod val="85000"/>
                    <a:lumOff val="15000"/>
                  </a:schemeClr>
                </a:solidFill>
                <a:latin typeface="+mn-lt"/>
                <a:ea typeface="+mn-ea"/>
                <a:cs typeface="+mn-ea"/>
                <a:sym typeface="+mn-lt"/>
              </a:rPr>
              <a:t>请在这里输入您的主要叙述内容</a:t>
            </a:r>
            <a:endParaRPr lang="en-US" altLang="zh-CN" sz="1800" dirty="0">
              <a:solidFill>
                <a:schemeClr val="tx1">
                  <a:lumMod val="85000"/>
                  <a:lumOff val="15000"/>
                </a:schemeClr>
              </a:solidFill>
              <a:latin typeface="+mn-lt"/>
              <a:ea typeface="+mn-ea"/>
              <a:cs typeface="+mn-ea"/>
              <a:sym typeface="+mn-lt"/>
            </a:endParaRPr>
          </a:p>
          <a:p>
            <a:pPr>
              <a:buNone/>
            </a:pPr>
            <a:r>
              <a:rPr lang="zh-CN" altLang="en-US" sz="1800" dirty="0">
                <a:solidFill>
                  <a:schemeClr val="tx1">
                    <a:lumMod val="85000"/>
                    <a:lumOff val="15000"/>
                  </a:schemeClr>
                </a:solidFill>
                <a:latin typeface="+mn-lt"/>
                <a:ea typeface="+mn-ea"/>
                <a:cs typeface="+mn-ea"/>
                <a:sym typeface="+mn-lt"/>
              </a:rPr>
              <a:t>请在这里输入您的主要叙述内容</a:t>
            </a:r>
            <a:endParaRPr lang="en-US" altLang="zh-CN" sz="1800" dirty="0">
              <a:solidFill>
                <a:schemeClr val="tx1">
                  <a:lumMod val="85000"/>
                  <a:lumOff val="15000"/>
                </a:schemeClr>
              </a:solidFill>
              <a:latin typeface="+mn-lt"/>
              <a:ea typeface="+mn-ea"/>
              <a:cs typeface="+mn-ea"/>
              <a:sym typeface="+mn-lt"/>
            </a:endParaRPr>
          </a:p>
        </p:txBody>
      </p:sp>
      <p:sp>
        <p:nvSpPr>
          <p:cNvPr id="20"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a:spLocks noChangeAspect="1"/>
          </p:cNvSpPr>
          <p:nvPr/>
        </p:nvSpPr>
        <p:spPr>
          <a:xfrm flipH="1">
            <a:off x="10054225" y="984579"/>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47"/>
          <p:cNvSpPr>
            <a:spLocks noChangeArrowheads="1"/>
          </p:cNvSpPr>
          <p:nvPr/>
        </p:nvSpPr>
        <p:spPr bwMode="auto">
          <a:xfrm>
            <a:off x="7404459" y="3782988"/>
            <a:ext cx="3524096" cy="70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1800" dirty="0">
                <a:solidFill>
                  <a:schemeClr val="tx1">
                    <a:lumMod val="85000"/>
                    <a:lumOff val="15000"/>
                  </a:schemeClr>
                </a:solidFill>
                <a:latin typeface="+mn-lt"/>
                <a:ea typeface="+mn-ea"/>
                <a:cs typeface="+mn-ea"/>
                <a:sym typeface="+mn-lt"/>
              </a:rPr>
              <a:t>请在这里输入您的主要叙述内容</a:t>
            </a:r>
            <a:endParaRPr lang="en-US" altLang="zh-CN" sz="1800" dirty="0">
              <a:solidFill>
                <a:schemeClr val="tx1">
                  <a:lumMod val="85000"/>
                  <a:lumOff val="15000"/>
                </a:schemeClr>
              </a:solidFill>
              <a:latin typeface="+mn-lt"/>
              <a:ea typeface="+mn-ea"/>
              <a:cs typeface="+mn-ea"/>
              <a:sym typeface="+mn-lt"/>
            </a:endParaRPr>
          </a:p>
          <a:p>
            <a:pPr>
              <a:buNone/>
            </a:pPr>
            <a:r>
              <a:rPr lang="zh-CN" altLang="en-US" sz="1800" dirty="0">
                <a:solidFill>
                  <a:schemeClr val="tx1">
                    <a:lumMod val="85000"/>
                    <a:lumOff val="15000"/>
                  </a:schemeClr>
                </a:solidFill>
                <a:latin typeface="+mn-lt"/>
                <a:ea typeface="+mn-ea"/>
                <a:cs typeface="+mn-ea"/>
                <a:sym typeface="+mn-lt"/>
              </a:rPr>
              <a:t>请在这里输入您的主要叙述内容</a:t>
            </a:r>
            <a:endParaRPr lang="en-US" altLang="zh-CN" sz="1800" dirty="0">
              <a:solidFill>
                <a:schemeClr val="tx1">
                  <a:lumMod val="85000"/>
                  <a:lumOff val="15000"/>
                </a:schemeClr>
              </a:solidFill>
              <a:latin typeface="+mn-lt"/>
              <a:ea typeface="+mn-ea"/>
              <a:cs typeface="+mn-ea"/>
              <a:sym typeface="+mn-lt"/>
            </a:endParaRPr>
          </a:p>
        </p:txBody>
      </p:sp>
      <p:sp>
        <p:nvSpPr>
          <p:cNvPr id="38" name="矩形 47"/>
          <p:cNvSpPr>
            <a:spLocks noChangeArrowheads="1"/>
          </p:cNvSpPr>
          <p:nvPr/>
        </p:nvSpPr>
        <p:spPr bwMode="auto">
          <a:xfrm>
            <a:off x="7404459" y="5522560"/>
            <a:ext cx="3524096" cy="70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1800" dirty="0">
                <a:solidFill>
                  <a:schemeClr val="tx1">
                    <a:lumMod val="85000"/>
                    <a:lumOff val="15000"/>
                  </a:schemeClr>
                </a:solidFill>
                <a:latin typeface="+mn-lt"/>
                <a:ea typeface="+mn-ea"/>
                <a:cs typeface="+mn-ea"/>
                <a:sym typeface="+mn-lt"/>
              </a:rPr>
              <a:t>请在这里输入您的主要叙述内容</a:t>
            </a:r>
            <a:endParaRPr lang="en-US" altLang="zh-CN" sz="1800" dirty="0">
              <a:solidFill>
                <a:schemeClr val="tx1">
                  <a:lumMod val="85000"/>
                  <a:lumOff val="15000"/>
                </a:schemeClr>
              </a:solidFill>
              <a:latin typeface="+mn-lt"/>
              <a:ea typeface="+mn-ea"/>
              <a:cs typeface="+mn-ea"/>
              <a:sym typeface="+mn-lt"/>
            </a:endParaRPr>
          </a:p>
          <a:p>
            <a:pPr>
              <a:buNone/>
            </a:pPr>
            <a:r>
              <a:rPr lang="zh-CN" altLang="en-US" sz="1800" dirty="0">
                <a:solidFill>
                  <a:schemeClr val="tx1">
                    <a:lumMod val="85000"/>
                    <a:lumOff val="15000"/>
                  </a:schemeClr>
                </a:solidFill>
                <a:latin typeface="+mn-lt"/>
                <a:ea typeface="+mn-ea"/>
                <a:cs typeface="+mn-ea"/>
                <a:sym typeface="+mn-lt"/>
              </a:rPr>
              <a:t>请在这里输入您的主要叙述内容</a:t>
            </a:r>
            <a:endParaRPr lang="en-US" altLang="zh-CN" sz="1800" dirty="0">
              <a:solidFill>
                <a:schemeClr val="tx1">
                  <a:lumMod val="85000"/>
                  <a:lumOff val="15000"/>
                </a:schemeClr>
              </a:solidFill>
              <a:latin typeface="+mn-lt"/>
              <a:ea typeface="+mn-ea"/>
              <a:cs typeface="+mn-ea"/>
              <a:sym typeface="+mn-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7438" y="1991914"/>
            <a:ext cx="2855913" cy="42838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28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28000" fill="hold" nodeType="withEffect">
                                  <p:stCondLst>
                                    <p:cond delay="25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1+#ppt_w/2"/>
                                          </p:val>
                                        </p:tav>
                                        <p:tav tm="100000">
                                          <p:val>
                                            <p:strVal val="#ppt_x"/>
                                          </p:val>
                                        </p:tav>
                                      </p:tavLst>
                                    </p:anim>
                                    <p:anim calcmode="lin" valueType="num">
                                      <p:cBhvr additive="base">
                                        <p:cTn id="12" dur="75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decel="28000"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1+#ppt_w/2"/>
                                          </p:val>
                                        </p:tav>
                                        <p:tav tm="100000">
                                          <p:val>
                                            <p:strVal val="#ppt_x"/>
                                          </p:val>
                                        </p:tav>
                                      </p:tavLst>
                                    </p:anim>
                                    <p:anim calcmode="lin" valueType="num">
                                      <p:cBhvr additive="base">
                                        <p:cTn id="16" dur="750" fill="hold"/>
                                        <p:tgtEl>
                                          <p:spTgt spid="2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837611" y="214828"/>
            <a:ext cx="2954655" cy="923330"/>
          </a:xfrm>
          <a:prstGeom prst="rect">
            <a:avLst/>
          </a:prstGeom>
          <a:noFill/>
        </p:spPr>
        <p:txBody>
          <a:bodyPr wrap="none" rtlCol="0">
            <a:spAutoFit/>
          </a:bodyPr>
          <a:lstStyle/>
          <a:p>
            <a:r>
              <a:rPr lang="zh-CN" altLang="en-US" sz="5400" b="1" dirty="0" smtClean="0">
                <a:solidFill>
                  <a:srgbClr val="56505A"/>
                </a:solidFill>
                <a:cs typeface="+mn-ea"/>
                <a:sym typeface="+mn-lt"/>
              </a:rPr>
              <a:t>专业职责</a:t>
            </a:r>
            <a:endParaRPr lang="zh-CN" altLang="en-US" sz="5400" b="1" dirty="0">
              <a:solidFill>
                <a:srgbClr val="56505A"/>
              </a:solidFill>
              <a:cs typeface="+mn-ea"/>
              <a:sym typeface="+mn-lt"/>
            </a:endParaRPr>
          </a:p>
        </p:txBody>
      </p:sp>
      <p:grpSp>
        <p:nvGrpSpPr>
          <p:cNvPr id="35" name="组合 34"/>
          <p:cNvGrpSpPr/>
          <p:nvPr/>
        </p:nvGrpSpPr>
        <p:grpSpPr>
          <a:xfrm>
            <a:off x="6096000" y="2050408"/>
            <a:ext cx="4554299" cy="1056368"/>
            <a:chOff x="874713" y="3325188"/>
            <a:chExt cx="4554299" cy="1056368"/>
          </a:xfrm>
        </p:grpSpPr>
        <p:sp>
          <p:nvSpPr>
            <p:cNvPr id="36" name="矩形 35"/>
            <p:cNvSpPr/>
            <p:nvPr/>
          </p:nvSpPr>
          <p:spPr>
            <a:xfrm>
              <a:off x="874713" y="3735225"/>
              <a:ext cx="4554299" cy="646331"/>
            </a:xfrm>
            <a:prstGeom prst="rect">
              <a:avLst/>
            </a:prstGeom>
          </p:spPr>
          <p:txBody>
            <a:bodyPr wrap="square">
              <a:spAutoFit/>
              <a:scene3d>
                <a:camera prst="orthographicFront"/>
                <a:lightRig rig="threePt" dir="t"/>
              </a:scene3d>
              <a:sp3d contourW="12700"/>
            </a:bodyPr>
            <a:lstStyle/>
            <a:p>
              <a:pPr>
                <a:buNone/>
              </a:pPr>
              <a:r>
                <a:rPr lang="zh-CN" altLang="en-US" sz="1200" dirty="0">
                  <a:solidFill>
                    <a:schemeClr val="tx1">
                      <a:lumMod val="50000"/>
                      <a:lumOff val="50000"/>
                    </a:schemeClr>
                  </a:solidFill>
                  <a:cs typeface="+mn-ea"/>
                  <a:sym typeface="+mn-lt"/>
                </a:rPr>
                <a:t>请在这里输入您的主要叙述内容请在这里输入您的主要叙述内容请在这里输入您的主要叙述内容请在这里输入您的主要叙述内容</a:t>
              </a:r>
              <a:endParaRPr lang="en-US" altLang="zh-CN" sz="1200" dirty="0">
                <a:solidFill>
                  <a:schemeClr val="tx1">
                    <a:lumMod val="50000"/>
                    <a:lumOff val="50000"/>
                  </a:schemeClr>
                </a:solidFill>
                <a:cs typeface="+mn-ea"/>
                <a:sym typeface="+mn-lt"/>
              </a:endParaRPr>
            </a:p>
            <a:p>
              <a:pPr>
                <a:buNone/>
              </a:pPr>
              <a:r>
                <a:rPr lang="zh-CN" altLang="en-US" sz="1200" dirty="0">
                  <a:solidFill>
                    <a:schemeClr val="tx1">
                      <a:lumMod val="50000"/>
                      <a:lumOff val="50000"/>
                    </a:schemeClr>
                  </a:solidFill>
                  <a:cs typeface="+mn-ea"/>
                  <a:sym typeface="+mn-lt"/>
                </a:rPr>
                <a:t>请在这里输入</a:t>
              </a:r>
              <a:endParaRPr lang="en-US" altLang="zh-CN" sz="1200" dirty="0">
                <a:solidFill>
                  <a:schemeClr val="tx1">
                    <a:lumMod val="50000"/>
                    <a:lumOff val="50000"/>
                  </a:schemeClr>
                </a:solidFill>
                <a:cs typeface="+mn-ea"/>
                <a:sym typeface="+mn-lt"/>
              </a:endParaRPr>
            </a:p>
          </p:txBody>
        </p:sp>
        <p:sp>
          <p:nvSpPr>
            <p:cNvPr id="37" name="矩形 36"/>
            <p:cNvSpPr/>
            <p:nvPr/>
          </p:nvSpPr>
          <p:spPr>
            <a:xfrm>
              <a:off x="874713" y="3325188"/>
              <a:ext cx="2050552"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en-US" altLang="zh-CN" sz="1600" b="1" dirty="0">
                <a:cs typeface="+mn-ea"/>
                <a:sym typeface="+mn-lt"/>
              </a:endParaRPr>
            </a:p>
            <a:p>
              <a:pPr algn="just">
                <a:lnSpc>
                  <a:spcPct val="120000"/>
                </a:lnSpc>
              </a:pPr>
              <a:endParaRPr lang="en-US" altLang="zh-CN" sz="1600" b="1" dirty="0">
                <a:cs typeface="+mn-ea"/>
                <a:sym typeface="+mn-lt"/>
              </a:endParaRPr>
            </a:p>
            <a:p>
              <a:pPr algn="just">
                <a:lnSpc>
                  <a:spcPct val="120000"/>
                </a:lnSpc>
              </a:pPr>
              <a:endParaRPr lang="en-US" altLang="zh-CN" sz="1600" b="1" dirty="0">
                <a:cs typeface="+mn-ea"/>
                <a:sym typeface="+mn-lt"/>
              </a:endParaRPr>
            </a:p>
          </p:txBody>
        </p:sp>
      </p:grpSp>
      <p:grpSp>
        <p:nvGrpSpPr>
          <p:cNvPr id="44" name="组合 43"/>
          <p:cNvGrpSpPr/>
          <p:nvPr/>
        </p:nvGrpSpPr>
        <p:grpSpPr>
          <a:xfrm>
            <a:off x="6096000" y="3436572"/>
            <a:ext cx="4554299" cy="1056368"/>
            <a:chOff x="874713" y="3325188"/>
            <a:chExt cx="4554299" cy="1056368"/>
          </a:xfrm>
        </p:grpSpPr>
        <p:sp>
          <p:nvSpPr>
            <p:cNvPr id="45" name="矩形 44"/>
            <p:cNvSpPr/>
            <p:nvPr/>
          </p:nvSpPr>
          <p:spPr>
            <a:xfrm>
              <a:off x="874713" y="3735225"/>
              <a:ext cx="4554299" cy="646331"/>
            </a:xfrm>
            <a:prstGeom prst="rect">
              <a:avLst/>
            </a:prstGeom>
          </p:spPr>
          <p:txBody>
            <a:bodyPr wrap="square">
              <a:spAutoFit/>
              <a:scene3d>
                <a:camera prst="orthographicFront"/>
                <a:lightRig rig="threePt" dir="t"/>
              </a:scene3d>
              <a:sp3d contourW="12700"/>
            </a:bodyPr>
            <a:lstStyle/>
            <a:p>
              <a:pPr>
                <a:buNone/>
              </a:pPr>
              <a:r>
                <a:rPr lang="zh-CN" altLang="en-US" sz="1200" dirty="0">
                  <a:solidFill>
                    <a:schemeClr val="tx1">
                      <a:lumMod val="50000"/>
                      <a:lumOff val="50000"/>
                    </a:schemeClr>
                  </a:solidFill>
                  <a:cs typeface="+mn-ea"/>
                  <a:sym typeface="+mn-lt"/>
                </a:rPr>
                <a:t>请在这里输入您的主要叙述内容请在这里输入您的主要叙述内容请在这里输入您的主要叙述内容请在这里输入您的主要叙述内容</a:t>
              </a:r>
              <a:endParaRPr lang="en-US" altLang="zh-CN" sz="1200" dirty="0">
                <a:solidFill>
                  <a:schemeClr val="tx1">
                    <a:lumMod val="50000"/>
                    <a:lumOff val="50000"/>
                  </a:schemeClr>
                </a:solidFill>
                <a:cs typeface="+mn-ea"/>
                <a:sym typeface="+mn-lt"/>
              </a:endParaRPr>
            </a:p>
            <a:p>
              <a:pPr>
                <a:buNone/>
              </a:pPr>
              <a:r>
                <a:rPr lang="zh-CN" altLang="en-US" sz="1200" dirty="0">
                  <a:solidFill>
                    <a:schemeClr val="tx1">
                      <a:lumMod val="50000"/>
                      <a:lumOff val="50000"/>
                    </a:schemeClr>
                  </a:solidFill>
                  <a:cs typeface="+mn-ea"/>
                  <a:sym typeface="+mn-lt"/>
                </a:rPr>
                <a:t>请在这里输入</a:t>
              </a:r>
              <a:endParaRPr lang="en-US" altLang="zh-CN" sz="1200" dirty="0">
                <a:solidFill>
                  <a:schemeClr val="tx1">
                    <a:lumMod val="50000"/>
                    <a:lumOff val="50000"/>
                  </a:schemeClr>
                </a:solidFill>
                <a:cs typeface="+mn-ea"/>
                <a:sym typeface="+mn-lt"/>
              </a:endParaRPr>
            </a:p>
          </p:txBody>
        </p:sp>
        <p:sp>
          <p:nvSpPr>
            <p:cNvPr id="46" name="矩形 45"/>
            <p:cNvSpPr/>
            <p:nvPr/>
          </p:nvSpPr>
          <p:spPr>
            <a:xfrm>
              <a:off x="874713" y="3325188"/>
              <a:ext cx="2050552"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en-US" altLang="zh-CN" sz="1600" b="1" dirty="0">
                <a:cs typeface="+mn-ea"/>
                <a:sym typeface="+mn-lt"/>
              </a:endParaRPr>
            </a:p>
            <a:p>
              <a:pPr algn="just">
                <a:lnSpc>
                  <a:spcPct val="120000"/>
                </a:lnSpc>
              </a:pPr>
              <a:endParaRPr lang="en-US" altLang="zh-CN" sz="1600" b="1" dirty="0">
                <a:cs typeface="+mn-ea"/>
                <a:sym typeface="+mn-lt"/>
              </a:endParaRPr>
            </a:p>
            <a:p>
              <a:pPr algn="just">
                <a:lnSpc>
                  <a:spcPct val="120000"/>
                </a:lnSpc>
              </a:pPr>
              <a:endParaRPr lang="en-US" altLang="zh-CN" sz="1600" b="1" dirty="0">
                <a:cs typeface="+mn-ea"/>
                <a:sym typeface="+mn-lt"/>
              </a:endParaRPr>
            </a:p>
          </p:txBody>
        </p:sp>
      </p:grpSp>
      <p:grpSp>
        <p:nvGrpSpPr>
          <p:cNvPr id="47" name="组合 46"/>
          <p:cNvGrpSpPr/>
          <p:nvPr/>
        </p:nvGrpSpPr>
        <p:grpSpPr>
          <a:xfrm>
            <a:off x="6096000" y="4805205"/>
            <a:ext cx="4554299" cy="1056368"/>
            <a:chOff x="874713" y="3325188"/>
            <a:chExt cx="4554299" cy="1056368"/>
          </a:xfrm>
        </p:grpSpPr>
        <p:sp>
          <p:nvSpPr>
            <p:cNvPr id="48" name="矩形 47"/>
            <p:cNvSpPr/>
            <p:nvPr/>
          </p:nvSpPr>
          <p:spPr>
            <a:xfrm>
              <a:off x="874713" y="3735225"/>
              <a:ext cx="4554299" cy="646331"/>
            </a:xfrm>
            <a:prstGeom prst="rect">
              <a:avLst/>
            </a:prstGeom>
          </p:spPr>
          <p:txBody>
            <a:bodyPr wrap="square">
              <a:spAutoFit/>
              <a:scene3d>
                <a:camera prst="orthographicFront"/>
                <a:lightRig rig="threePt" dir="t"/>
              </a:scene3d>
              <a:sp3d contourW="12700"/>
            </a:bodyPr>
            <a:lstStyle/>
            <a:p>
              <a:pPr>
                <a:buNone/>
              </a:pPr>
              <a:r>
                <a:rPr lang="zh-CN" altLang="en-US" sz="1200" dirty="0">
                  <a:solidFill>
                    <a:schemeClr val="tx1">
                      <a:lumMod val="50000"/>
                      <a:lumOff val="50000"/>
                    </a:schemeClr>
                  </a:solidFill>
                  <a:cs typeface="+mn-ea"/>
                  <a:sym typeface="+mn-lt"/>
                </a:rPr>
                <a:t>请在这里输入您的主要叙述内容请在这里输入您的主要叙述内容请在这里输入您的主要叙述内容请在这里输入您的主要叙述内容</a:t>
              </a:r>
              <a:endParaRPr lang="en-US" altLang="zh-CN" sz="1200" dirty="0">
                <a:solidFill>
                  <a:schemeClr val="tx1">
                    <a:lumMod val="50000"/>
                    <a:lumOff val="50000"/>
                  </a:schemeClr>
                </a:solidFill>
                <a:cs typeface="+mn-ea"/>
                <a:sym typeface="+mn-lt"/>
              </a:endParaRPr>
            </a:p>
            <a:p>
              <a:pPr>
                <a:buNone/>
              </a:pPr>
              <a:r>
                <a:rPr lang="zh-CN" altLang="en-US" sz="1200" dirty="0">
                  <a:solidFill>
                    <a:schemeClr val="tx1">
                      <a:lumMod val="50000"/>
                      <a:lumOff val="50000"/>
                    </a:schemeClr>
                  </a:solidFill>
                  <a:cs typeface="+mn-ea"/>
                  <a:sym typeface="+mn-lt"/>
                </a:rPr>
                <a:t>请在这里输入</a:t>
              </a:r>
              <a:endParaRPr lang="en-US" altLang="zh-CN" sz="1200" dirty="0">
                <a:solidFill>
                  <a:schemeClr val="tx1">
                    <a:lumMod val="50000"/>
                    <a:lumOff val="50000"/>
                  </a:schemeClr>
                </a:solidFill>
                <a:cs typeface="+mn-ea"/>
                <a:sym typeface="+mn-lt"/>
              </a:endParaRPr>
            </a:p>
          </p:txBody>
        </p:sp>
        <p:sp>
          <p:nvSpPr>
            <p:cNvPr id="49" name="矩形 48"/>
            <p:cNvSpPr/>
            <p:nvPr/>
          </p:nvSpPr>
          <p:spPr>
            <a:xfrm>
              <a:off x="874713" y="3325188"/>
              <a:ext cx="2050552"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en-US" altLang="zh-CN" sz="1600" b="1" dirty="0">
                <a:cs typeface="+mn-ea"/>
                <a:sym typeface="+mn-lt"/>
              </a:endParaRPr>
            </a:p>
            <a:p>
              <a:pPr algn="just">
                <a:lnSpc>
                  <a:spcPct val="120000"/>
                </a:lnSpc>
              </a:pPr>
              <a:endParaRPr lang="en-US" altLang="zh-CN" sz="1600" b="1" dirty="0">
                <a:cs typeface="+mn-ea"/>
                <a:sym typeface="+mn-lt"/>
              </a:endParaRPr>
            </a:p>
            <a:p>
              <a:pPr algn="just">
                <a:lnSpc>
                  <a:spcPct val="120000"/>
                </a:lnSpc>
              </a:pPr>
              <a:endParaRPr lang="en-US" altLang="zh-CN" sz="1600" b="1" dirty="0">
                <a:cs typeface="+mn-ea"/>
                <a:sym typeface="+mn-lt"/>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6571" y="1806534"/>
            <a:ext cx="3516734" cy="4253050"/>
          </a:xfrm>
          <a:prstGeom prst="rect">
            <a:avLst/>
          </a:prstGeom>
        </p:spPr>
      </p:pic>
      <p:sp>
        <p:nvSpPr>
          <p:cNvPr id="50"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a:spLocks noChangeAspect="1"/>
          </p:cNvSpPr>
          <p:nvPr/>
        </p:nvSpPr>
        <p:spPr>
          <a:xfrm flipH="1">
            <a:off x="10054225" y="984579"/>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1571441" y="1806533"/>
            <a:ext cx="3516733" cy="4253045"/>
          </a:xfrm>
          <a:prstGeom prst="rect">
            <a:avLst/>
          </a:prstGeom>
          <a:solidFill>
            <a:sysClr val="window" lastClr="FFFFFF">
              <a:lumMod val="95000"/>
              <a:alpha val="38000"/>
            </a:sysClr>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1+#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1+#ppt_w/2"/>
                                              </p:val>
                                            </p:tav>
                                            <p:tav tm="100000">
                                              <p:val>
                                                <p:strVal val="#ppt_x"/>
                                              </p:val>
                                            </p:tav>
                                          </p:tavLst>
                                        </p:anim>
                                        <p:anim calcmode="lin" valueType="num">
                                          <p:cBhvr additive="base">
                                            <p:cTn id="18" dur="500" fill="hold"/>
                                            <p:tgtEl>
                                              <p:spTgt spid="47"/>
                                            </p:tgtEl>
                                            <p:attrNameLst>
                                              <p:attrName>ppt_y</p:attrName>
                                            </p:attrNameLst>
                                          </p:cBhvr>
                                          <p:tavLst>
                                            <p:tav tm="0">
                                              <p:val>
                                                <p:strVal val="#ppt_y"/>
                                              </p:val>
                                            </p:tav>
                                            <p:tav tm="100000">
                                              <p:val>
                                                <p:strVal val="#ppt_y"/>
                                              </p:val>
                                            </p:tav>
                                          </p:tavLst>
                                        </p:anim>
                                      </p:childTnLst>
                                    </p:cTn>
                                  </p:par>
                                  <p:par>
                                    <p:cTn id="19" presetID="2" presetClass="entr" presetSubtype="4" accel="28000" fill="hold" grpId="0" nodeType="withEffect" p14:presetBounceEnd="36000">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14:bounceEnd="36000">
                                          <p:cBhvr additive="base">
                                            <p:cTn id="21" dur="1000" fill="hold"/>
                                            <p:tgtEl>
                                              <p:spTgt spid="17"/>
                                            </p:tgtEl>
                                            <p:attrNameLst>
                                              <p:attrName>ppt_x</p:attrName>
                                            </p:attrNameLst>
                                          </p:cBhvr>
                                          <p:tavLst>
                                            <p:tav tm="0">
                                              <p:val>
                                                <p:strVal val="#ppt_x"/>
                                              </p:val>
                                            </p:tav>
                                            <p:tav tm="100000">
                                              <p:val>
                                                <p:strVal val="#ppt_x"/>
                                              </p:val>
                                            </p:tav>
                                          </p:tavLst>
                                        </p:anim>
                                        <p:anim calcmode="lin" valueType="num" p14:bounceEnd="36000">
                                          <p:cBhvr additive="base">
                                            <p:cTn id="22"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1+#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1+#ppt_w/2"/>
                                              </p:val>
                                            </p:tav>
                                            <p:tav tm="100000">
                                              <p:val>
                                                <p:strVal val="#ppt_x"/>
                                              </p:val>
                                            </p:tav>
                                          </p:tavLst>
                                        </p:anim>
                                        <p:anim calcmode="lin" valueType="num">
                                          <p:cBhvr additive="base">
                                            <p:cTn id="18" dur="500" fill="hold"/>
                                            <p:tgtEl>
                                              <p:spTgt spid="47"/>
                                            </p:tgtEl>
                                            <p:attrNameLst>
                                              <p:attrName>ppt_y</p:attrName>
                                            </p:attrNameLst>
                                          </p:cBhvr>
                                          <p:tavLst>
                                            <p:tav tm="0">
                                              <p:val>
                                                <p:strVal val="#ppt_y"/>
                                              </p:val>
                                            </p:tav>
                                            <p:tav tm="100000">
                                              <p:val>
                                                <p:strVal val="#ppt_y"/>
                                              </p:val>
                                            </p:tav>
                                          </p:tavLst>
                                        </p:anim>
                                      </p:childTnLst>
                                    </p:cTn>
                                  </p:par>
                                  <p:par>
                                    <p:cTn id="19" presetID="2" presetClass="entr" presetSubtype="4" accel="2800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1000" fill="hold"/>
                                            <p:tgtEl>
                                              <p:spTgt spid="17"/>
                                            </p:tgtEl>
                                            <p:attrNameLst>
                                              <p:attrName>ppt_x</p:attrName>
                                            </p:attrNameLst>
                                          </p:cBhvr>
                                          <p:tavLst>
                                            <p:tav tm="0">
                                              <p:val>
                                                <p:strVal val="#ppt_x"/>
                                              </p:val>
                                            </p:tav>
                                            <p:tav tm="100000">
                                              <p:val>
                                                <p:strVal val="#ppt_x"/>
                                              </p:val>
                                            </p:tav>
                                          </p:tavLst>
                                        </p:anim>
                                        <p:anim calcmode="lin" valueType="num">
                                          <p:cBhvr additive="base">
                                            <p:cTn id="22"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78352" y="2007634"/>
            <a:ext cx="2952900" cy="2952900"/>
            <a:chOff x="4607150" y="1970690"/>
            <a:chExt cx="2952900" cy="2952900"/>
          </a:xfrm>
          <a:solidFill>
            <a:schemeClr val="tx2">
              <a:lumMod val="60000"/>
              <a:lumOff val="40000"/>
            </a:schemeClr>
          </a:solidFill>
        </p:grpSpPr>
        <p:grpSp>
          <p:nvGrpSpPr>
            <p:cNvPr id="2" name="组合 1"/>
            <p:cNvGrpSpPr/>
            <p:nvPr/>
          </p:nvGrpSpPr>
          <p:grpSpPr>
            <a:xfrm>
              <a:off x="4607150" y="1970690"/>
              <a:ext cx="2952900" cy="2952900"/>
              <a:chOff x="4161509" y="1554460"/>
              <a:chExt cx="3780000" cy="3780000"/>
            </a:xfrm>
            <a:grpFill/>
          </p:grpSpPr>
          <p:sp>
            <p:nvSpPr>
              <p:cNvPr id="23" name="椭圆 22"/>
              <p:cNvSpPr>
                <a:spLocks noChangeAspect="1"/>
              </p:cNvSpPr>
              <p:nvPr/>
            </p:nvSpPr>
            <p:spPr>
              <a:xfrm>
                <a:off x="4161509" y="1554460"/>
                <a:ext cx="3780000" cy="378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264496" y="1653240"/>
                <a:ext cx="3582445" cy="35824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p:cNvSpPr txBox="1"/>
            <p:nvPr/>
          </p:nvSpPr>
          <p:spPr>
            <a:xfrm>
              <a:off x="5157681" y="2841743"/>
              <a:ext cx="1617751" cy="1569660"/>
            </a:xfrm>
            <a:prstGeom prst="rect">
              <a:avLst/>
            </a:prstGeom>
            <a:grpFill/>
            <a:effectLst/>
          </p:spPr>
          <p:txBody>
            <a:bodyPr wrap="none" rtlCol="0">
              <a:spAutoFit/>
            </a:bodyPr>
            <a:lstStyle/>
            <a:p>
              <a:r>
                <a:rPr lang="en-US" altLang="zh-CN" sz="3200" b="1" dirty="0">
                  <a:cs typeface="+mn-ea"/>
                  <a:sym typeface="+mn-lt"/>
                </a:rPr>
                <a:t>  </a:t>
              </a:r>
              <a:r>
                <a:rPr lang="en-US" altLang="zh-CN" sz="9600" b="1" dirty="0">
                  <a:solidFill>
                    <a:srgbClr val="FEFEFE"/>
                  </a:solidFill>
                  <a:cs typeface="+mn-ea"/>
                  <a:sym typeface="+mn-lt"/>
                </a:rPr>
                <a:t>03</a:t>
              </a:r>
              <a:endParaRPr lang="en-US" altLang="zh-CN" sz="8000" b="1" dirty="0">
                <a:solidFill>
                  <a:srgbClr val="FEFEFE"/>
                </a:solidFill>
                <a:cs typeface="+mn-ea"/>
                <a:sym typeface="+mn-lt"/>
              </a:endParaRPr>
            </a:p>
          </p:txBody>
        </p:sp>
      </p:grpSp>
      <p:sp>
        <p:nvSpPr>
          <p:cNvPr id="12" name="文本框 11"/>
          <p:cNvSpPr txBox="1"/>
          <p:nvPr/>
        </p:nvSpPr>
        <p:spPr>
          <a:xfrm>
            <a:off x="6489877" y="2401254"/>
            <a:ext cx="2954655" cy="923330"/>
          </a:xfrm>
          <a:prstGeom prst="rect">
            <a:avLst/>
          </a:prstGeom>
          <a:noFill/>
        </p:spPr>
        <p:txBody>
          <a:bodyPr wrap="none" rtlCol="0">
            <a:spAutoFit/>
          </a:bodyPr>
          <a:lstStyle/>
          <a:p>
            <a:r>
              <a:rPr lang="zh-CN" altLang="en-US" sz="5400" b="1" dirty="0" smtClean="0">
                <a:solidFill>
                  <a:srgbClr val="56505A"/>
                </a:solidFill>
                <a:cs typeface="+mn-ea"/>
                <a:sym typeface="+mn-lt"/>
              </a:rPr>
              <a:t>个人能力</a:t>
            </a:r>
            <a:endParaRPr lang="zh-CN" altLang="en-US" sz="5400" b="1" dirty="0">
              <a:solidFill>
                <a:srgbClr val="56505A"/>
              </a:solidFill>
              <a:cs typeface="+mn-ea"/>
              <a:sym typeface="+mn-lt"/>
            </a:endParaRPr>
          </a:p>
        </p:txBody>
      </p:sp>
      <p:cxnSp>
        <p:nvCxnSpPr>
          <p:cNvPr id="13" name="直接连接符 12"/>
          <p:cNvCxnSpPr/>
          <p:nvPr/>
        </p:nvCxnSpPr>
        <p:spPr>
          <a:xfrm>
            <a:off x="6167207" y="3474625"/>
            <a:ext cx="3600000" cy="0"/>
          </a:xfrm>
          <a:prstGeom prst="line">
            <a:avLst/>
          </a:prstGeom>
          <a:ln>
            <a:solidFill>
              <a:srgbClr val="56505A"/>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23027" y="3740461"/>
            <a:ext cx="4288353" cy="707886"/>
          </a:xfrm>
          <a:prstGeom prst="rect">
            <a:avLst/>
          </a:prstGeom>
          <a:noFill/>
        </p:spPr>
        <p:txBody>
          <a:bodyPr wrap="none" rtlCol="0">
            <a:spAutoFit/>
          </a:bodyPr>
          <a:lstStyle/>
          <a:p>
            <a:r>
              <a:rPr lang="zh-CN" altLang="en-US" sz="4000" dirty="0" smtClean="0">
                <a:solidFill>
                  <a:srgbClr val="56505A"/>
                </a:solidFill>
                <a:cs typeface="+mn-ea"/>
                <a:sym typeface="+mn-lt"/>
              </a:rPr>
              <a:t>对</a:t>
            </a:r>
            <a:r>
              <a:rPr lang="zh-CN" altLang="en-US" sz="4000" dirty="0">
                <a:solidFill>
                  <a:srgbClr val="56505A"/>
                </a:solidFill>
                <a:cs typeface="+mn-ea"/>
                <a:sym typeface="+mn-lt"/>
              </a:rPr>
              <a:t>个人</a:t>
            </a:r>
            <a:r>
              <a:rPr lang="zh-CN" altLang="en-US" sz="4000" dirty="0" smtClean="0">
                <a:solidFill>
                  <a:srgbClr val="56505A"/>
                </a:solidFill>
                <a:cs typeface="+mn-ea"/>
                <a:sym typeface="+mn-lt"/>
              </a:rPr>
              <a:t>能力</a:t>
            </a:r>
            <a:r>
              <a:rPr lang="zh-CN" altLang="en-US" sz="4000" dirty="0">
                <a:solidFill>
                  <a:srgbClr val="56505A"/>
                </a:solidFill>
                <a:cs typeface="+mn-ea"/>
                <a:sym typeface="+mn-lt"/>
              </a:rPr>
              <a:t>的分析</a:t>
            </a:r>
            <a:endParaRPr lang="zh-CN" altLang="en-US" sz="4000" dirty="0">
              <a:solidFill>
                <a:srgbClr val="56505A"/>
              </a:solidFill>
              <a:cs typeface="+mn-ea"/>
              <a:sym typeface="+mn-lt"/>
            </a:endParaRPr>
          </a:p>
        </p:txBody>
      </p:sp>
      <p:sp>
        <p:nvSpPr>
          <p:cNvPr id="18"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a:spLocks noChangeAspect="1"/>
          </p:cNvSpPr>
          <p:nvPr/>
        </p:nvSpPr>
        <p:spPr>
          <a:xfrm flipH="1">
            <a:off x="9758112" y="1303765"/>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10724" y="2129771"/>
            <a:ext cx="1436511" cy="2360121"/>
            <a:chOff x="-10724" y="2028122"/>
            <a:chExt cx="1656000" cy="2720731"/>
          </a:xfrm>
          <a:solidFill>
            <a:schemeClr val="bg1">
              <a:lumMod val="65000"/>
            </a:schemeClr>
          </a:solidFill>
        </p:grpSpPr>
        <p:sp>
          <p:nvSpPr>
            <p:cNvPr id="22" name="任意多边形 4"/>
            <p:cNvSpPr>
              <a:spLocks noChangeAspect="1"/>
            </p:cNvSpPr>
            <p:nvPr/>
          </p:nvSpPr>
          <p:spPr>
            <a:xfrm>
              <a:off x="-10724" y="2028122"/>
              <a:ext cx="1656000" cy="2720731"/>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7"/>
            <p:cNvSpPr>
              <a:spLocks noChangeAspect="1"/>
            </p:cNvSpPr>
            <p:nvPr/>
          </p:nvSpPr>
          <p:spPr>
            <a:xfrm>
              <a:off x="0" y="2146414"/>
              <a:ext cx="1533823" cy="2520000"/>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椭圆 25"/>
          <p:cNvSpPr/>
          <p:nvPr/>
        </p:nvSpPr>
        <p:spPr>
          <a:xfrm>
            <a:off x="1069931" y="4509369"/>
            <a:ext cx="715028" cy="71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4983" y="5526587"/>
            <a:ext cx="1197280" cy="119728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par>
                          <p:cTn id="14" fill="hold">
                            <p:stCondLst>
                              <p:cond delay="1500"/>
                            </p:stCondLst>
                            <p:childTnLst>
                              <p:par>
                                <p:cTn id="15" presetID="37" presetClass="entr" presetSubtype="0" fill="hold" grpId="0" nodeType="afterEffect">
                                  <p:stCondLst>
                                    <p:cond delay="0"/>
                                  </p:stCondLst>
                                  <p:iterate type="lt">
                                    <p:tmPct val="0"/>
                                  </p:iterate>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900" decel="100000" fill="hold"/>
                                        <p:tgtEl>
                                          <p:spTgt spid="1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21" fill="hold">
                            <p:stCondLst>
                              <p:cond delay="2500"/>
                            </p:stCondLst>
                            <p:childTnLst>
                              <p:par>
                                <p:cTn id="22" presetID="34" presetClass="emph" presetSubtype="0" fill="hold" grpId="1" nodeType="afterEffect">
                                  <p:stCondLst>
                                    <p:cond delay="0"/>
                                  </p:stCondLst>
                                  <p:iterate type="lt">
                                    <p:tmPct val="10000"/>
                                  </p:iterate>
                                  <p:childTnLst>
                                    <p:animMotion origin="layout" path="M 0.0 0.0 L 0.0 -0.07213" pathEditMode="relative" ptsTypes="">
                                      <p:cBhvr>
                                        <p:cTn id="23" dur="250" accel="50000" decel="50000" autoRev="1" fill="hold">
                                          <p:stCondLst>
                                            <p:cond delay="0"/>
                                          </p:stCondLst>
                                        </p:cTn>
                                        <p:tgtEl>
                                          <p:spTgt spid="12"/>
                                        </p:tgtEl>
                                        <p:attrNameLst>
                                          <p:attrName>ppt_x</p:attrName>
                                          <p:attrName>ppt_y</p:attrName>
                                        </p:attrNameLst>
                                      </p:cBhvr>
                                    </p:animMotion>
                                    <p:animRot by="1500000">
                                      <p:cBhvr>
                                        <p:cTn id="24" dur="125" fill="hold">
                                          <p:stCondLst>
                                            <p:cond delay="0"/>
                                          </p:stCondLst>
                                        </p:cTn>
                                        <p:tgtEl>
                                          <p:spTgt spid="12"/>
                                        </p:tgtEl>
                                        <p:attrNameLst>
                                          <p:attrName>r</p:attrName>
                                        </p:attrNameLst>
                                      </p:cBhvr>
                                    </p:animRot>
                                    <p:animRot by="-1500000">
                                      <p:cBhvr>
                                        <p:cTn id="25" dur="125" fill="hold">
                                          <p:stCondLst>
                                            <p:cond delay="125"/>
                                          </p:stCondLst>
                                        </p:cTn>
                                        <p:tgtEl>
                                          <p:spTgt spid="12"/>
                                        </p:tgtEl>
                                        <p:attrNameLst>
                                          <p:attrName>r</p:attrName>
                                        </p:attrNameLst>
                                      </p:cBhvr>
                                    </p:animRot>
                                    <p:animRot by="-1500000">
                                      <p:cBhvr>
                                        <p:cTn id="26" dur="125" fill="hold">
                                          <p:stCondLst>
                                            <p:cond delay="250"/>
                                          </p:stCondLst>
                                        </p:cTn>
                                        <p:tgtEl>
                                          <p:spTgt spid="12"/>
                                        </p:tgtEl>
                                        <p:attrNameLst>
                                          <p:attrName>r</p:attrName>
                                        </p:attrNameLst>
                                      </p:cBhvr>
                                    </p:animRot>
                                    <p:animRot by="1500000">
                                      <p:cBhvr>
                                        <p:cTn id="27" dur="125" fill="hold">
                                          <p:stCondLst>
                                            <p:cond delay="375"/>
                                          </p:stCondLst>
                                        </p:cTn>
                                        <p:tgtEl>
                                          <p:spTgt spid="12"/>
                                        </p:tgtEl>
                                        <p:attrNameLst>
                                          <p:attrName>r</p:attrName>
                                        </p:attrNameLst>
                                      </p:cBhvr>
                                    </p:animRot>
                                  </p:childTnLst>
                                </p:cTn>
                              </p:par>
                            </p:childTnLst>
                          </p:cTn>
                        </p:par>
                        <p:par>
                          <p:cTn id="28" fill="hold">
                            <p:stCondLst>
                              <p:cond delay="3150"/>
                            </p:stCondLst>
                            <p:childTnLst>
                              <p:par>
                                <p:cTn id="29" presetID="16" presetClass="entr" presetSubtype="37"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Vertical)">
                                      <p:cBhvr>
                                        <p:cTn id="31" dur="500"/>
                                        <p:tgtEl>
                                          <p:spTgt spid="13"/>
                                        </p:tgtEl>
                                      </p:cBhvr>
                                    </p:animEffect>
                                  </p:childTnLst>
                                </p:cTn>
                              </p:par>
                            </p:childTnLst>
                          </p:cTn>
                        </p:par>
                        <p:par>
                          <p:cTn id="32" fill="hold">
                            <p:stCondLst>
                              <p:cond delay="365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par>
                          <p:cTn id="38" fill="hold">
                            <p:stCondLst>
                              <p:cond delay="4650"/>
                            </p:stCondLst>
                            <p:childTnLst>
                              <p:par>
                                <p:cTn id="39" presetID="2" presetClass="entr" presetSubtype="8" decel="3800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750" fill="hold"/>
                                        <p:tgtEl>
                                          <p:spTgt spid="21"/>
                                        </p:tgtEl>
                                        <p:attrNameLst>
                                          <p:attrName>ppt_x</p:attrName>
                                        </p:attrNameLst>
                                      </p:cBhvr>
                                      <p:tavLst>
                                        <p:tav tm="0">
                                          <p:val>
                                            <p:strVal val="0-#ppt_w/2"/>
                                          </p:val>
                                        </p:tav>
                                        <p:tav tm="100000">
                                          <p:val>
                                            <p:strVal val="#ppt_x"/>
                                          </p:val>
                                        </p:tav>
                                      </p:tavLst>
                                    </p:anim>
                                    <p:anim calcmode="lin" valueType="num">
                                      <p:cBhvr additive="base">
                                        <p:cTn id="42" dur="75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163351" y="208738"/>
            <a:ext cx="2967479" cy="923330"/>
          </a:xfrm>
          <a:prstGeom prst="rect">
            <a:avLst/>
          </a:prstGeom>
          <a:noFill/>
        </p:spPr>
        <p:txBody>
          <a:bodyPr wrap="none" rtlCol="0">
            <a:spAutoFit/>
          </a:bodyPr>
          <a:lstStyle/>
          <a:p>
            <a:r>
              <a:rPr lang="zh-CN" altLang="en-US" sz="5400" b="1" dirty="0">
                <a:solidFill>
                  <a:srgbClr val="56505A"/>
                </a:solidFill>
                <a:cs typeface="+mn-ea"/>
                <a:sym typeface="+mn-lt"/>
              </a:rPr>
              <a:t>专业技能</a:t>
            </a:r>
            <a:endParaRPr lang="zh-CN" altLang="en-US" sz="5400" b="1" dirty="0">
              <a:solidFill>
                <a:srgbClr val="56505A"/>
              </a:solidFill>
              <a:cs typeface="+mn-ea"/>
              <a:sym typeface="+mn-lt"/>
            </a:endParaRPr>
          </a:p>
        </p:txBody>
      </p:sp>
      <p:sp>
        <p:nvSpPr>
          <p:cNvPr id="34" name="矩形 47"/>
          <p:cNvSpPr>
            <a:spLocks noChangeArrowheads="1"/>
          </p:cNvSpPr>
          <p:nvPr/>
        </p:nvSpPr>
        <p:spPr bwMode="auto">
          <a:xfrm>
            <a:off x="1031915" y="2187362"/>
            <a:ext cx="2684043" cy="137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2400" dirty="0">
                <a:solidFill>
                  <a:schemeClr val="bg1">
                    <a:lumMod val="50000"/>
                  </a:schemeClr>
                </a:solidFill>
                <a:latin typeface="+mn-lt"/>
                <a:ea typeface="+mn-ea"/>
                <a:cs typeface="+mn-ea"/>
                <a:sym typeface="+mn-lt"/>
              </a:rPr>
              <a:t>单击此处输入标题</a:t>
            </a:r>
            <a:endParaRPr lang="en-US" altLang="zh-CN" sz="2400" dirty="0">
              <a:solidFill>
                <a:schemeClr val="bg1">
                  <a:lumMod val="50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sp>
        <p:nvSpPr>
          <p:cNvPr id="35" name="矩形 47"/>
          <p:cNvSpPr>
            <a:spLocks noChangeArrowheads="1"/>
          </p:cNvSpPr>
          <p:nvPr/>
        </p:nvSpPr>
        <p:spPr bwMode="auto">
          <a:xfrm>
            <a:off x="1070267" y="4224889"/>
            <a:ext cx="2684043" cy="137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2400" dirty="0">
                <a:solidFill>
                  <a:schemeClr val="tx2">
                    <a:lumMod val="60000"/>
                    <a:lumOff val="40000"/>
                  </a:schemeClr>
                </a:solidFill>
                <a:latin typeface="+mn-lt"/>
                <a:ea typeface="+mn-ea"/>
                <a:cs typeface="+mn-ea"/>
                <a:sym typeface="+mn-lt"/>
              </a:rPr>
              <a:t>单击此处输入标题</a:t>
            </a:r>
            <a:endParaRPr lang="en-US" altLang="zh-CN" sz="2400" dirty="0">
              <a:solidFill>
                <a:schemeClr val="tx2">
                  <a:lumMod val="60000"/>
                  <a:lumOff val="40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sp>
        <p:nvSpPr>
          <p:cNvPr id="36" name="矩形 47"/>
          <p:cNvSpPr>
            <a:spLocks noChangeArrowheads="1"/>
          </p:cNvSpPr>
          <p:nvPr/>
        </p:nvSpPr>
        <p:spPr bwMode="auto">
          <a:xfrm>
            <a:off x="8389417" y="2345994"/>
            <a:ext cx="2684043" cy="137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2400" dirty="0">
                <a:solidFill>
                  <a:schemeClr val="tx2">
                    <a:lumMod val="60000"/>
                    <a:lumOff val="40000"/>
                  </a:schemeClr>
                </a:solidFill>
                <a:latin typeface="+mn-lt"/>
                <a:ea typeface="+mn-ea"/>
                <a:cs typeface="+mn-ea"/>
                <a:sym typeface="+mn-lt"/>
              </a:rPr>
              <a:t>单击此处输入标题</a:t>
            </a:r>
            <a:endParaRPr lang="en-US" altLang="zh-CN" sz="2400" dirty="0">
              <a:solidFill>
                <a:schemeClr val="tx2">
                  <a:lumMod val="60000"/>
                  <a:lumOff val="40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sp>
        <p:nvSpPr>
          <p:cNvPr id="37" name="矩形 47"/>
          <p:cNvSpPr>
            <a:spLocks noChangeArrowheads="1"/>
          </p:cNvSpPr>
          <p:nvPr/>
        </p:nvSpPr>
        <p:spPr bwMode="auto">
          <a:xfrm>
            <a:off x="8482039" y="4245844"/>
            <a:ext cx="2684043" cy="137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2400" dirty="0">
                <a:solidFill>
                  <a:schemeClr val="bg1">
                    <a:lumMod val="50000"/>
                  </a:schemeClr>
                </a:solidFill>
                <a:latin typeface="+mn-lt"/>
                <a:ea typeface="+mn-ea"/>
                <a:cs typeface="+mn-ea"/>
                <a:sym typeface="+mn-lt"/>
              </a:rPr>
              <a:t>单击此处输入标题</a:t>
            </a:r>
            <a:endParaRPr lang="en-US" altLang="zh-CN" sz="2400" dirty="0">
              <a:solidFill>
                <a:schemeClr val="bg1">
                  <a:lumMod val="50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lnSpc>
                <a:spcPct val="150000"/>
              </a:lnSpc>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grpSp>
        <p:nvGrpSpPr>
          <p:cNvPr id="5" name="组合 4"/>
          <p:cNvGrpSpPr/>
          <p:nvPr/>
        </p:nvGrpSpPr>
        <p:grpSpPr>
          <a:xfrm>
            <a:off x="5987932" y="4224889"/>
            <a:ext cx="1782445" cy="1782445"/>
            <a:chOff x="6077149" y="2065774"/>
            <a:chExt cx="1782445" cy="1782445"/>
          </a:xfrm>
        </p:grpSpPr>
        <p:sp>
          <p:nvSpPr>
            <p:cNvPr id="57" name="矩形 56"/>
            <p:cNvSpPr/>
            <p:nvPr/>
          </p:nvSpPr>
          <p:spPr>
            <a:xfrm>
              <a:off x="6077149" y="2065774"/>
              <a:ext cx="1782445" cy="1782445"/>
            </a:xfrm>
            <a:prstGeom prst="rect">
              <a:avLst/>
            </a:prstGeom>
            <a:solidFill>
              <a:srgbClr val="F2F4F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grpSp>
          <p:nvGrpSpPr>
            <p:cNvPr id="38" name="组合 37"/>
            <p:cNvGrpSpPr/>
            <p:nvPr/>
          </p:nvGrpSpPr>
          <p:grpSpPr>
            <a:xfrm>
              <a:off x="6715958" y="2803863"/>
              <a:ext cx="504825" cy="446989"/>
              <a:chOff x="3889375" y="3302000"/>
              <a:chExt cx="261938" cy="231776"/>
            </a:xfrm>
            <a:solidFill>
              <a:schemeClr val="bg1">
                <a:lumMod val="75000"/>
              </a:schemeClr>
            </a:solidFill>
          </p:grpSpPr>
          <p:sp>
            <p:nvSpPr>
              <p:cNvPr id="39" name="Freeform 11"/>
              <p:cNvSpPr/>
              <p:nvPr/>
            </p:nvSpPr>
            <p:spPr bwMode="auto">
              <a:xfrm>
                <a:off x="3956050" y="3354388"/>
                <a:ext cx="57150" cy="98425"/>
              </a:xfrm>
              <a:custGeom>
                <a:avLst/>
                <a:gdLst>
                  <a:gd name="T0" fmla="*/ 36 w 36"/>
                  <a:gd name="T1" fmla="*/ 62 h 62"/>
                  <a:gd name="T2" fmla="*/ 10 w 36"/>
                  <a:gd name="T3" fmla="*/ 62 h 62"/>
                  <a:gd name="T4" fmla="*/ 10 w 36"/>
                  <a:gd name="T5" fmla="*/ 52 h 62"/>
                  <a:gd name="T6" fmla="*/ 25 w 36"/>
                  <a:gd name="T7" fmla="*/ 52 h 62"/>
                  <a:gd name="T8" fmla="*/ 25 w 36"/>
                  <a:gd name="T9" fmla="*/ 10 h 62"/>
                  <a:gd name="T10" fmla="*/ 0 w 36"/>
                  <a:gd name="T11" fmla="*/ 10 h 62"/>
                  <a:gd name="T12" fmla="*/ 0 w 36"/>
                  <a:gd name="T13" fmla="*/ 0 h 62"/>
                  <a:gd name="T14" fmla="*/ 36 w 36"/>
                  <a:gd name="T15" fmla="*/ 0 h 62"/>
                  <a:gd name="T16" fmla="*/ 36 w 36"/>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2">
                    <a:moveTo>
                      <a:pt x="36" y="62"/>
                    </a:moveTo>
                    <a:lnTo>
                      <a:pt x="10" y="62"/>
                    </a:lnTo>
                    <a:lnTo>
                      <a:pt x="10" y="52"/>
                    </a:lnTo>
                    <a:lnTo>
                      <a:pt x="25" y="52"/>
                    </a:lnTo>
                    <a:lnTo>
                      <a:pt x="25" y="10"/>
                    </a:lnTo>
                    <a:lnTo>
                      <a:pt x="0" y="10"/>
                    </a:lnTo>
                    <a:lnTo>
                      <a:pt x="0" y="0"/>
                    </a:lnTo>
                    <a:lnTo>
                      <a:pt x="36" y="0"/>
                    </a:lnTo>
                    <a:lnTo>
                      <a:pt x="36"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0" name="Freeform 12"/>
              <p:cNvSpPr/>
              <p:nvPr/>
            </p:nvSpPr>
            <p:spPr bwMode="auto">
              <a:xfrm>
                <a:off x="4002088" y="3302000"/>
                <a:ext cx="149225" cy="203200"/>
              </a:xfrm>
              <a:custGeom>
                <a:avLst/>
                <a:gdLst>
                  <a:gd name="T0" fmla="*/ 94 w 94"/>
                  <a:gd name="T1" fmla="*/ 128 h 128"/>
                  <a:gd name="T2" fmla="*/ 0 w 94"/>
                  <a:gd name="T3" fmla="*/ 95 h 128"/>
                  <a:gd name="T4" fmla="*/ 3 w 94"/>
                  <a:gd name="T5" fmla="*/ 85 h 128"/>
                  <a:gd name="T6" fmla="*/ 84 w 94"/>
                  <a:gd name="T7" fmla="*/ 113 h 128"/>
                  <a:gd name="T8" fmla="*/ 84 w 94"/>
                  <a:gd name="T9" fmla="*/ 15 h 128"/>
                  <a:gd name="T10" fmla="*/ 3 w 94"/>
                  <a:gd name="T11" fmla="*/ 43 h 128"/>
                  <a:gd name="T12" fmla="*/ 0 w 94"/>
                  <a:gd name="T13" fmla="*/ 33 h 128"/>
                  <a:gd name="T14" fmla="*/ 94 w 94"/>
                  <a:gd name="T15" fmla="*/ 0 h 128"/>
                  <a:gd name="T16" fmla="*/ 94 w 9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28">
                    <a:moveTo>
                      <a:pt x="94" y="128"/>
                    </a:moveTo>
                    <a:lnTo>
                      <a:pt x="0" y="95"/>
                    </a:lnTo>
                    <a:lnTo>
                      <a:pt x="3" y="85"/>
                    </a:lnTo>
                    <a:lnTo>
                      <a:pt x="84" y="113"/>
                    </a:lnTo>
                    <a:lnTo>
                      <a:pt x="84" y="15"/>
                    </a:lnTo>
                    <a:lnTo>
                      <a:pt x="3" y="43"/>
                    </a:lnTo>
                    <a:lnTo>
                      <a:pt x="0" y="33"/>
                    </a:lnTo>
                    <a:lnTo>
                      <a:pt x="94" y="0"/>
                    </a:lnTo>
                    <a:lnTo>
                      <a:pt x="94"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1" name="Freeform 13"/>
              <p:cNvSpPr/>
              <p:nvPr/>
            </p:nvSpPr>
            <p:spPr bwMode="auto">
              <a:xfrm>
                <a:off x="4035425" y="3352800"/>
                <a:ext cx="77787" cy="42863"/>
              </a:xfrm>
              <a:custGeom>
                <a:avLst/>
                <a:gdLst>
                  <a:gd name="T0" fmla="*/ 2 w 49"/>
                  <a:gd name="T1" fmla="*/ 27 h 27"/>
                  <a:gd name="T2" fmla="*/ 0 w 49"/>
                  <a:gd name="T3" fmla="*/ 17 h 27"/>
                  <a:gd name="T4" fmla="*/ 46 w 49"/>
                  <a:gd name="T5" fmla="*/ 0 h 27"/>
                  <a:gd name="T6" fmla="*/ 49 w 49"/>
                  <a:gd name="T7" fmla="*/ 9 h 27"/>
                  <a:gd name="T8" fmla="*/ 2 w 49"/>
                  <a:gd name="T9" fmla="*/ 27 h 27"/>
                </a:gdLst>
                <a:ahLst/>
                <a:cxnLst>
                  <a:cxn ang="0">
                    <a:pos x="T0" y="T1"/>
                  </a:cxn>
                  <a:cxn ang="0">
                    <a:pos x="T2" y="T3"/>
                  </a:cxn>
                  <a:cxn ang="0">
                    <a:pos x="T4" y="T5"/>
                  </a:cxn>
                  <a:cxn ang="0">
                    <a:pos x="T6" y="T7"/>
                  </a:cxn>
                  <a:cxn ang="0">
                    <a:pos x="T8" y="T9"/>
                  </a:cxn>
                </a:cxnLst>
                <a:rect l="0" t="0" r="r" b="b"/>
                <a:pathLst>
                  <a:path w="49" h="27">
                    <a:moveTo>
                      <a:pt x="2" y="27"/>
                    </a:moveTo>
                    <a:lnTo>
                      <a:pt x="0" y="17"/>
                    </a:lnTo>
                    <a:lnTo>
                      <a:pt x="46" y="0"/>
                    </a:lnTo>
                    <a:lnTo>
                      <a:pt x="49" y="9"/>
                    </a:lnTo>
                    <a:lnTo>
                      <a:pt x="2"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2" name="Freeform 14"/>
              <p:cNvSpPr>
                <a:spLocks noEditPoints="1"/>
              </p:cNvSpPr>
              <p:nvPr/>
            </p:nvSpPr>
            <p:spPr bwMode="auto">
              <a:xfrm>
                <a:off x="3889375" y="3354388"/>
                <a:ext cx="49212" cy="98425"/>
              </a:xfrm>
              <a:custGeom>
                <a:avLst/>
                <a:gdLst>
                  <a:gd name="T0" fmla="*/ 31 w 31"/>
                  <a:gd name="T1" fmla="*/ 62 h 62"/>
                  <a:gd name="T2" fmla="*/ 0 w 31"/>
                  <a:gd name="T3" fmla="*/ 62 h 62"/>
                  <a:gd name="T4" fmla="*/ 0 w 31"/>
                  <a:gd name="T5" fmla="*/ 0 h 62"/>
                  <a:gd name="T6" fmla="*/ 31 w 31"/>
                  <a:gd name="T7" fmla="*/ 0 h 62"/>
                  <a:gd name="T8" fmla="*/ 31 w 31"/>
                  <a:gd name="T9" fmla="*/ 62 h 62"/>
                  <a:gd name="T10" fmla="*/ 11 w 31"/>
                  <a:gd name="T11" fmla="*/ 52 h 62"/>
                  <a:gd name="T12" fmla="*/ 21 w 31"/>
                  <a:gd name="T13" fmla="*/ 52 h 62"/>
                  <a:gd name="T14" fmla="*/ 21 w 31"/>
                  <a:gd name="T15" fmla="*/ 10 h 62"/>
                  <a:gd name="T16" fmla="*/ 11 w 31"/>
                  <a:gd name="T17" fmla="*/ 10 h 62"/>
                  <a:gd name="T18" fmla="*/ 11 w 31"/>
                  <a:gd name="T19"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2">
                    <a:moveTo>
                      <a:pt x="31" y="62"/>
                    </a:moveTo>
                    <a:lnTo>
                      <a:pt x="0" y="62"/>
                    </a:lnTo>
                    <a:lnTo>
                      <a:pt x="0" y="0"/>
                    </a:lnTo>
                    <a:lnTo>
                      <a:pt x="31" y="0"/>
                    </a:lnTo>
                    <a:lnTo>
                      <a:pt x="31" y="62"/>
                    </a:lnTo>
                    <a:close/>
                    <a:moveTo>
                      <a:pt x="11" y="52"/>
                    </a:moveTo>
                    <a:lnTo>
                      <a:pt x="21" y="52"/>
                    </a:lnTo>
                    <a:lnTo>
                      <a:pt x="21" y="10"/>
                    </a:lnTo>
                    <a:lnTo>
                      <a:pt x="11" y="10"/>
                    </a:lnTo>
                    <a:lnTo>
                      <a:pt x="11"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3" name="Freeform 15"/>
              <p:cNvSpPr/>
              <p:nvPr/>
            </p:nvSpPr>
            <p:spPr bwMode="auto">
              <a:xfrm>
                <a:off x="3922713" y="3468688"/>
                <a:ext cx="80962" cy="65088"/>
              </a:xfrm>
              <a:custGeom>
                <a:avLst/>
                <a:gdLst>
                  <a:gd name="T0" fmla="*/ 16 w 40"/>
                  <a:gd name="T1" fmla="*/ 32 h 32"/>
                  <a:gd name="T2" fmla="*/ 0 w 40"/>
                  <a:gd name="T3" fmla="*/ 16 h 32"/>
                  <a:gd name="T4" fmla="*/ 0 w 40"/>
                  <a:gd name="T5" fmla="*/ 0 h 32"/>
                  <a:gd name="T6" fmla="*/ 8 w 40"/>
                  <a:gd name="T7" fmla="*/ 0 h 32"/>
                  <a:gd name="T8" fmla="*/ 8 w 40"/>
                  <a:gd name="T9" fmla="*/ 16 h 32"/>
                  <a:gd name="T10" fmla="*/ 16 w 40"/>
                  <a:gd name="T11" fmla="*/ 24 h 32"/>
                  <a:gd name="T12" fmla="*/ 24 w 40"/>
                  <a:gd name="T13" fmla="*/ 16 h 32"/>
                  <a:gd name="T14" fmla="*/ 24 w 40"/>
                  <a:gd name="T15" fmla="*/ 0 h 32"/>
                  <a:gd name="T16" fmla="*/ 40 w 40"/>
                  <a:gd name="T17" fmla="*/ 0 h 32"/>
                  <a:gd name="T18" fmla="*/ 40 w 40"/>
                  <a:gd name="T19" fmla="*/ 8 h 32"/>
                  <a:gd name="T20" fmla="*/ 32 w 40"/>
                  <a:gd name="T21" fmla="*/ 8 h 32"/>
                  <a:gd name="T22" fmla="*/ 32 w 40"/>
                  <a:gd name="T23" fmla="*/ 16 h 32"/>
                  <a:gd name="T24" fmla="*/ 16 w 4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2">
                    <a:moveTo>
                      <a:pt x="16" y="32"/>
                    </a:moveTo>
                    <a:cubicBezTo>
                      <a:pt x="7" y="32"/>
                      <a:pt x="0" y="25"/>
                      <a:pt x="0" y="16"/>
                    </a:cubicBezTo>
                    <a:cubicBezTo>
                      <a:pt x="0" y="0"/>
                      <a:pt x="0" y="0"/>
                      <a:pt x="0" y="0"/>
                    </a:cubicBezTo>
                    <a:cubicBezTo>
                      <a:pt x="8" y="0"/>
                      <a:pt x="8" y="0"/>
                      <a:pt x="8" y="0"/>
                    </a:cubicBezTo>
                    <a:cubicBezTo>
                      <a:pt x="8" y="16"/>
                      <a:pt x="8" y="16"/>
                      <a:pt x="8" y="16"/>
                    </a:cubicBezTo>
                    <a:cubicBezTo>
                      <a:pt x="8" y="20"/>
                      <a:pt x="12" y="24"/>
                      <a:pt x="16" y="24"/>
                    </a:cubicBezTo>
                    <a:cubicBezTo>
                      <a:pt x="20" y="24"/>
                      <a:pt x="24" y="20"/>
                      <a:pt x="24" y="16"/>
                    </a:cubicBezTo>
                    <a:cubicBezTo>
                      <a:pt x="24" y="0"/>
                      <a:pt x="24" y="0"/>
                      <a:pt x="24" y="0"/>
                    </a:cubicBezTo>
                    <a:cubicBezTo>
                      <a:pt x="40" y="0"/>
                      <a:pt x="40" y="0"/>
                      <a:pt x="40" y="0"/>
                    </a:cubicBezTo>
                    <a:cubicBezTo>
                      <a:pt x="40" y="8"/>
                      <a:pt x="40" y="8"/>
                      <a:pt x="40" y="8"/>
                    </a:cubicBezTo>
                    <a:cubicBezTo>
                      <a:pt x="32" y="8"/>
                      <a:pt x="32" y="8"/>
                      <a:pt x="32" y="8"/>
                    </a:cubicBezTo>
                    <a:cubicBezTo>
                      <a:pt x="32" y="16"/>
                      <a:pt x="32" y="16"/>
                      <a:pt x="32" y="16"/>
                    </a:cubicBezTo>
                    <a:cubicBezTo>
                      <a:pt x="32" y="25"/>
                      <a:pt x="25" y="32"/>
                      <a:pt x="16"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grpSp>
        <p:nvGrpSpPr>
          <p:cNvPr id="4" name="组合 3"/>
          <p:cNvGrpSpPr/>
          <p:nvPr/>
        </p:nvGrpSpPr>
        <p:grpSpPr>
          <a:xfrm>
            <a:off x="4043225" y="4224889"/>
            <a:ext cx="1782445" cy="1782445"/>
            <a:chOff x="4039072" y="2065774"/>
            <a:chExt cx="1782445" cy="1782445"/>
          </a:xfrm>
        </p:grpSpPr>
        <p:sp>
          <p:nvSpPr>
            <p:cNvPr id="56" name="矩形 55"/>
            <p:cNvSpPr/>
            <p:nvPr/>
          </p:nvSpPr>
          <p:spPr>
            <a:xfrm>
              <a:off x="4039072" y="2065774"/>
              <a:ext cx="1782445" cy="1782445"/>
            </a:xfrm>
            <a:prstGeom prst="rect">
              <a:avLst/>
            </a:prstGeom>
            <a:solidFill>
              <a:srgbClr val="F2F4F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44" name="组合 43"/>
            <p:cNvGrpSpPr/>
            <p:nvPr/>
          </p:nvGrpSpPr>
          <p:grpSpPr>
            <a:xfrm>
              <a:off x="4693121" y="2708976"/>
              <a:ext cx="474345" cy="502096"/>
              <a:chOff x="5908675" y="1281113"/>
              <a:chExt cx="246063" cy="260350"/>
            </a:xfrm>
            <a:solidFill>
              <a:schemeClr val="tx2">
                <a:lumMod val="60000"/>
                <a:lumOff val="40000"/>
              </a:schemeClr>
            </a:solidFill>
          </p:grpSpPr>
          <p:sp>
            <p:nvSpPr>
              <p:cNvPr id="45" name="Rectangle 5"/>
              <p:cNvSpPr>
                <a:spLocks noChangeArrowheads="1"/>
              </p:cNvSpPr>
              <p:nvPr/>
            </p:nvSpPr>
            <p:spPr bwMode="auto">
              <a:xfrm>
                <a:off x="6024563" y="1320800"/>
                <a:ext cx="15875" cy="163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6" name="Freeform 6"/>
              <p:cNvSpPr/>
              <p:nvPr/>
            </p:nvSpPr>
            <p:spPr bwMode="auto">
              <a:xfrm>
                <a:off x="5908675" y="1501775"/>
                <a:ext cx="131762" cy="39688"/>
              </a:xfrm>
              <a:custGeom>
                <a:avLst/>
                <a:gdLst>
                  <a:gd name="T0" fmla="*/ 64 w 64"/>
                  <a:gd name="T1" fmla="*/ 20 h 20"/>
                  <a:gd name="T2" fmla="*/ 56 w 64"/>
                  <a:gd name="T3" fmla="*/ 20 h 20"/>
                  <a:gd name="T4" fmla="*/ 44 w 64"/>
                  <a:gd name="T5" fmla="*/ 8 h 20"/>
                  <a:gd name="T6" fmla="*/ 0 w 64"/>
                  <a:gd name="T7" fmla="*/ 8 h 20"/>
                  <a:gd name="T8" fmla="*/ 0 w 64"/>
                  <a:gd name="T9" fmla="*/ 0 h 20"/>
                  <a:gd name="T10" fmla="*/ 44 w 64"/>
                  <a:gd name="T11" fmla="*/ 0 h 20"/>
                  <a:gd name="T12" fmla="*/ 64 w 6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64" h="20">
                    <a:moveTo>
                      <a:pt x="64" y="20"/>
                    </a:moveTo>
                    <a:cubicBezTo>
                      <a:pt x="56" y="20"/>
                      <a:pt x="56" y="20"/>
                      <a:pt x="56" y="20"/>
                    </a:cubicBezTo>
                    <a:cubicBezTo>
                      <a:pt x="56" y="13"/>
                      <a:pt x="51" y="8"/>
                      <a:pt x="44" y="8"/>
                    </a:cubicBezTo>
                    <a:cubicBezTo>
                      <a:pt x="0" y="8"/>
                      <a:pt x="0" y="8"/>
                      <a:pt x="0" y="8"/>
                    </a:cubicBezTo>
                    <a:cubicBezTo>
                      <a:pt x="0" y="0"/>
                      <a:pt x="0" y="0"/>
                      <a:pt x="0" y="0"/>
                    </a:cubicBezTo>
                    <a:cubicBezTo>
                      <a:pt x="44" y="0"/>
                      <a:pt x="44" y="0"/>
                      <a:pt x="44" y="0"/>
                    </a:cubicBezTo>
                    <a:cubicBezTo>
                      <a:pt x="55" y="0"/>
                      <a:pt x="64" y="9"/>
                      <a:pt x="6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7" name="Freeform 7"/>
              <p:cNvSpPr/>
              <p:nvPr/>
            </p:nvSpPr>
            <p:spPr bwMode="auto">
              <a:xfrm>
                <a:off x="6024563" y="1501775"/>
                <a:ext cx="130175" cy="39688"/>
              </a:xfrm>
              <a:custGeom>
                <a:avLst/>
                <a:gdLst>
                  <a:gd name="T0" fmla="*/ 8 w 64"/>
                  <a:gd name="T1" fmla="*/ 20 h 20"/>
                  <a:gd name="T2" fmla="*/ 0 w 64"/>
                  <a:gd name="T3" fmla="*/ 20 h 20"/>
                  <a:gd name="T4" fmla="*/ 20 w 64"/>
                  <a:gd name="T5" fmla="*/ 0 h 20"/>
                  <a:gd name="T6" fmla="*/ 64 w 64"/>
                  <a:gd name="T7" fmla="*/ 0 h 20"/>
                  <a:gd name="T8" fmla="*/ 64 w 64"/>
                  <a:gd name="T9" fmla="*/ 8 h 20"/>
                  <a:gd name="T10" fmla="*/ 20 w 64"/>
                  <a:gd name="T11" fmla="*/ 8 h 20"/>
                  <a:gd name="T12" fmla="*/ 8 w 6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64" h="20">
                    <a:moveTo>
                      <a:pt x="8" y="20"/>
                    </a:moveTo>
                    <a:cubicBezTo>
                      <a:pt x="0" y="20"/>
                      <a:pt x="0" y="20"/>
                      <a:pt x="0" y="20"/>
                    </a:cubicBezTo>
                    <a:cubicBezTo>
                      <a:pt x="0" y="9"/>
                      <a:pt x="9" y="0"/>
                      <a:pt x="20" y="0"/>
                    </a:cubicBezTo>
                    <a:cubicBezTo>
                      <a:pt x="64" y="0"/>
                      <a:pt x="64" y="0"/>
                      <a:pt x="64" y="0"/>
                    </a:cubicBezTo>
                    <a:cubicBezTo>
                      <a:pt x="64" y="8"/>
                      <a:pt x="64" y="8"/>
                      <a:pt x="64" y="8"/>
                    </a:cubicBezTo>
                    <a:cubicBezTo>
                      <a:pt x="20" y="8"/>
                      <a:pt x="20" y="8"/>
                      <a:pt x="20" y="8"/>
                    </a:cubicBezTo>
                    <a:cubicBezTo>
                      <a:pt x="13" y="8"/>
                      <a:pt x="8" y="13"/>
                      <a:pt x="8"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8" name="Freeform 8"/>
              <p:cNvSpPr/>
              <p:nvPr/>
            </p:nvSpPr>
            <p:spPr bwMode="auto">
              <a:xfrm>
                <a:off x="5908675" y="1281113"/>
                <a:ext cx="131762" cy="203200"/>
              </a:xfrm>
              <a:custGeom>
                <a:avLst/>
                <a:gdLst>
                  <a:gd name="T0" fmla="*/ 48 w 64"/>
                  <a:gd name="T1" fmla="*/ 100 h 100"/>
                  <a:gd name="T2" fmla="*/ 0 w 64"/>
                  <a:gd name="T3" fmla="*/ 100 h 100"/>
                  <a:gd name="T4" fmla="*/ 0 w 64"/>
                  <a:gd name="T5" fmla="*/ 0 h 100"/>
                  <a:gd name="T6" fmla="*/ 44 w 64"/>
                  <a:gd name="T7" fmla="*/ 0 h 100"/>
                  <a:gd name="T8" fmla="*/ 64 w 64"/>
                  <a:gd name="T9" fmla="*/ 20 h 100"/>
                  <a:gd name="T10" fmla="*/ 56 w 64"/>
                  <a:gd name="T11" fmla="*/ 20 h 100"/>
                  <a:gd name="T12" fmla="*/ 44 w 64"/>
                  <a:gd name="T13" fmla="*/ 8 h 100"/>
                  <a:gd name="T14" fmla="*/ 8 w 64"/>
                  <a:gd name="T15" fmla="*/ 8 h 100"/>
                  <a:gd name="T16" fmla="*/ 8 w 64"/>
                  <a:gd name="T17" fmla="*/ 92 h 100"/>
                  <a:gd name="T18" fmla="*/ 48 w 64"/>
                  <a:gd name="T19" fmla="*/ 92 h 100"/>
                  <a:gd name="T20" fmla="*/ 48 w 64"/>
                  <a:gd name="T21"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0">
                    <a:moveTo>
                      <a:pt x="48" y="100"/>
                    </a:moveTo>
                    <a:cubicBezTo>
                      <a:pt x="0" y="100"/>
                      <a:pt x="0" y="100"/>
                      <a:pt x="0" y="100"/>
                    </a:cubicBezTo>
                    <a:cubicBezTo>
                      <a:pt x="0" y="0"/>
                      <a:pt x="0" y="0"/>
                      <a:pt x="0" y="0"/>
                    </a:cubicBezTo>
                    <a:cubicBezTo>
                      <a:pt x="44" y="0"/>
                      <a:pt x="44" y="0"/>
                      <a:pt x="44" y="0"/>
                    </a:cubicBezTo>
                    <a:cubicBezTo>
                      <a:pt x="55" y="0"/>
                      <a:pt x="64" y="9"/>
                      <a:pt x="64" y="20"/>
                    </a:cubicBezTo>
                    <a:cubicBezTo>
                      <a:pt x="56" y="20"/>
                      <a:pt x="56" y="20"/>
                      <a:pt x="56" y="20"/>
                    </a:cubicBezTo>
                    <a:cubicBezTo>
                      <a:pt x="56" y="13"/>
                      <a:pt x="51" y="8"/>
                      <a:pt x="44" y="8"/>
                    </a:cubicBezTo>
                    <a:cubicBezTo>
                      <a:pt x="8" y="8"/>
                      <a:pt x="8" y="8"/>
                      <a:pt x="8" y="8"/>
                    </a:cubicBezTo>
                    <a:cubicBezTo>
                      <a:pt x="8" y="92"/>
                      <a:pt x="8" y="92"/>
                      <a:pt x="8" y="92"/>
                    </a:cubicBezTo>
                    <a:cubicBezTo>
                      <a:pt x="48" y="92"/>
                      <a:pt x="48" y="92"/>
                      <a:pt x="48" y="92"/>
                    </a:cubicBezTo>
                    <a:lnTo>
                      <a:pt x="48"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9" name="Freeform 9"/>
              <p:cNvSpPr/>
              <p:nvPr/>
            </p:nvSpPr>
            <p:spPr bwMode="auto">
              <a:xfrm>
                <a:off x="6024563" y="1281113"/>
                <a:ext cx="130175" cy="203200"/>
              </a:xfrm>
              <a:custGeom>
                <a:avLst/>
                <a:gdLst>
                  <a:gd name="T0" fmla="*/ 64 w 64"/>
                  <a:gd name="T1" fmla="*/ 100 h 100"/>
                  <a:gd name="T2" fmla="*/ 16 w 64"/>
                  <a:gd name="T3" fmla="*/ 100 h 100"/>
                  <a:gd name="T4" fmla="*/ 16 w 64"/>
                  <a:gd name="T5" fmla="*/ 92 h 100"/>
                  <a:gd name="T6" fmla="*/ 56 w 64"/>
                  <a:gd name="T7" fmla="*/ 92 h 100"/>
                  <a:gd name="T8" fmla="*/ 56 w 64"/>
                  <a:gd name="T9" fmla="*/ 8 h 100"/>
                  <a:gd name="T10" fmla="*/ 20 w 64"/>
                  <a:gd name="T11" fmla="*/ 8 h 100"/>
                  <a:gd name="T12" fmla="*/ 8 w 64"/>
                  <a:gd name="T13" fmla="*/ 20 h 100"/>
                  <a:gd name="T14" fmla="*/ 0 w 64"/>
                  <a:gd name="T15" fmla="*/ 20 h 100"/>
                  <a:gd name="T16" fmla="*/ 20 w 64"/>
                  <a:gd name="T17" fmla="*/ 0 h 100"/>
                  <a:gd name="T18" fmla="*/ 64 w 64"/>
                  <a:gd name="T19" fmla="*/ 0 h 100"/>
                  <a:gd name="T20" fmla="*/ 64 w 64"/>
                  <a:gd name="T21"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0">
                    <a:moveTo>
                      <a:pt x="64" y="100"/>
                    </a:moveTo>
                    <a:cubicBezTo>
                      <a:pt x="16" y="100"/>
                      <a:pt x="16" y="100"/>
                      <a:pt x="16" y="100"/>
                    </a:cubicBezTo>
                    <a:cubicBezTo>
                      <a:pt x="16" y="92"/>
                      <a:pt x="16" y="92"/>
                      <a:pt x="16" y="92"/>
                    </a:cubicBezTo>
                    <a:cubicBezTo>
                      <a:pt x="56" y="92"/>
                      <a:pt x="56" y="92"/>
                      <a:pt x="56" y="92"/>
                    </a:cubicBezTo>
                    <a:cubicBezTo>
                      <a:pt x="56" y="8"/>
                      <a:pt x="56" y="8"/>
                      <a:pt x="56" y="8"/>
                    </a:cubicBezTo>
                    <a:cubicBezTo>
                      <a:pt x="20" y="8"/>
                      <a:pt x="20" y="8"/>
                      <a:pt x="20" y="8"/>
                    </a:cubicBezTo>
                    <a:cubicBezTo>
                      <a:pt x="13" y="8"/>
                      <a:pt x="8" y="13"/>
                      <a:pt x="8" y="20"/>
                    </a:cubicBezTo>
                    <a:cubicBezTo>
                      <a:pt x="0" y="20"/>
                      <a:pt x="0" y="20"/>
                      <a:pt x="0" y="20"/>
                    </a:cubicBezTo>
                    <a:cubicBezTo>
                      <a:pt x="0" y="9"/>
                      <a:pt x="9" y="0"/>
                      <a:pt x="20" y="0"/>
                    </a:cubicBezTo>
                    <a:cubicBezTo>
                      <a:pt x="64" y="0"/>
                      <a:pt x="64" y="0"/>
                      <a:pt x="64" y="0"/>
                    </a:cubicBezTo>
                    <a:lnTo>
                      <a:pt x="64"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grpSp>
        <p:nvGrpSpPr>
          <p:cNvPr id="3" name="组合 2"/>
          <p:cNvGrpSpPr/>
          <p:nvPr/>
        </p:nvGrpSpPr>
        <p:grpSpPr>
          <a:xfrm>
            <a:off x="4040877" y="2286613"/>
            <a:ext cx="1782445" cy="1782445"/>
            <a:chOff x="4025300" y="4046390"/>
            <a:chExt cx="1782445" cy="1782445"/>
          </a:xfrm>
        </p:grpSpPr>
        <p:sp>
          <p:nvSpPr>
            <p:cNvPr id="58" name="矩形 57"/>
            <p:cNvSpPr/>
            <p:nvPr/>
          </p:nvSpPr>
          <p:spPr>
            <a:xfrm>
              <a:off x="4025300" y="4046390"/>
              <a:ext cx="1782445" cy="1782445"/>
            </a:xfrm>
            <a:prstGeom prst="rect">
              <a:avLst/>
            </a:prstGeom>
            <a:solidFill>
              <a:srgbClr val="F2F4F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50" name="组合 49"/>
            <p:cNvGrpSpPr/>
            <p:nvPr/>
          </p:nvGrpSpPr>
          <p:grpSpPr>
            <a:xfrm>
              <a:off x="4693121" y="4619819"/>
              <a:ext cx="541935" cy="565777"/>
              <a:chOff x="5903913" y="4632325"/>
              <a:chExt cx="257175" cy="257176"/>
            </a:xfrm>
            <a:solidFill>
              <a:schemeClr val="bg1">
                <a:lumMod val="75000"/>
              </a:schemeClr>
            </a:solidFill>
          </p:grpSpPr>
          <p:sp>
            <p:nvSpPr>
              <p:cNvPr id="51" name="Freeform 16"/>
              <p:cNvSpPr/>
              <p:nvPr/>
            </p:nvSpPr>
            <p:spPr bwMode="auto">
              <a:xfrm>
                <a:off x="5934075" y="4783138"/>
                <a:ext cx="195262" cy="106363"/>
              </a:xfrm>
              <a:custGeom>
                <a:avLst/>
                <a:gdLst>
                  <a:gd name="T0" fmla="*/ 123 w 123"/>
                  <a:gd name="T1" fmla="*/ 67 h 67"/>
                  <a:gd name="T2" fmla="*/ 0 w 123"/>
                  <a:gd name="T3" fmla="*/ 67 h 67"/>
                  <a:gd name="T4" fmla="*/ 0 w 123"/>
                  <a:gd name="T5" fmla="*/ 0 h 67"/>
                  <a:gd name="T6" fmla="*/ 10 w 123"/>
                  <a:gd name="T7" fmla="*/ 0 h 67"/>
                  <a:gd name="T8" fmla="*/ 10 w 123"/>
                  <a:gd name="T9" fmla="*/ 57 h 67"/>
                  <a:gd name="T10" fmla="*/ 113 w 123"/>
                  <a:gd name="T11" fmla="*/ 57 h 67"/>
                  <a:gd name="T12" fmla="*/ 113 w 123"/>
                  <a:gd name="T13" fmla="*/ 0 h 67"/>
                  <a:gd name="T14" fmla="*/ 123 w 123"/>
                  <a:gd name="T15" fmla="*/ 0 h 67"/>
                  <a:gd name="T16" fmla="*/ 123 w 123"/>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7">
                    <a:moveTo>
                      <a:pt x="123" y="67"/>
                    </a:moveTo>
                    <a:lnTo>
                      <a:pt x="0" y="67"/>
                    </a:lnTo>
                    <a:lnTo>
                      <a:pt x="0" y="0"/>
                    </a:lnTo>
                    <a:lnTo>
                      <a:pt x="10" y="0"/>
                    </a:lnTo>
                    <a:lnTo>
                      <a:pt x="10" y="57"/>
                    </a:lnTo>
                    <a:lnTo>
                      <a:pt x="113" y="57"/>
                    </a:lnTo>
                    <a:lnTo>
                      <a:pt x="113" y="0"/>
                    </a:lnTo>
                    <a:lnTo>
                      <a:pt x="123" y="0"/>
                    </a:lnTo>
                    <a:lnTo>
                      <a:pt x="12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2" name="Freeform 17"/>
              <p:cNvSpPr/>
              <p:nvPr/>
            </p:nvSpPr>
            <p:spPr bwMode="auto">
              <a:xfrm>
                <a:off x="5903913" y="4632325"/>
                <a:ext cx="257175" cy="149225"/>
              </a:xfrm>
              <a:custGeom>
                <a:avLst/>
                <a:gdLst>
                  <a:gd name="T0" fmla="*/ 154 w 162"/>
                  <a:gd name="T1" fmla="*/ 94 h 94"/>
                  <a:gd name="T2" fmla="*/ 81 w 162"/>
                  <a:gd name="T3" fmla="*/ 15 h 94"/>
                  <a:gd name="T4" fmla="*/ 7 w 162"/>
                  <a:gd name="T5" fmla="*/ 94 h 94"/>
                  <a:gd name="T6" fmla="*/ 0 w 162"/>
                  <a:gd name="T7" fmla="*/ 86 h 94"/>
                  <a:gd name="T8" fmla="*/ 81 w 162"/>
                  <a:gd name="T9" fmla="*/ 0 h 94"/>
                  <a:gd name="T10" fmla="*/ 162 w 162"/>
                  <a:gd name="T11" fmla="*/ 86 h 94"/>
                  <a:gd name="T12" fmla="*/ 154 w 162"/>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162" h="94">
                    <a:moveTo>
                      <a:pt x="154" y="94"/>
                    </a:moveTo>
                    <a:lnTo>
                      <a:pt x="81" y="15"/>
                    </a:lnTo>
                    <a:lnTo>
                      <a:pt x="7" y="94"/>
                    </a:lnTo>
                    <a:lnTo>
                      <a:pt x="0" y="86"/>
                    </a:lnTo>
                    <a:lnTo>
                      <a:pt x="81" y="0"/>
                    </a:lnTo>
                    <a:lnTo>
                      <a:pt x="162" y="86"/>
                    </a:lnTo>
                    <a:lnTo>
                      <a:pt x="154"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3" name="Freeform 18"/>
              <p:cNvSpPr/>
              <p:nvPr/>
            </p:nvSpPr>
            <p:spPr bwMode="auto">
              <a:xfrm>
                <a:off x="5999163" y="4783138"/>
                <a:ext cx="65087" cy="73025"/>
              </a:xfrm>
              <a:custGeom>
                <a:avLst/>
                <a:gdLst>
                  <a:gd name="T0" fmla="*/ 41 w 41"/>
                  <a:gd name="T1" fmla="*/ 46 h 46"/>
                  <a:gd name="T2" fmla="*/ 31 w 41"/>
                  <a:gd name="T3" fmla="*/ 46 h 46"/>
                  <a:gd name="T4" fmla="*/ 31 w 41"/>
                  <a:gd name="T5" fmla="*/ 10 h 46"/>
                  <a:gd name="T6" fmla="*/ 10 w 41"/>
                  <a:gd name="T7" fmla="*/ 10 h 46"/>
                  <a:gd name="T8" fmla="*/ 10 w 41"/>
                  <a:gd name="T9" fmla="*/ 46 h 46"/>
                  <a:gd name="T10" fmla="*/ 0 w 41"/>
                  <a:gd name="T11" fmla="*/ 46 h 46"/>
                  <a:gd name="T12" fmla="*/ 0 w 41"/>
                  <a:gd name="T13" fmla="*/ 0 h 46"/>
                  <a:gd name="T14" fmla="*/ 41 w 41"/>
                  <a:gd name="T15" fmla="*/ 0 h 46"/>
                  <a:gd name="T16" fmla="*/ 41 w 41"/>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41" y="46"/>
                    </a:moveTo>
                    <a:lnTo>
                      <a:pt x="31" y="46"/>
                    </a:lnTo>
                    <a:lnTo>
                      <a:pt x="31" y="10"/>
                    </a:lnTo>
                    <a:lnTo>
                      <a:pt x="10" y="10"/>
                    </a:lnTo>
                    <a:lnTo>
                      <a:pt x="10" y="46"/>
                    </a:lnTo>
                    <a:lnTo>
                      <a:pt x="0" y="46"/>
                    </a:lnTo>
                    <a:lnTo>
                      <a:pt x="0" y="0"/>
                    </a:lnTo>
                    <a:lnTo>
                      <a:pt x="41" y="0"/>
                    </a:lnTo>
                    <a:lnTo>
                      <a:pt x="41"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4" name="Freeform 19"/>
              <p:cNvSpPr>
                <a:spLocks noEditPoints="1"/>
              </p:cNvSpPr>
              <p:nvPr/>
            </p:nvSpPr>
            <p:spPr bwMode="auto">
              <a:xfrm>
                <a:off x="5999163" y="4702175"/>
                <a:ext cx="65087" cy="65088"/>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grpSp>
        <p:nvGrpSpPr>
          <p:cNvPr id="2" name="组合 1"/>
          <p:cNvGrpSpPr/>
          <p:nvPr/>
        </p:nvGrpSpPr>
        <p:grpSpPr>
          <a:xfrm>
            <a:off x="5982240" y="2286613"/>
            <a:ext cx="1782445" cy="1782445"/>
            <a:chOff x="6072931" y="4046390"/>
            <a:chExt cx="1782445" cy="1782445"/>
          </a:xfrm>
        </p:grpSpPr>
        <p:sp>
          <p:nvSpPr>
            <p:cNvPr id="59" name="矩形 58"/>
            <p:cNvSpPr/>
            <p:nvPr/>
          </p:nvSpPr>
          <p:spPr>
            <a:xfrm>
              <a:off x="6072931" y="4046390"/>
              <a:ext cx="1782445" cy="1782445"/>
            </a:xfrm>
            <a:prstGeom prst="rect">
              <a:avLst/>
            </a:prstGeom>
            <a:solidFill>
              <a:srgbClr val="F2F4F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55" name="循环箭头"/>
            <p:cNvSpPr/>
            <p:nvPr/>
          </p:nvSpPr>
          <p:spPr>
            <a:xfrm>
              <a:off x="6690877" y="4741672"/>
              <a:ext cx="495759" cy="391879"/>
            </a:xfrm>
            <a:custGeom>
              <a:avLst/>
              <a:gdLst>
                <a:gd name="connsiteX0" fmla="*/ 881094 w 1131504"/>
                <a:gd name="connsiteY0" fmla="*/ 200085 h 864898"/>
                <a:gd name="connsiteX1" fmla="*/ 630685 w 1131504"/>
                <a:gd name="connsiteY1" fmla="*/ 481796 h 864898"/>
                <a:gd name="connsiteX2" fmla="*/ 765768 w 1131504"/>
                <a:gd name="connsiteY2" fmla="*/ 481796 h 864898"/>
                <a:gd name="connsiteX3" fmla="*/ 764244 w 1131504"/>
                <a:gd name="connsiteY3" fmla="*/ 507247 h 864898"/>
                <a:gd name="connsiteX4" fmla="*/ 314548 w 1131504"/>
                <a:gd name="connsiteY4" fmla="*/ 724805 h 864898"/>
                <a:gd name="connsiteX5" fmla="*/ 786244 w 1131504"/>
                <a:gd name="connsiteY5" fmla="*/ 825087 h 864898"/>
                <a:gd name="connsiteX6" fmla="*/ 1009026 w 1131504"/>
                <a:gd name="connsiteY6" fmla="*/ 495352 h 864898"/>
                <a:gd name="connsiteX7" fmla="*/ 1014527 w 1131504"/>
                <a:gd name="connsiteY7" fmla="*/ 481796 h 864898"/>
                <a:gd name="connsiteX8" fmla="*/ 1131504 w 1131504"/>
                <a:gd name="connsiteY8" fmla="*/ 481796 h 864898"/>
                <a:gd name="connsiteX9" fmla="*/ 515647 w 1131504"/>
                <a:gd name="connsiteY9" fmla="*/ 813 h 864898"/>
                <a:gd name="connsiteX10" fmla="*/ 345260 w 1131504"/>
                <a:gd name="connsiteY10" fmla="*/ 39811 h 864898"/>
                <a:gd name="connsiteX11" fmla="*/ 122478 w 1131504"/>
                <a:gd name="connsiteY11" fmla="*/ 369547 h 864898"/>
                <a:gd name="connsiteX12" fmla="*/ 116977 w 1131504"/>
                <a:gd name="connsiteY12" fmla="*/ 383102 h 864898"/>
                <a:gd name="connsiteX13" fmla="*/ 0 w 1131504"/>
                <a:gd name="connsiteY13" fmla="*/ 383102 h 864898"/>
                <a:gd name="connsiteX14" fmla="*/ 250410 w 1131504"/>
                <a:gd name="connsiteY14" fmla="*/ 664813 h 864898"/>
                <a:gd name="connsiteX15" fmla="*/ 500820 w 1131504"/>
                <a:gd name="connsiteY15" fmla="*/ 383102 h 864898"/>
                <a:gd name="connsiteX16" fmla="*/ 365737 w 1131504"/>
                <a:gd name="connsiteY16" fmla="*/ 383102 h 864898"/>
                <a:gd name="connsiteX17" fmla="*/ 367261 w 1131504"/>
                <a:gd name="connsiteY17" fmla="*/ 357651 h 864898"/>
                <a:gd name="connsiteX18" fmla="*/ 816956 w 1131504"/>
                <a:gd name="connsiteY18" fmla="*/ 140093 h 864898"/>
                <a:gd name="connsiteX19" fmla="*/ 515647 w 1131504"/>
                <a:gd name="connsiteY19" fmla="*/ 813 h 86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1504" h="864898">
                  <a:moveTo>
                    <a:pt x="881094" y="200085"/>
                  </a:moveTo>
                  <a:lnTo>
                    <a:pt x="630685" y="481796"/>
                  </a:lnTo>
                  <a:lnTo>
                    <a:pt x="765768" y="481796"/>
                  </a:lnTo>
                  <a:lnTo>
                    <a:pt x="764244" y="507247"/>
                  </a:lnTo>
                  <a:cubicBezTo>
                    <a:pt x="729415" y="775221"/>
                    <a:pt x="438740" y="771232"/>
                    <a:pt x="314548" y="724805"/>
                  </a:cubicBezTo>
                  <a:cubicBezTo>
                    <a:pt x="575776" y="921654"/>
                    <a:pt x="699581" y="865942"/>
                    <a:pt x="786244" y="825087"/>
                  </a:cubicBezTo>
                  <a:cubicBezTo>
                    <a:pt x="921036" y="758696"/>
                    <a:pt x="977368" y="577066"/>
                    <a:pt x="1009026" y="495352"/>
                  </a:cubicBezTo>
                  <a:lnTo>
                    <a:pt x="1014527" y="481796"/>
                  </a:lnTo>
                  <a:lnTo>
                    <a:pt x="1131504" y="481796"/>
                  </a:lnTo>
                  <a:close/>
                  <a:moveTo>
                    <a:pt x="515647" y="813"/>
                  </a:moveTo>
                  <a:cubicBezTo>
                    <a:pt x="441209" y="-4758"/>
                    <a:pt x="388592" y="19384"/>
                    <a:pt x="345260" y="39811"/>
                  </a:cubicBezTo>
                  <a:cubicBezTo>
                    <a:pt x="210468" y="106202"/>
                    <a:pt x="154136" y="287832"/>
                    <a:pt x="122478" y="369547"/>
                  </a:cubicBezTo>
                  <a:lnTo>
                    <a:pt x="116977" y="383102"/>
                  </a:lnTo>
                  <a:lnTo>
                    <a:pt x="0" y="383102"/>
                  </a:lnTo>
                  <a:lnTo>
                    <a:pt x="250410" y="664813"/>
                  </a:lnTo>
                  <a:lnTo>
                    <a:pt x="500820" y="383102"/>
                  </a:lnTo>
                  <a:lnTo>
                    <a:pt x="365737" y="383102"/>
                  </a:lnTo>
                  <a:lnTo>
                    <a:pt x="367261" y="357651"/>
                  </a:lnTo>
                  <a:cubicBezTo>
                    <a:pt x="402090" y="89677"/>
                    <a:pt x="692765" y="93666"/>
                    <a:pt x="816956" y="140093"/>
                  </a:cubicBezTo>
                  <a:cubicBezTo>
                    <a:pt x="686342" y="41669"/>
                    <a:pt x="590084" y="6384"/>
                    <a:pt x="515647" y="813"/>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grpSp>
      <p:sp>
        <p:nvSpPr>
          <p:cNvPr id="60" name="矩形 59"/>
          <p:cNvSpPr/>
          <p:nvPr/>
        </p:nvSpPr>
        <p:spPr>
          <a:xfrm>
            <a:off x="4081648" y="2403744"/>
            <a:ext cx="480060" cy="480060"/>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lumMod val="65000"/>
                  </a:schemeClr>
                </a:solidFill>
                <a:cs typeface="+mn-ea"/>
                <a:sym typeface="+mn-lt"/>
              </a:rPr>
              <a:t>1</a:t>
            </a:r>
            <a:endParaRPr lang="en-US" altLang="zh-CN" sz="2400" dirty="0">
              <a:solidFill>
                <a:schemeClr val="bg1">
                  <a:lumMod val="65000"/>
                </a:schemeClr>
              </a:solidFill>
              <a:cs typeface="+mn-ea"/>
              <a:sym typeface="+mn-lt"/>
            </a:endParaRPr>
          </a:p>
        </p:txBody>
      </p:sp>
      <p:sp>
        <p:nvSpPr>
          <p:cNvPr id="61" name="矩形 60"/>
          <p:cNvSpPr/>
          <p:nvPr/>
        </p:nvSpPr>
        <p:spPr>
          <a:xfrm>
            <a:off x="7284625" y="2403744"/>
            <a:ext cx="480060" cy="480060"/>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lumMod val="60000"/>
                    <a:lumOff val="40000"/>
                  </a:schemeClr>
                </a:solidFill>
                <a:cs typeface="+mn-ea"/>
                <a:sym typeface="+mn-lt"/>
              </a:rPr>
              <a:t>2</a:t>
            </a:r>
            <a:endParaRPr lang="en-US" altLang="zh-CN" sz="2400" dirty="0">
              <a:solidFill>
                <a:schemeClr val="tx2">
                  <a:lumMod val="60000"/>
                  <a:lumOff val="40000"/>
                </a:schemeClr>
              </a:solidFill>
              <a:cs typeface="+mn-ea"/>
              <a:sym typeface="+mn-lt"/>
            </a:endParaRPr>
          </a:p>
        </p:txBody>
      </p:sp>
      <p:sp>
        <p:nvSpPr>
          <p:cNvPr id="62" name="矩形 61"/>
          <p:cNvSpPr/>
          <p:nvPr/>
        </p:nvSpPr>
        <p:spPr>
          <a:xfrm>
            <a:off x="4040877" y="4224889"/>
            <a:ext cx="480060" cy="480060"/>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lumMod val="60000"/>
                    <a:lumOff val="40000"/>
                  </a:schemeClr>
                </a:solidFill>
                <a:cs typeface="+mn-ea"/>
                <a:sym typeface="+mn-lt"/>
              </a:rPr>
              <a:t>3</a:t>
            </a:r>
            <a:endParaRPr lang="en-US" altLang="zh-CN" sz="2400" dirty="0">
              <a:solidFill>
                <a:schemeClr val="tx2">
                  <a:lumMod val="60000"/>
                  <a:lumOff val="40000"/>
                </a:schemeClr>
              </a:solidFill>
              <a:cs typeface="+mn-ea"/>
              <a:sym typeface="+mn-lt"/>
            </a:endParaRPr>
          </a:p>
        </p:txBody>
      </p:sp>
      <p:sp>
        <p:nvSpPr>
          <p:cNvPr id="63" name="矩形 62"/>
          <p:cNvSpPr/>
          <p:nvPr/>
        </p:nvSpPr>
        <p:spPr>
          <a:xfrm>
            <a:off x="7284625" y="4224889"/>
            <a:ext cx="480060" cy="480060"/>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lumMod val="65000"/>
                  </a:schemeClr>
                </a:solidFill>
                <a:cs typeface="+mn-ea"/>
                <a:sym typeface="+mn-lt"/>
              </a:rPr>
              <a:t>4</a:t>
            </a:r>
            <a:endParaRPr lang="en-US" altLang="zh-CN" sz="2400" dirty="0">
              <a:solidFill>
                <a:schemeClr val="bg1">
                  <a:lumMod val="65000"/>
                </a:schemeClr>
              </a:solidFill>
              <a:cs typeface="+mn-ea"/>
              <a:sym typeface="+mn-lt"/>
            </a:endParaRPr>
          </a:p>
        </p:txBody>
      </p:sp>
      <p:sp>
        <p:nvSpPr>
          <p:cNvPr id="64"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a:spLocks noChangeAspect="1"/>
          </p:cNvSpPr>
          <p:nvPr/>
        </p:nvSpPr>
        <p:spPr>
          <a:xfrm flipH="1">
            <a:off x="10049143" y="1377594"/>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163351" y="208738"/>
            <a:ext cx="2967479" cy="923330"/>
          </a:xfrm>
          <a:prstGeom prst="rect">
            <a:avLst/>
          </a:prstGeom>
          <a:noFill/>
        </p:spPr>
        <p:txBody>
          <a:bodyPr wrap="none" rtlCol="0">
            <a:spAutoFit/>
          </a:bodyPr>
          <a:lstStyle/>
          <a:p>
            <a:r>
              <a:rPr lang="zh-CN" altLang="en-US" sz="5400" b="1" dirty="0">
                <a:solidFill>
                  <a:srgbClr val="56505A"/>
                </a:solidFill>
                <a:cs typeface="+mn-ea"/>
                <a:sym typeface="+mn-lt"/>
              </a:rPr>
              <a:t>其他技能</a:t>
            </a:r>
            <a:endParaRPr lang="zh-CN" altLang="en-US" sz="5400" b="1" dirty="0">
              <a:solidFill>
                <a:srgbClr val="56505A"/>
              </a:solidFill>
              <a:cs typeface="+mn-ea"/>
              <a:sym typeface="+mn-lt"/>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95599" y="4083580"/>
            <a:ext cx="2648993" cy="1765995"/>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7924" y="1668323"/>
            <a:ext cx="2648993" cy="1765995"/>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7924" y="4083580"/>
            <a:ext cx="2648993" cy="1765995"/>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326" y="4083580"/>
            <a:ext cx="2648993" cy="1765995"/>
          </a:xfrm>
          <a:prstGeom prst="rect">
            <a:avLst/>
          </a:prstGeom>
        </p:spPr>
      </p:pic>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5599" y="1668323"/>
            <a:ext cx="2648993" cy="1765995"/>
          </a:xfrm>
          <a:prstGeom prst="rect">
            <a:avLst/>
          </a:prstGeom>
        </p:spPr>
      </p:pic>
      <p:pic>
        <p:nvPicPr>
          <p:cNvPr id="18" name="图片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326" y="1668323"/>
            <a:ext cx="2648993" cy="1765995"/>
          </a:xfrm>
          <a:prstGeom prst="rect">
            <a:avLst/>
          </a:prstGeom>
        </p:spPr>
      </p:pic>
      <p:sp>
        <p:nvSpPr>
          <p:cNvPr id="45" name="文本框 44"/>
          <p:cNvSpPr txBox="1"/>
          <p:nvPr/>
        </p:nvSpPr>
        <p:spPr>
          <a:xfrm>
            <a:off x="1309393" y="3565294"/>
            <a:ext cx="1415772" cy="366895"/>
          </a:xfrm>
          <a:prstGeom prst="rect">
            <a:avLst/>
          </a:prstGeom>
          <a:noFill/>
        </p:spPr>
        <p:txBody>
          <a:bodyPr wrap="none" rtlCol="0" anchor="t">
            <a:spAutoFit/>
          </a:bodyPr>
          <a:lstStyle/>
          <a:p>
            <a:pPr algn="ctr">
              <a:lnSpc>
                <a:spcPct val="120000"/>
              </a:lnSpc>
            </a:pPr>
            <a:r>
              <a:rPr lang="zh-CN" altLang="en-US" sz="1600" dirty="0">
                <a:cs typeface="+mn-ea"/>
                <a:sym typeface="+mn-lt"/>
              </a:rPr>
              <a:t>标题文字添加</a:t>
            </a:r>
            <a:endParaRPr lang="zh-CN" altLang="en-US" sz="1600" dirty="0">
              <a:cs typeface="+mn-ea"/>
              <a:sym typeface="+mn-lt"/>
            </a:endParaRPr>
          </a:p>
        </p:txBody>
      </p:sp>
      <p:sp>
        <p:nvSpPr>
          <p:cNvPr id="46" name="文本框 45"/>
          <p:cNvSpPr txBox="1"/>
          <p:nvPr/>
        </p:nvSpPr>
        <p:spPr>
          <a:xfrm>
            <a:off x="5169500" y="3565294"/>
            <a:ext cx="1415772" cy="366895"/>
          </a:xfrm>
          <a:prstGeom prst="rect">
            <a:avLst/>
          </a:prstGeom>
          <a:noFill/>
        </p:spPr>
        <p:txBody>
          <a:bodyPr wrap="none" rtlCol="0" anchor="t">
            <a:spAutoFit/>
          </a:bodyPr>
          <a:lstStyle/>
          <a:p>
            <a:pPr algn="ctr">
              <a:lnSpc>
                <a:spcPct val="120000"/>
              </a:lnSpc>
            </a:pPr>
            <a:r>
              <a:rPr lang="zh-CN" altLang="en-US" sz="1600" dirty="0">
                <a:cs typeface="+mn-ea"/>
                <a:sym typeface="+mn-lt"/>
              </a:rPr>
              <a:t>标题文字添加</a:t>
            </a:r>
            <a:endParaRPr lang="zh-CN" altLang="en-US" sz="1600" dirty="0">
              <a:cs typeface="+mn-ea"/>
              <a:sym typeface="+mn-lt"/>
            </a:endParaRPr>
          </a:p>
        </p:txBody>
      </p:sp>
      <p:sp>
        <p:nvSpPr>
          <p:cNvPr id="47" name="文本框 46"/>
          <p:cNvSpPr txBox="1"/>
          <p:nvPr/>
        </p:nvSpPr>
        <p:spPr>
          <a:xfrm>
            <a:off x="9325171" y="3598956"/>
            <a:ext cx="1415772" cy="366895"/>
          </a:xfrm>
          <a:prstGeom prst="rect">
            <a:avLst/>
          </a:prstGeom>
          <a:noFill/>
        </p:spPr>
        <p:txBody>
          <a:bodyPr wrap="none" rtlCol="0" anchor="t">
            <a:spAutoFit/>
          </a:bodyPr>
          <a:lstStyle/>
          <a:p>
            <a:pPr algn="ctr">
              <a:lnSpc>
                <a:spcPct val="120000"/>
              </a:lnSpc>
            </a:pPr>
            <a:r>
              <a:rPr lang="zh-CN" altLang="en-US" sz="1600" dirty="0">
                <a:cs typeface="+mn-ea"/>
                <a:sym typeface="+mn-lt"/>
              </a:rPr>
              <a:t>标题文字添加</a:t>
            </a:r>
            <a:endParaRPr lang="zh-CN" altLang="en-US" sz="1600" dirty="0">
              <a:cs typeface="+mn-ea"/>
              <a:sym typeface="+mn-lt"/>
            </a:endParaRPr>
          </a:p>
        </p:txBody>
      </p:sp>
      <p:sp>
        <p:nvSpPr>
          <p:cNvPr id="48" name="文本框 47"/>
          <p:cNvSpPr txBox="1"/>
          <p:nvPr/>
        </p:nvSpPr>
        <p:spPr>
          <a:xfrm>
            <a:off x="1309393" y="6089736"/>
            <a:ext cx="1415772" cy="366895"/>
          </a:xfrm>
          <a:prstGeom prst="rect">
            <a:avLst/>
          </a:prstGeom>
          <a:noFill/>
        </p:spPr>
        <p:txBody>
          <a:bodyPr wrap="none" rtlCol="0" anchor="t">
            <a:spAutoFit/>
          </a:bodyPr>
          <a:lstStyle/>
          <a:p>
            <a:pPr algn="ctr">
              <a:lnSpc>
                <a:spcPct val="120000"/>
              </a:lnSpc>
            </a:pPr>
            <a:r>
              <a:rPr lang="zh-CN" altLang="en-US" sz="1600" dirty="0">
                <a:cs typeface="+mn-ea"/>
                <a:sym typeface="+mn-lt"/>
              </a:rPr>
              <a:t>标题文字添加</a:t>
            </a:r>
            <a:endParaRPr lang="zh-CN" altLang="en-US" sz="1600" dirty="0">
              <a:cs typeface="+mn-ea"/>
              <a:sym typeface="+mn-lt"/>
            </a:endParaRPr>
          </a:p>
        </p:txBody>
      </p:sp>
      <p:sp>
        <p:nvSpPr>
          <p:cNvPr id="49" name="文本框 48"/>
          <p:cNvSpPr txBox="1"/>
          <p:nvPr/>
        </p:nvSpPr>
        <p:spPr>
          <a:xfrm>
            <a:off x="5388114" y="6089736"/>
            <a:ext cx="1415772" cy="366895"/>
          </a:xfrm>
          <a:prstGeom prst="rect">
            <a:avLst/>
          </a:prstGeom>
          <a:noFill/>
        </p:spPr>
        <p:txBody>
          <a:bodyPr wrap="none" rtlCol="0" anchor="t">
            <a:spAutoFit/>
          </a:bodyPr>
          <a:lstStyle/>
          <a:p>
            <a:pPr algn="ctr">
              <a:lnSpc>
                <a:spcPct val="120000"/>
              </a:lnSpc>
            </a:pPr>
            <a:r>
              <a:rPr lang="zh-CN" altLang="en-US" sz="1600" dirty="0">
                <a:cs typeface="+mn-ea"/>
                <a:sym typeface="+mn-lt"/>
              </a:rPr>
              <a:t>标题文字添加</a:t>
            </a:r>
            <a:endParaRPr lang="zh-CN" altLang="en-US" sz="1600" dirty="0">
              <a:cs typeface="+mn-ea"/>
              <a:sym typeface="+mn-lt"/>
            </a:endParaRPr>
          </a:p>
        </p:txBody>
      </p:sp>
      <p:sp>
        <p:nvSpPr>
          <p:cNvPr id="50" name="文本框 49"/>
          <p:cNvSpPr txBox="1"/>
          <p:nvPr/>
        </p:nvSpPr>
        <p:spPr>
          <a:xfrm>
            <a:off x="9549962" y="6089736"/>
            <a:ext cx="1415772" cy="366895"/>
          </a:xfrm>
          <a:prstGeom prst="rect">
            <a:avLst/>
          </a:prstGeom>
          <a:noFill/>
        </p:spPr>
        <p:txBody>
          <a:bodyPr wrap="none" rtlCol="0" anchor="t">
            <a:spAutoFit/>
          </a:bodyPr>
          <a:lstStyle/>
          <a:p>
            <a:pPr algn="ctr">
              <a:lnSpc>
                <a:spcPct val="120000"/>
              </a:lnSpc>
            </a:pPr>
            <a:r>
              <a:rPr lang="zh-CN" altLang="en-US" sz="1600" dirty="0">
                <a:cs typeface="+mn-ea"/>
                <a:sym typeface="+mn-lt"/>
              </a:rPr>
              <a:t>标题文字添加</a:t>
            </a:r>
            <a:endParaRPr lang="zh-CN" altLang="en-US" sz="1600" dirty="0">
              <a:cs typeface="+mn-ea"/>
              <a:sym typeface="+mn-lt"/>
            </a:endParaRPr>
          </a:p>
        </p:txBody>
      </p:sp>
      <p:sp>
        <p:nvSpPr>
          <p:cNvPr id="51"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a:spLocks noChangeAspect="1"/>
          </p:cNvSpPr>
          <p:nvPr/>
        </p:nvSpPr>
        <p:spPr>
          <a:xfrm flipH="1">
            <a:off x="9803606" y="1089341"/>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163351" y="208738"/>
            <a:ext cx="2967479" cy="923330"/>
          </a:xfrm>
          <a:prstGeom prst="rect">
            <a:avLst/>
          </a:prstGeom>
          <a:noFill/>
        </p:spPr>
        <p:txBody>
          <a:bodyPr wrap="none" rtlCol="0">
            <a:spAutoFit/>
          </a:bodyPr>
          <a:lstStyle/>
          <a:p>
            <a:r>
              <a:rPr lang="zh-CN" altLang="en-US" sz="5400" b="1" dirty="0">
                <a:solidFill>
                  <a:srgbClr val="56505A"/>
                </a:solidFill>
                <a:cs typeface="+mn-ea"/>
                <a:sym typeface="+mn-lt"/>
              </a:rPr>
              <a:t>综合能力</a:t>
            </a:r>
            <a:endParaRPr lang="zh-CN" altLang="en-US" sz="5400" b="1" dirty="0">
              <a:solidFill>
                <a:srgbClr val="56505A"/>
              </a:solidFill>
              <a:cs typeface="+mn-ea"/>
              <a:sym typeface="+mn-lt"/>
            </a:endParaRPr>
          </a:p>
        </p:txBody>
      </p:sp>
      <p:grpSp>
        <p:nvGrpSpPr>
          <p:cNvPr id="50" name="组合 49"/>
          <p:cNvGrpSpPr/>
          <p:nvPr/>
        </p:nvGrpSpPr>
        <p:grpSpPr>
          <a:xfrm>
            <a:off x="914400" y="2976472"/>
            <a:ext cx="2320925" cy="2320290"/>
            <a:chOff x="1867" y="4230"/>
            <a:chExt cx="3655" cy="3654"/>
          </a:xfrm>
        </p:grpSpPr>
        <p:sp>
          <p:nvSpPr>
            <p:cNvPr id="51" name="矩形 50"/>
            <p:cNvSpPr/>
            <p:nvPr/>
          </p:nvSpPr>
          <p:spPr>
            <a:xfrm>
              <a:off x="1868" y="5190"/>
              <a:ext cx="3654" cy="2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2" name="组合 51"/>
            <p:cNvGrpSpPr/>
            <p:nvPr/>
          </p:nvGrpSpPr>
          <p:grpSpPr>
            <a:xfrm>
              <a:off x="1923" y="5592"/>
              <a:ext cx="3545" cy="1851"/>
              <a:chOff x="6719759" y="1196720"/>
              <a:chExt cx="2251288" cy="1175145"/>
            </a:xfrm>
          </p:grpSpPr>
          <p:sp>
            <p:nvSpPr>
              <p:cNvPr id="54" name="文本框 53"/>
              <p:cNvSpPr txBox="1"/>
              <p:nvPr/>
            </p:nvSpPr>
            <p:spPr>
              <a:xfrm>
                <a:off x="6761664" y="1196720"/>
                <a:ext cx="2083648" cy="400110"/>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75000"/>
                        <a:lumOff val="25000"/>
                      </a:schemeClr>
                    </a:solidFill>
                    <a:cs typeface="+mn-ea"/>
                    <a:sym typeface="+mn-lt"/>
                  </a:rPr>
                  <a:t>标题文字添加</a:t>
                </a:r>
                <a:endParaRPr lang="zh-CN" altLang="en-US" sz="2000" b="1" dirty="0">
                  <a:solidFill>
                    <a:schemeClr val="tx1">
                      <a:lumMod val="75000"/>
                      <a:lumOff val="25000"/>
                    </a:schemeClr>
                  </a:solidFill>
                  <a:cs typeface="+mn-ea"/>
                  <a:sym typeface="+mn-lt"/>
                </a:endParaRPr>
              </a:p>
            </p:txBody>
          </p:sp>
          <p:sp>
            <p:nvSpPr>
              <p:cNvPr id="55" name="文本框 54"/>
              <p:cNvSpPr txBox="1"/>
              <p:nvPr/>
            </p:nvSpPr>
            <p:spPr>
              <a:xfrm>
                <a:off x="6719759" y="1755048"/>
                <a:ext cx="2251288" cy="616817"/>
              </a:xfrm>
              <a:prstGeom prst="rect">
                <a:avLst/>
              </a:prstGeom>
              <a:noFill/>
            </p:spPr>
            <p:txBody>
              <a:bodyPr wrap="square" rtlCol="0">
                <a:spAutoFit/>
                <a:scene3d>
                  <a:camera prst="orthographicFront"/>
                  <a:lightRig rig="threePt" dir="t"/>
                </a:scene3d>
                <a:sp3d contourW="12700"/>
              </a:bodyPr>
              <a:lstStyle/>
              <a:p>
                <a:pPr>
                  <a:lnSpc>
                    <a:spcPct val="150000"/>
                  </a:lnSpc>
                  <a:buNone/>
                </a:pPr>
                <a:r>
                  <a:rPr lang="zh-CN" altLang="en-US" sz="1200" dirty="0">
                    <a:solidFill>
                      <a:schemeClr val="tx1">
                        <a:lumMod val="85000"/>
                        <a:lumOff val="15000"/>
                      </a:schemeClr>
                    </a:solidFill>
                    <a:cs typeface="+mn-ea"/>
                    <a:sym typeface="+mn-lt"/>
                  </a:rPr>
                  <a:t>请在这里输入您的主要叙述内容</a:t>
                </a:r>
                <a:endParaRPr lang="en-US" altLang="zh-CN" sz="1200" dirty="0">
                  <a:solidFill>
                    <a:schemeClr val="bg1">
                      <a:lumMod val="50000"/>
                    </a:schemeClr>
                  </a:solidFill>
                  <a:cs typeface="+mn-ea"/>
                  <a:sym typeface="+mn-lt"/>
                </a:endParaRPr>
              </a:p>
            </p:txBody>
          </p:sp>
        </p:grpSp>
        <p:sp>
          <p:nvSpPr>
            <p:cNvPr id="53" name="矩形 52"/>
            <p:cNvSpPr/>
            <p:nvPr/>
          </p:nvSpPr>
          <p:spPr>
            <a:xfrm>
              <a:off x="1867" y="4230"/>
              <a:ext cx="3654" cy="96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01</a:t>
              </a:r>
              <a:endParaRPr lang="en-US" altLang="zh-CN" sz="2400" dirty="0">
                <a:cs typeface="+mn-ea"/>
                <a:sym typeface="+mn-lt"/>
              </a:endParaRPr>
            </a:p>
          </p:txBody>
        </p:sp>
      </p:grpSp>
      <p:grpSp>
        <p:nvGrpSpPr>
          <p:cNvPr id="56" name="组合 55"/>
          <p:cNvGrpSpPr/>
          <p:nvPr/>
        </p:nvGrpSpPr>
        <p:grpSpPr>
          <a:xfrm>
            <a:off x="3608705" y="2976472"/>
            <a:ext cx="2320925" cy="2320290"/>
            <a:chOff x="1867" y="4230"/>
            <a:chExt cx="3655" cy="3654"/>
          </a:xfrm>
        </p:grpSpPr>
        <p:sp>
          <p:nvSpPr>
            <p:cNvPr id="57" name="矩形 56"/>
            <p:cNvSpPr/>
            <p:nvPr/>
          </p:nvSpPr>
          <p:spPr>
            <a:xfrm>
              <a:off x="1868" y="5190"/>
              <a:ext cx="3654" cy="2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8" name="组合 57"/>
            <p:cNvGrpSpPr/>
            <p:nvPr/>
          </p:nvGrpSpPr>
          <p:grpSpPr>
            <a:xfrm>
              <a:off x="1923" y="5592"/>
              <a:ext cx="3545" cy="1719"/>
              <a:chOff x="6719759" y="1196720"/>
              <a:chExt cx="2251288" cy="1091599"/>
            </a:xfrm>
          </p:grpSpPr>
          <p:sp>
            <p:nvSpPr>
              <p:cNvPr id="60" name="文本框 59"/>
              <p:cNvSpPr txBox="1"/>
              <p:nvPr/>
            </p:nvSpPr>
            <p:spPr>
              <a:xfrm>
                <a:off x="6802626" y="1196720"/>
                <a:ext cx="2083648" cy="400110"/>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75000"/>
                        <a:lumOff val="25000"/>
                      </a:schemeClr>
                    </a:solidFill>
                    <a:cs typeface="+mn-ea"/>
                    <a:sym typeface="+mn-lt"/>
                  </a:rPr>
                  <a:t>标题文字添加</a:t>
                </a:r>
                <a:endParaRPr lang="zh-CN" altLang="en-US" sz="2000" b="1" dirty="0">
                  <a:solidFill>
                    <a:schemeClr val="tx1">
                      <a:lumMod val="75000"/>
                      <a:lumOff val="25000"/>
                    </a:schemeClr>
                  </a:solidFill>
                  <a:cs typeface="+mn-ea"/>
                  <a:sym typeface="+mn-lt"/>
                </a:endParaRPr>
              </a:p>
            </p:txBody>
          </p:sp>
          <p:sp>
            <p:nvSpPr>
              <p:cNvPr id="61" name="文本框 60"/>
              <p:cNvSpPr txBox="1"/>
              <p:nvPr/>
            </p:nvSpPr>
            <p:spPr>
              <a:xfrm>
                <a:off x="6719759" y="1755048"/>
                <a:ext cx="2251288" cy="533271"/>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1200" dirty="0">
                    <a:solidFill>
                      <a:schemeClr val="tx1">
                        <a:lumMod val="85000"/>
                        <a:lumOff val="15000"/>
                      </a:schemeClr>
                    </a:solidFill>
                    <a:cs typeface="+mn-ea"/>
                    <a:sym typeface="+mn-lt"/>
                  </a:rPr>
                  <a:t>请在这里输入您的主要叙述内容</a:t>
                </a:r>
                <a:endParaRPr lang="en-US" altLang="zh-CN" sz="1200" dirty="0">
                  <a:solidFill>
                    <a:schemeClr val="bg1">
                      <a:lumMod val="50000"/>
                    </a:schemeClr>
                  </a:solidFill>
                  <a:cs typeface="+mn-ea"/>
                  <a:sym typeface="+mn-lt"/>
                </a:endParaRPr>
              </a:p>
            </p:txBody>
          </p:sp>
        </p:grpSp>
        <p:sp>
          <p:nvSpPr>
            <p:cNvPr id="59" name="矩形 58"/>
            <p:cNvSpPr/>
            <p:nvPr/>
          </p:nvSpPr>
          <p:spPr>
            <a:xfrm>
              <a:off x="1867" y="4230"/>
              <a:ext cx="3654" cy="9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02</a:t>
              </a:r>
              <a:endParaRPr lang="en-US" altLang="zh-CN" sz="2400" dirty="0">
                <a:cs typeface="+mn-ea"/>
                <a:sym typeface="+mn-lt"/>
              </a:endParaRPr>
            </a:p>
          </p:txBody>
        </p:sp>
      </p:grpSp>
      <p:grpSp>
        <p:nvGrpSpPr>
          <p:cNvPr id="62" name="组合 61"/>
          <p:cNvGrpSpPr/>
          <p:nvPr/>
        </p:nvGrpSpPr>
        <p:grpSpPr>
          <a:xfrm>
            <a:off x="6303010" y="2976472"/>
            <a:ext cx="2320925" cy="2320290"/>
            <a:chOff x="1867" y="4230"/>
            <a:chExt cx="3655" cy="3654"/>
          </a:xfrm>
        </p:grpSpPr>
        <p:sp>
          <p:nvSpPr>
            <p:cNvPr id="63" name="矩形 62"/>
            <p:cNvSpPr/>
            <p:nvPr/>
          </p:nvSpPr>
          <p:spPr>
            <a:xfrm>
              <a:off x="1868" y="5190"/>
              <a:ext cx="3654" cy="2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4" name="组合 63"/>
            <p:cNvGrpSpPr/>
            <p:nvPr/>
          </p:nvGrpSpPr>
          <p:grpSpPr>
            <a:xfrm>
              <a:off x="1923" y="5586"/>
              <a:ext cx="3545" cy="1725"/>
              <a:chOff x="6719759" y="1193343"/>
              <a:chExt cx="2251288" cy="1095142"/>
            </a:xfrm>
          </p:grpSpPr>
          <p:sp>
            <p:nvSpPr>
              <p:cNvPr id="66" name="文本框 65"/>
              <p:cNvSpPr txBox="1"/>
              <p:nvPr/>
            </p:nvSpPr>
            <p:spPr>
              <a:xfrm>
                <a:off x="6802626" y="1193343"/>
                <a:ext cx="2083648" cy="400110"/>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75000"/>
                        <a:lumOff val="25000"/>
                      </a:schemeClr>
                    </a:solidFill>
                    <a:cs typeface="+mn-ea"/>
                    <a:sym typeface="+mn-lt"/>
                  </a:rPr>
                  <a:t>标题文字添加</a:t>
                </a:r>
                <a:endParaRPr lang="zh-CN" altLang="en-US" sz="2000" b="1" dirty="0">
                  <a:solidFill>
                    <a:schemeClr val="tx1">
                      <a:lumMod val="75000"/>
                      <a:lumOff val="25000"/>
                    </a:schemeClr>
                  </a:solidFill>
                  <a:cs typeface="+mn-ea"/>
                  <a:sym typeface="+mn-lt"/>
                </a:endParaRPr>
              </a:p>
            </p:txBody>
          </p:sp>
          <p:sp>
            <p:nvSpPr>
              <p:cNvPr id="67" name="文本框 66"/>
              <p:cNvSpPr txBox="1"/>
              <p:nvPr/>
            </p:nvSpPr>
            <p:spPr>
              <a:xfrm>
                <a:off x="6719759" y="1755048"/>
                <a:ext cx="2251288" cy="533437"/>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1200" dirty="0">
                    <a:solidFill>
                      <a:schemeClr val="tx1">
                        <a:lumMod val="85000"/>
                        <a:lumOff val="15000"/>
                      </a:schemeClr>
                    </a:solidFill>
                    <a:cs typeface="+mn-ea"/>
                    <a:sym typeface="+mn-lt"/>
                  </a:rPr>
                  <a:t>请在这里输入您的主要叙述内容</a:t>
                </a:r>
                <a:endParaRPr lang="en-US" altLang="zh-CN" sz="1200" dirty="0">
                  <a:solidFill>
                    <a:schemeClr val="bg1">
                      <a:lumMod val="50000"/>
                    </a:schemeClr>
                  </a:solidFill>
                  <a:cs typeface="+mn-ea"/>
                  <a:sym typeface="+mn-lt"/>
                </a:endParaRPr>
              </a:p>
            </p:txBody>
          </p:sp>
        </p:grpSp>
        <p:sp>
          <p:nvSpPr>
            <p:cNvPr id="65" name="矩形 64"/>
            <p:cNvSpPr/>
            <p:nvPr/>
          </p:nvSpPr>
          <p:spPr>
            <a:xfrm>
              <a:off x="1867" y="4230"/>
              <a:ext cx="3654" cy="96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03</a:t>
              </a:r>
              <a:endParaRPr lang="en-US" altLang="zh-CN" sz="2400">
                <a:cs typeface="+mn-ea"/>
                <a:sym typeface="+mn-lt"/>
              </a:endParaRPr>
            </a:p>
          </p:txBody>
        </p:sp>
      </p:grpSp>
      <p:grpSp>
        <p:nvGrpSpPr>
          <p:cNvPr id="68" name="组合 67"/>
          <p:cNvGrpSpPr/>
          <p:nvPr/>
        </p:nvGrpSpPr>
        <p:grpSpPr>
          <a:xfrm>
            <a:off x="8997315" y="2976472"/>
            <a:ext cx="2320925" cy="2320290"/>
            <a:chOff x="1867" y="4230"/>
            <a:chExt cx="3655" cy="3654"/>
          </a:xfrm>
        </p:grpSpPr>
        <p:sp>
          <p:nvSpPr>
            <p:cNvPr id="69" name="矩形 68"/>
            <p:cNvSpPr/>
            <p:nvPr/>
          </p:nvSpPr>
          <p:spPr>
            <a:xfrm>
              <a:off x="1868" y="5190"/>
              <a:ext cx="3654" cy="2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0" name="组合 69"/>
            <p:cNvGrpSpPr/>
            <p:nvPr/>
          </p:nvGrpSpPr>
          <p:grpSpPr>
            <a:xfrm>
              <a:off x="1923" y="5592"/>
              <a:ext cx="3545" cy="1719"/>
              <a:chOff x="6719759" y="1196966"/>
              <a:chExt cx="2251288" cy="1091152"/>
            </a:xfrm>
          </p:grpSpPr>
          <p:sp>
            <p:nvSpPr>
              <p:cNvPr id="72" name="文本框 71"/>
              <p:cNvSpPr txBox="1"/>
              <p:nvPr/>
            </p:nvSpPr>
            <p:spPr>
              <a:xfrm>
                <a:off x="6880413" y="1196966"/>
                <a:ext cx="2083648" cy="400110"/>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75000"/>
                        <a:lumOff val="25000"/>
                      </a:schemeClr>
                    </a:solidFill>
                    <a:cs typeface="+mn-ea"/>
                    <a:sym typeface="+mn-lt"/>
                  </a:rPr>
                  <a:t>标题文字添加</a:t>
                </a:r>
                <a:endParaRPr lang="zh-CN" altLang="en-US" sz="2000" b="1" dirty="0">
                  <a:solidFill>
                    <a:schemeClr val="tx1">
                      <a:lumMod val="75000"/>
                      <a:lumOff val="25000"/>
                    </a:schemeClr>
                  </a:solidFill>
                  <a:cs typeface="+mn-ea"/>
                  <a:sym typeface="+mn-lt"/>
                </a:endParaRPr>
              </a:p>
            </p:txBody>
          </p:sp>
          <p:sp>
            <p:nvSpPr>
              <p:cNvPr id="73" name="文本框 72"/>
              <p:cNvSpPr txBox="1"/>
              <p:nvPr/>
            </p:nvSpPr>
            <p:spPr>
              <a:xfrm>
                <a:off x="6719759" y="1755048"/>
                <a:ext cx="2251288" cy="533070"/>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1200" dirty="0">
                    <a:solidFill>
                      <a:schemeClr val="tx1">
                        <a:lumMod val="85000"/>
                        <a:lumOff val="15000"/>
                      </a:schemeClr>
                    </a:solidFill>
                    <a:cs typeface="+mn-ea"/>
                    <a:sym typeface="+mn-lt"/>
                  </a:rPr>
                  <a:t>请在这里输入您的主要叙述内容</a:t>
                </a:r>
                <a:endParaRPr lang="en-US" altLang="zh-CN" sz="1200" dirty="0">
                  <a:solidFill>
                    <a:schemeClr val="bg1">
                      <a:lumMod val="50000"/>
                    </a:schemeClr>
                  </a:solidFill>
                  <a:cs typeface="+mn-ea"/>
                  <a:sym typeface="+mn-lt"/>
                </a:endParaRPr>
              </a:p>
            </p:txBody>
          </p:sp>
        </p:grpSp>
        <p:sp>
          <p:nvSpPr>
            <p:cNvPr id="71" name="矩形 70"/>
            <p:cNvSpPr/>
            <p:nvPr/>
          </p:nvSpPr>
          <p:spPr>
            <a:xfrm>
              <a:off x="1867" y="4230"/>
              <a:ext cx="3654" cy="9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04</a:t>
              </a:r>
              <a:endParaRPr lang="en-US" altLang="zh-CN" sz="2400" dirty="0">
                <a:cs typeface="+mn-ea"/>
                <a:sym typeface="+mn-lt"/>
              </a:endParaRPr>
            </a:p>
          </p:txBody>
        </p:sp>
      </p:grpSp>
      <p:sp>
        <p:nvSpPr>
          <p:cNvPr id="74"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p:cNvSpPr>
            <a:spLocks noChangeAspect="1"/>
          </p:cNvSpPr>
          <p:nvPr/>
        </p:nvSpPr>
        <p:spPr>
          <a:xfrm flipH="1">
            <a:off x="10072426" y="1561238"/>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6"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163351" y="208738"/>
            <a:ext cx="2954655" cy="923330"/>
          </a:xfrm>
          <a:prstGeom prst="rect">
            <a:avLst/>
          </a:prstGeom>
          <a:noFill/>
        </p:spPr>
        <p:txBody>
          <a:bodyPr wrap="none" rtlCol="0">
            <a:spAutoFit/>
          </a:bodyPr>
          <a:lstStyle/>
          <a:p>
            <a:r>
              <a:rPr lang="zh-CN" altLang="en-US" sz="5400" b="1" dirty="0">
                <a:solidFill>
                  <a:srgbClr val="56505A"/>
                </a:solidFill>
                <a:cs typeface="+mn-ea"/>
                <a:sym typeface="+mn-lt"/>
              </a:rPr>
              <a:t>自我分析</a:t>
            </a:r>
            <a:endParaRPr lang="zh-CN" altLang="en-US" sz="5400" b="1" dirty="0">
              <a:solidFill>
                <a:srgbClr val="56505A"/>
              </a:solidFill>
              <a:cs typeface="+mn-ea"/>
              <a:sym typeface="+mn-lt"/>
            </a:endParaRPr>
          </a:p>
        </p:txBody>
      </p:sp>
      <p:grpSp>
        <p:nvGrpSpPr>
          <p:cNvPr id="45" name="组合 44"/>
          <p:cNvGrpSpPr/>
          <p:nvPr/>
        </p:nvGrpSpPr>
        <p:grpSpPr>
          <a:xfrm>
            <a:off x="6678540" y="2052816"/>
            <a:ext cx="1067191" cy="1072950"/>
            <a:chOff x="6678540" y="2052816"/>
            <a:chExt cx="1067191" cy="1072950"/>
          </a:xfrm>
        </p:grpSpPr>
        <p:sp>
          <p:nvSpPr>
            <p:cNvPr id="46" name="Oval 8"/>
            <p:cNvSpPr>
              <a:spLocks noChangeArrowheads="1"/>
            </p:cNvSpPr>
            <p:nvPr/>
          </p:nvSpPr>
          <p:spPr bwMode="auto">
            <a:xfrm rot="2700000">
              <a:off x="6675661" y="2055695"/>
              <a:ext cx="1072950" cy="1067191"/>
            </a:xfrm>
            <a:prstGeom prst="rect">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AutoShape 59"/>
            <p:cNvSpPr/>
            <p:nvPr/>
          </p:nvSpPr>
          <p:spPr bwMode="auto">
            <a:xfrm>
              <a:off x="6884390" y="2284059"/>
              <a:ext cx="539418" cy="53704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50" name="组合 49"/>
          <p:cNvGrpSpPr/>
          <p:nvPr/>
        </p:nvGrpSpPr>
        <p:grpSpPr>
          <a:xfrm>
            <a:off x="6676621" y="4281248"/>
            <a:ext cx="1071030" cy="1072950"/>
            <a:chOff x="6676621" y="4281248"/>
            <a:chExt cx="1071030" cy="1072950"/>
          </a:xfrm>
        </p:grpSpPr>
        <p:sp>
          <p:nvSpPr>
            <p:cNvPr id="51" name="Oval 6"/>
            <p:cNvSpPr>
              <a:spLocks noChangeArrowheads="1"/>
            </p:cNvSpPr>
            <p:nvPr/>
          </p:nvSpPr>
          <p:spPr bwMode="auto">
            <a:xfrm rot="2700000">
              <a:off x="6675661" y="4282208"/>
              <a:ext cx="1072950" cy="1071030"/>
            </a:xfrm>
            <a:prstGeom prst="rect">
              <a:avLst/>
            </a:prstGeom>
            <a:solidFill>
              <a:srgbClr val="D0CE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AutoShape 4"/>
            <p:cNvSpPr/>
            <p:nvPr/>
          </p:nvSpPr>
          <p:spPr bwMode="auto">
            <a:xfrm>
              <a:off x="6982785" y="4556330"/>
              <a:ext cx="520409" cy="5227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55" name="组合 54"/>
          <p:cNvGrpSpPr/>
          <p:nvPr/>
        </p:nvGrpSpPr>
        <p:grpSpPr>
          <a:xfrm>
            <a:off x="1002658" y="1927802"/>
            <a:ext cx="4512720" cy="1367669"/>
            <a:chOff x="1002658" y="1927802"/>
            <a:chExt cx="4512720" cy="1367669"/>
          </a:xfrm>
        </p:grpSpPr>
        <p:sp>
          <p:nvSpPr>
            <p:cNvPr id="56" name="Oval 7"/>
            <p:cNvSpPr>
              <a:spLocks noChangeArrowheads="1"/>
            </p:cNvSpPr>
            <p:nvPr/>
          </p:nvSpPr>
          <p:spPr bwMode="auto">
            <a:xfrm rot="2700000">
              <a:off x="4447228" y="2055695"/>
              <a:ext cx="1069110" cy="1067191"/>
            </a:xfrm>
            <a:prstGeom prst="rect">
              <a:avLst/>
            </a:prstGeom>
            <a:solidFill>
              <a:srgbClr val="D0CE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57" name="组合 56"/>
            <p:cNvGrpSpPr/>
            <p:nvPr/>
          </p:nvGrpSpPr>
          <p:grpSpPr>
            <a:xfrm>
              <a:off x="4716835" y="2320478"/>
              <a:ext cx="537625" cy="537627"/>
              <a:chOff x="3191434" y="2145028"/>
              <a:chExt cx="359165" cy="359165"/>
            </a:xfrm>
            <a:solidFill>
              <a:schemeClr val="bg1"/>
            </a:solidFill>
            <a:effectLst/>
          </p:grpSpPr>
          <p:sp>
            <p:nvSpPr>
              <p:cNvPr id="6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6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6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58" name="TextBox 76"/>
            <p:cNvSpPr txBox="1"/>
            <p:nvPr/>
          </p:nvSpPr>
          <p:spPr>
            <a:xfrm>
              <a:off x="2184885" y="1927802"/>
              <a:ext cx="2284695" cy="369332"/>
            </a:xfrm>
            <a:prstGeom prst="rect">
              <a:avLst/>
            </a:prstGeom>
            <a:noFill/>
            <a:effectLst/>
          </p:spPr>
          <p:txBody>
            <a:bodyPr wrap="square" rtlCol="0">
              <a:spAutoFit/>
            </a:bodyPr>
            <a:lstStyle/>
            <a:p>
              <a:pPr algn="ctr"/>
              <a:r>
                <a:rPr lang="zh-CN" altLang="en-US" dirty="0">
                  <a:solidFill>
                    <a:schemeClr val="tx1">
                      <a:lumMod val="75000"/>
                      <a:lumOff val="25000"/>
                    </a:schemeClr>
                  </a:solidFill>
                  <a:cs typeface="+mn-ea"/>
                  <a:sym typeface="+mn-lt"/>
                </a:rPr>
                <a:t>标题文字添加</a:t>
              </a:r>
              <a:endParaRPr lang="zh-CN" altLang="en-US" dirty="0">
                <a:solidFill>
                  <a:schemeClr val="tx1">
                    <a:lumMod val="75000"/>
                    <a:lumOff val="25000"/>
                  </a:schemeClr>
                </a:solidFill>
                <a:cs typeface="+mn-ea"/>
                <a:sym typeface="+mn-lt"/>
              </a:endParaRPr>
            </a:p>
          </p:txBody>
        </p:sp>
        <p:sp>
          <p:nvSpPr>
            <p:cNvPr id="59" name="文本框 58"/>
            <p:cNvSpPr txBox="1"/>
            <p:nvPr/>
          </p:nvSpPr>
          <p:spPr>
            <a:xfrm>
              <a:off x="1002658" y="2372141"/>
              <a:ext cx="3071458" cy="923330"/>
            </a:xfrm>
            <a:prstGeom prst="rect">
              <a:avLst/>
            </a:prstGeom>
            <a:noFill/>
            <a:effectLst/>
          </p:spPr>
          <p:txBody>
            <a:bodyPr wrap="square" rtlCol="0">
              <a:spAutoFit/>
            </a:bodyPr>
            <a:lstStyle/>
            <a:p>
              <a:pPr algn="r">
                <a:lnSpc>
                  <a:spcPct val="150000"/>
                </a:lnSpc>
                <a:buNone/>
              </a:pPr>
              <a:r>
                <a:rPr lang="zh-CN" altLang="en-US" sz="1200" dirty="0">
                  <a:solidFill>
                    <a:schemeClr val="tx1">
                      <a:lumMod val="85000"/>
                      <a:lumOff val="15000"/>
                    </a:schemeClr>
                  </a:solidFill>
                  <a:cs typeface="+mn-ea"/>
                  <a:sym typeface="+mn-lt"/>
                </a:rPr>
                <a:t>请在这里输入您的主要叙述内容请在这里输入您的主要叙述内</a:t>
              </a:r>
              <a:endParaRPr lang="en-US" altLang="zh-CN" sz="1200" dirty="0">
                <a:solidFill>
                  <a:schemeClr val="tx1">
                    <a:lumMod val="85000"/>
                    <a:lumOff val="15000"/>
                  </a:schemeClr>
                </a:solidFill>
                <a:cs typeface="+mn-ea"/>
                <a:sym typeface="+mn-lt"/>
              </a:endParaRPr>
            </a:p>
            <a:p>
              <a:pPr algn="r">
                <a:lnSpc>
                  <a:spcPct val="150000"/>
                </a:lnSpc>
                <a:buNone/>
              </a:pPr>
              <a:r>
                <a:rPr lang="zh-CN" altLang="en-US" sz="1200" dirty="0">
                  <a:solidFill>
                    <a:schemeClr val="tx1">
                      <a:lumMod val="85000"/>
                      <a:lumOff val="15000"/>
                    </a:schemeClr>
                  </a:solidFill>
                  <a:cs typeface="+mn-ea"/>
                  <a:sym typeface="+mn-lt"/>
                </a:rPr>
                <a:t>容请在这里输入您的主要叙述内容请在</a:t>
              </a:r>
              <a:endParaRPr lang="en-US" altLang="zh-CN" sz="1200" dirty="0">
                <a:solidFill>
                  <a:schemeClr val="tx1">
                    <a:lumMod val="85000"/>
                    <a:lumOff val="15000"/>
                  </a:schemeClr>
                </a:solidFill>
                <a:cs typeface="+mn-ea"/>
                <a:sym typeface="+mn-lt"/>
              </a:endParaRPr>
            </a:p>
          </p:txBody>
        </p:sp>
      </p:grpSp>
      <p:grpSp>
        <p:nvGrpSpPr>
          <p:cNvPr id="63" name="组合 62"/>
          <p:cNvGrpSpPr/>
          <p:nvPr/>
        </p:nvGrpSpPr>
        <p:grpSpPr>
          <a:xfrm>
            <a:off x="4446268" y="4283168"/>
            <a:ext cx="1071030" cy="1069110"/>
            <a:chOff x="4446268" y="4283168"/>
            <a:chExt cx="1071030" cy="1069110"/>
          </a:xfrm>
        </p:grpSpPr>
        <p:sp>
          <p:nvSpPr>
            <p:cNvPr id="64" name="Oval 9"/>
            <p:cNvSpPr>
              <a:spLocks noChangeArrowheads="1"/>
            </p:cNvSpPr>
            <p:nvPr/>
          </p:nvSpPr>
          <p:spPr bwMode="auto">
            <a:xfrm rot="2700000">
              <a:off x="4447228" y="4282208"/>
              <a:ext cx="1069110" cy="1071030"/>
            </a:xfrm>
            <a:prstGeom prst="rect">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65" name="Group 112"/>
            <p:cNvGrpSpPr/>
            <p:nvPr/>
          </p:nvGrpSpPr>
          <p:grpSpPr>
            <a:xfrm>
              <a:off x="4698745" y="4574573"/>
              <a:ext cx="538545" cy="504543"/>
              <a:chOff x="5368132" y="3540125"/>
              <a:chExt cx="465138" cy="435769"/>
            </a:xfrm>
            <a:solidFill>
              <a:schemeClr val="bg1"/>
            </a:solidFill>
            <a:effectLst/>
          </p:grpSpPr>
          <p:sp>
            <p:nvSpPr>
              <p:cNvPr id="68"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69"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grpSp>
        <p:nvGrpSpPr>
          <p:cNvPr id="70" name="组合 69"/>
          <p:cNvGrpSpPr/>
          <p:nvPr/>
        </p:nvGrpSpPr>
        <p:grpSpPr>
          <a:xfrm>
            <a:off x="5383388" y="3019186"/>
            <a:ext cx="1460788" cy="1463415"/>
            <a:chOff x="5383388" y="3019186"/>
            <a:chExt cx="1460788" cy="1463415"/>
          </a:xfrm>
          <a:solidFill>
            <a:schemeClr val="tx2">
              <a:lumMod val="60000"/>
              <a:lumOff val="40000"/>
            </a:schemeClr>
          </a:solidFill>
        </p:grpSpPr>
        <p:sp>
          <p:nvSpPr>
            <p:cNvPr id="71" name="Oval 7"/>
            <p:cNvSpPr>
              <a:spLocks noChangeArrowheads="1"/>
            </p:cNvSpPr>
            <p:nvPr/>
          </p:nvSpPr>
          <p:spPr bwMode="auto">
            <a:xfrm rot="2700000">
              <a:off x="5382074" y="3020500"/>
              <a:ext cx="1463415" cy="1460788"/>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2" name="TextBox 76"/>
            <p:cNvSpPr txBox="1"/>
            <p:nvPr/>
          </p:nvSpPr>
          <p:spPr>
            <a:xfrm>
              <a:off x="5720737" y="3534518"/>
              <a:ext cx="750525" cy="461665"/>
            </a:xfrm>
            <a:prstGeom prst="rect">
              <a:avLst/>
            </a:prstGeom>
            <a:grpFill/>
          </p:spPr>
          <p:txBody>
            <a:bodyPr wrap="none" rtlCol="0">
              <a:spAutoFit/>
            </a:bodyPr>
            <a:lstStyle/>
            <a:p>
              <a:pPr algn="ctr"/>
              <a:r>
                <a:rPr lang="en-US" altLang="zh-CN" sz="2400" b="1" dirty="0">
                  <a:solidFill>
                    <a:schemeClr val="bg1"/>
                  </a:solidFill>
                  <a:cs typeface="+mn-ea"/>
                  <a:sym typeface="+mn-lt"/>
                </a:rPr>
                <a:t>Title</a:t>
              </a:r>
              <a:endParaRPr lang="zh-CN" altLang="en-US" sz="2400" b="1" dirty="0">
                <a:solidFill>
                  <a:schemeClr val="bg1"/>
                </a:solidFill>
                <a:cs typeface="+mn-ea"/>
                <a:sym typeface="+mn-lt"/>
              </a:endParaRPr>
            </a:p>
          </p:txBody>
        </p:sp>
      </p:grpSp>
      <p:grpSp>
        <p:nvGrpSpPr>
          <p:cNvPr id="81" name="组合 80"/>
          <p:cNvGrpSpPr/>
          <p:nvPr/>
        </p:nvGrpSpPr>
        <p:grpSpPr>
          <a:xfrm>
            <a:off x="8117884" y="1919327"/>
            <a:ext cx="3071458" cy="1367669"/>
            <a:chOff x="1002658" y="1927802"/>
            <a:chExt cx="3071458" cy="1367669"/>
          </a:xfrm>
        </p:grpSpPr>
        <p:sp>
          <p:nvSpPr>
            <p:cNvPr id="82" name="TextBox 76"/>
            <p:cNvSpPr txBox="1"/>
            <p:nvPr/>
          </p:nvSpPr>
          <p:spPr>
            <a:xfrm>
              <a:off x="1002658" y="1927802"/>
              <a:ext cx="2284695" cy="369332"/>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标题文字添加</a:t>
              </a:r>
              <a:endParaRPr lang="zh-CN" altLang="en-US" dirty="0">
                <a:solidFill>
                  <a:schemeClr val="tx1">
                    <a:lumMod val="75000"/>
                    <a:lumOff val="25000"/>
                  </a:schemeClr>
                </a:solidFill>
                <a:cs typeface="+mn-ea"/>
                <a:sym typeface="+mn-lt"/>
              </a:endParaRPr>
            </a:p>
          </p:txBody>
        </p:sp>
        <p:sp>
          <p:nvSpPr>
            <p:cNvPr id="83" name="文本框 82"/>
            <p:cNvSpPr txBox="1"/>
            <p:nvPr/>
          </p:nvSpPr>
          <p:spPr>
            <a:xfrm>
              <a:off x="1002658" y="2372141"/>
              <a:ext cx="3071458" cy="923330"/>
            </a:xfrm>
            <a:prstGeom prst="rect">
              <a:avLst/>
            </a:prstGeom>
            <a:noFill/>
            <a:effectLst/>
          </p:spPr>
          <p:txBody>
            <a:bodyPr wrap="square" rtlCol="0">
              <a:spAutoFit/>
            </a:bodyPr>
            <a:lstStyle/>
            <a:p>
              <a:pPr>
                <a:lnSpc>
                  <a:spcPct val="150000"/>
                </a:lnSpc>
                <a:buNone/>
              </a:pPr>
              <a:r>
                <a:rPr lang="zh-CN" altLang="en-US" sz="1200" dirty="0">
                  <a:solidFill>
                    <a:schemeClr val="tx1">
                      <a:lumMod val="85000"/>
                      <a:lumOff val="15000"/>
                    </a:schemeClr>
                  </a:solidFill>
                  <a:cs typeface="+mn-ea"/>
                  <a:sym typeface="+mn-lt"/>
                </a:rPr>
                <a:t>请在这里输入您的主要叙述内容请在这里输入您的主要叙述内</a:t>
              </a:r>
              <a:endParaRPr lang="en-US" altLang="zh-CN" sz="1200" dirty="0">
                <a:solidFill>
                  <a:schemeClr val="tx1">
                    <a:lumMod val="85000"/>
                    <a:lumOff val="15000"/>
                  </a:schemeClr>
                </a:solidFill>
                <a:cs typeface="+mn-ea"/>
                <a:sym typeface="+mn-lt"/>
              </a:endParaRPr>
            </a:p>
            <a:p>
              <a:pPr>
                <a:lnSpc>
                  <a:spcPct val="150000"/>
                </a:lnSpc>
                <a:buNone/>
              </a:pPr>
              <a:r>
                <a:rPr lang="zh-CN" altLang="en-US" sz="1200" dirty="0">
                  <a:solidFill>
                    <a:schemeClr val="tx1">
                      <a:lumMod val="85000"/>
                      <a:lumOff val="15000"/>
                    </a:schemeClr>
                  </a:solidFill>
                  <a:cs typeface="+mn-ea"/>
                  <a:sym typeface="+mn-lt"/>
                </a:rPr>
                <a:t>容请在这里输入您的主要叙述内容请在</a:t>
              </a:r>
              <a:endParaRPr lang="en-US" altLang="zh-CN" sz="1200" dirty="0">
                <a:solidFill>
                  <a:schemeClr val="tx1">
                    <a:lumMod val="85000"/>
                    <a:lumOff val="15000"/>
                  </a:schemeClr>
                </a:solidFill>
                <a:cs typeface="+mn-ea"/>
                <a:sym typeface="+mn-lt"/>
              </a:endParaRPr>
            </a:p>
          </p:txBody>
        </p:sp>
      </p:grpSp>
      <p:grpSp>
        <p:nvGrpSpPr>
          <p:cNvPr id="84" name="组合 83"/>
          <p:cNvGrpSpPr/>
          <p:nvPr/>
        </p:nvGrpSpPr>
        <p:grpSpPr>
          <a:xfrm>
            <a:off x="1155058" y="4476988"/>
            <a:ext cx="3466922" cy="1367669"/>
            <a:chOff x="1002658" y="1927802"/>
            <a:chExt cx="3466922" cy="1367669"/>
          </a:xfrm>
        </p:grpSpPr>
        <p:sp>
          <p:nvSpPr>
            <p:cNvPr id="85" name="TextBox 76"/>
            <p:cNvSpPr txBox="1"/>
            <p:nvPr/>
          </p:nvSpPr>
          <p:spPr>
            <a:xfrm>
              <a:off x="2184885" y="1927802"/>
              <a:ext cx="2284695" cy="369332"/>
            </a:xfrm>
            <a:prstGeom prst="rect">
              <a:avLst/>
            </a:prstGeom>
            <a:noFill/>
            <a:effectLst/>
          </p:spPr>
          <p:txBody>
            <a:bodyPr wrap="square" rtlCol="0">
              <a:spAutoFit/>
            </a:bodyPr>
            <a:lstStyle/>
            <a:p>
              <a:pPr algn="ctr"/>
              <a:r>
                <a:rPr lang="zh-CN" altLang="en-US" dirty="0">
                  <a:solidFill>
                    <a:schemeClr val="tx1">
                      <a:lumMod val="75000"/>
                      <a:lumOff val="25000"/>
                    </a:schemeClr>
                  </a:solidFill>
                  <a:cs typeface="+mn-ea"/>
                  <a:sym typeface="+mn-lt"/>
                </a:rPr>
                <a:t>标题文字添加</a:t>
              </a:r>
              <a:endParaRPr lang="zh-CN" altLang="en-US" dirty="0">
                <a:solidFill>
                  <a:schemeClr val="tx1">
                    <a:lumMod val="75000"/>
                    <a:lumOff val="25000"/>
                  </a:schemeClr>
                </a:solidFill>
                <a:cs typeface="+mn-ea"/>
                <a:sym typeface="+mn-lt"/>
              </a:endParaRPr>
            </a:p>
          </p:txBody>
        </p:sp>
        <p:sp>
          <p:nvSpPr>
            <p:cNvPr id="86" name="文本框 85"/>
            <p:cNvSpPr txBox="1"/>
            <p:nvPr/>
          </p:nvSpPr>
          <p:spPr>
            <a:xfrm>
              <a:off x="1002658" y="2372141"/>
              <a:ext cx="3071458" cy="923330"/>
            </a:xfrm>
            <a:prstGeom prst="rect">
              <a:avLst/>
            </a:prstGeom>
            <a:noFill/>
            <a:effectLst/>
          </p:spPr>
          <p:txBody>
            <a:bodyPr wrap="square" rtlCol="0">
              <a:spAutoFit/>
            </a:bodyPr>
            <a:lstStyle/>
            <a:p>
              <a:pPr algn="r">
                <a:lnSpc>
                  <a:spcPct val="150000"/>
                </a:lnSpc>
                <a:buNone/>
              </a:pPr>
              <a:r>
                <a:rPr lang="zh-CN" altLang="en-US" sz="1200" dirty="0">
                  <a:solidFill>
                    <a:schemeClr val="tx1">
                      <a:lumMod val="85000"/>
                      <a:lumOff val="15000"/>
                    </a:schemeClr>
                  </a:solidFill>
                  <a:cs typeface="+mn-ea"/>
                  <a:sym typeface="+mn-lt"/>
                </a:rPr>
                <a:t>请在这里输入您的主要叙述内容请在这里输入您的主要叙述内</a:t>
              </a:r>
              <a:endParaRPr lang="en-US" altLang="zh-CN" sz="1200" dirty="0">
                <a:solidFill>
                  <a:schemeClr val="tx1">
                    <a:lumMod val="85000"/>
                    <a:lumOff val="15000"/>
                  </a:schemeClr>
                </a:solidFill>
                <a:cs typeface="+mn-ea"/>
                <a:sym typeface="+mn-lt"/>
              </a:endParaRPr>
            </a:p>
            <a:p>
              <a:pPr algn="r">
                <a:lnSpc>
                  <a:spcPct val="150000"/>
                </a:lnSpc>
                <a:buNone/>
              </a:pPr>
              <a:r>
                <a:rPr lang="zh-CN" altLang="en-US" sz="1200" dirty="0">
                  <a:solidFill>
                    <a:schemeClr val="tx1">
                      <a:lumMod val="85000"/>
                      <a:lumOff val="15000"/>
                    </a:schemeClr>
                  </a:solidFill>
                  <a:cs typeface="+mn-ea"/>
                  <a:sym typeface="+mn-lt"/>
                </a:rPr>
                <a:t>容请在这里输入您的主要叙述内容请在</a:t>
              </a:r>
              <a:endParaRPr lang="en-US" altLang="zh-CN" sz="1200" dirty="0">
                <a:solidFill>
                  <a:schemeClr val="tx1">
                    <a:lumMod val="85000"/>
                    <a:lumOff val="15000"/>
                  </a:schemeClr>
                </a:solidFill>
                <a:cs typeface="+mn-ea"/>
                <a:sym typeface="+mn-lt"/>
              </a:endParaRPr>
            </a:p>
          </p:txBody>
        </p:sp>
      </p:grpSp>
      <p:grpSp>
        <p:nvGrpSpPr>
          <p:cNvPr id="87" name="组合 86"/>
          <p:cNvGrpSpPr/>
          <p:nvPr/>
        </p:nvGrpSpPr>
        <p:grpSpPr>
          <a:xfrm>
            <a:off x="8180898" y="4409611"/>
            <a:ext cx="3071458" cy="1367669"/>
            <a:chOff x="1002658" y="1927802"/>
            <a:chExt cx="3071458" cy="1367669"/>
          </a:xfrm>
        </p:grpSpPr>
        <p:sp>
          <p:nvSpPr>
            <p:cNvPr id="88" name="TextBox 76"/>
            <p:cNvSpPr txBox="1"/>
            <p:nvPr/>
          </p:nvSpPr>
          <p:spPr>
            <a:xfrm>
              <a:off x="1002658" y="1927802"/>
              <a:ext cx="2284695" cy="369332"/>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标题文字添加</a:t>
              </a:r>
              <a:endParaRPr lang="zh-CN" altLang="en-US" dirty="0">
                <a:solidFill>
                  <a:schemeClr val="tx1">
                    <a:lumMod val="75000"/>
                    <a:lumOff val="25000"/>
                  </a:schemeClr>
                </a:solidFill>
                <a:cs typeface="+mn-ea"/>
                <a:sym typeface="+mn-lt"/>
              </a:endParaRPr>
            </a:p>
          </p:txBody>
        </p:sp>
        <p:sp>
          <p:nvSpPr>
            <p:cNvPr id="89" name="文本框 88"/>
            <p:cNvSpPr txBox="1"/>
            <p:nvPr/>
          </p:nvSpPr>
          <p:spPr>
            <a:xfrm>
              <a:off x="1002658" y="2372141"/>
              <a:ext cx="3071458" cy="923330"/>
            </a:xfrm>
            <a:prstGeom prst="rect">
              <a:avLst/>
            </a:prstGeom>
            <a:noFill/>
            <a:effectLst/>
          </p:spPr>
          <p:txBody>
            <a:bodyPr wrap="square" rtlCol="0">
              <a:spAutoFit/>
            </a:bodyPr>
            <a:lstStyle/>
            <a:p>
              <a:pPr>
                <a:lnSpc>
                  <a:spcPct val="150000"/>
                </a:lnSpc>
                <a:buNone/>
              </a:pPr>
              <a:r>
                <a:rPr lang="zh-CN" altLang="en-US" sz="1200" dirty="0">
                  <a:solidFill>
                    <a:schemeClr val="tx1">
                      <a:lumMod val="85000"/>
                      <a:lumOff val="15000"/>
                    </a:schemeClr>
                  </a:solidFill>
                  <a:cs typeface="+mn-ea"/>
                  <a:sym typeface="+mn-lt"/>
                </a:rPr>
                <a:t>请在这里输入您的主要叙述内容请在这里输入您的主要叙述内</a:t>
              </a:r>
              <a:endParaRPr lang="en-US" altLang="zh-CN" sz="1200" dirty="0">
                <a:solidFill>
                  <a:schemeClr val="tx1">
                    <a:lumMod val="85000"/>
                    <a:lumOff val="15000"/>
                  </a:schemeClr>
                </a:solidFill>
                <a:cs typeface="+mn-ea"/>
                <a:sym typeface="+mn-lt"/>
              </a:endParaRPr>
            </a:p>
            <a:p>
              <a:pPr>
                <a:lnSpc>
                  <a:spcPct val="150000"/>
                </a:lnSpc>
                <a:buNone/>
              </a:pPr>
              <a:r>
                <a:rPr lang="zh-CN" altLang="en-US" sz="1200" dirty="0">
                  <a:solidFill>
                    <a:schemeClr val="tx1">
                      <a:lumMod val="85000"/>
                      <a:lumOff val="15000"/>
                    </a:schemeClr>
                  </a:solidFill>
                  <a:cs typeface="+mn-ea"/>
                  <a:sym typeface="+mn-lt"/>
                </a:rPr>
                <a:t>容请在这里输入您的主要叙述内容请在</a:t>
              </a:r>
              <a:endParaRPr lang="en-US" altLang="zh-CN" sz="1200" dirty="0">
                <a:solidFill>
                  <a:schemeClr val="tx1">
                    <a:lumMod val="85000"/>
                    <a:lumOff val="15000"/>
                  </a:schemeClr>
                </a:solidFill>
                <a:cs typeface="+mn-ea"/>
                <a:sym typeface="+mn-lt"/>
              </a:endParaRPr>
            </a:p>
          </p:txBody>
        </p:sp>
      </p:grpSp>
      <p:sp>
        <p:nvSpPr>
          <p:cNvPr id="90"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p:cNvSpPr>
            <a:spLocks noChangeAspect="1"/>
          </p:cNvSpPr>
          <p:nvPr/>
        </p:nvSpPr>
        <p:spPr>
          <a:xfrm flipH="1">
            <a:off x="10235239" y="1283578"/>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2"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7" name="直接连接符 36"/>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left)">
                                      <p:cBhvr>
                                        <p:cTn id="13" dur="500"/>
                                        <p:tgtEl>
                                          <p:spTgt spid="55"/>
                                        </p:tgtEl>
                                      </p:cBhvr>
                                    </p:animEffect>
                                  </p:childTnLst>
                                </p:cTn>
                              </p:par>
                              <p:par>
                                <p:cTn id="14" presetID="22" presetClass="entr" presetSubtype="8"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22" presetClass="entr" presetSubtype="2"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right)">
                                      <p:cBhvr>
                                        <p:cTn id="19" dur="500"/>
                                        <p:tgtEl>
                                          <p:spTgt spid="45"/>
                                        </p:tgtEl>
                                      </p:cBhvr>
                                    </p:animEffect>
                                  </p:childTnLst>
                                </p:cTn>
                              </p:par>
                              <p:par>
                                <p:cTn id="20" presetID="22" presetClass="entr" presetSubtype="2"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right)">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wipe(left)">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ipe(left)">
                                      <p:cBhvr>
                                        <p:cTn id="32" dur="500"/>
                                        <p:tgtEl>
                                          <p:spTgt spid="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left)">
                                      <p:cBhvr>
                                        <p:cTn id="3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89183" y="2026106"/>
            <a:ext cx="2952900" cy="2952900"/>
            <a:chOff x="4607150" y="1970690"/>
            <a:chExt cx="2952900" cy="2952900"/>
          </a:xfrm>
        </p:grpSpPr>
        <p:grpSp>
          <p:nvGrpSpPr>
            <p:cNvPr id="2" name="组合 1"/>
            <p:cNvGrpSpPr/>
            <p:nvPr/>
          </p:nvGrpSpPr>
          <p:grpSpPr>
            <a:xfrm>
              <a:off x="4607150" y="1970690"/>
              <a:ext cx="2952900" cy="2952900"/>
              <a:chOff x="4161509" y="1554460"/>
              <a:chExt cx="3780000" cy="3780000"/>
            </a:xfrm>
          </p:grpSpPr>
          <p:sp>
            <p:nvSpPr>
              <p:cNvPr id="23" name="椭圆 22"/>
              <p:cNvSpPr>
                <a:spLocks noChangeAspect="1"/>
              </p:cNvSpPr>
              <p:nvPr/>
            </p:nvSpPr>
            <p:spPr>
              <a:xfrm>
                <a:off x="4161509" y="1554460"/>
                <a:ext cx="3780000" cy="3780000"/>
              </a:xfrm>
              <a:prstGeom prst="ellipse">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264496" y="1653240"/>
                <a:ext cx="3582445" cy="358244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p:cNvSpPr txBox="1"/>
            <p:nvPr/>
          </p:nvSpPr>
          <p:spPr>
            <a:xfrm>
              <a:off x="5157681" y="2841743"/>
              <a:ext cx="1617751" cy="1569660"/>
            </a:xfrm>
            <a:prstGeom prst="rect">
              <a:avLst/>
            </a:prstGeom>
            <a:noFill/>
            <a:effectLst/>
          </p:spPr>
          <p:txBody>
            <a:bodyPr wrap="none" rtlCol="0">
              <a:spAutoFit/>
            </a:bodyPr>
            <a:lstStyle/>
            <a:p>
              <a:r>
                <a:rPr lang="en-US" altLang="zh-CN" sz="3200" b="1" dirty="0">
                  <a:cs typeface="+mn-ea"/>
                  <a:sym typeface="+mn-lt"/>
                </a:rPr>
                <a:t>  </a:t>
              </a:r>
              <a:r>
                <a:rPr lang="en-US" altLang="zh-CN" sz="9600" b="1" dirty="0">
                  <a:solidFill>
                    <a:srgbClr val="FEFEFE"/>
                  </a:solidFill>
                  <a:cs typeface="+mn-ea"/>
                  <a:sym typeface="+mn-lt"/>
                </a:rPr>
                <a:t>04</a:t>
              </a:r>
              <a:endParaRPr lang="en-US" altLang="zh-CN" sz="8000" b="1" dirty="0">
                <a:solidFill>
                  <a:srgbClr val="FEFEFE"/>
                </a:solidFill>
                <a:cs typeface="+mn-ea"/>
                <a:sym typeface="+mn-lt"/>
              </a:endParaRPr>
            </a:p>
          </p:txBody>
        </p:sp>
      </p:grpSp>
      <p:sp>
        <p:nvSpPr>
          <p:cNvPr id="12" name="文本框 11"/>
          <p:cNvSpPr txBox="1"/>
          <p:nvPr/>
        </p:nvSpPr>
        <p:spPr>
          <a:xfrm>
            <a:off x="6600708" y="2419726"/>
            <a:ext cx="3031599" cy="923330"/>
          </a:xfrm>
          <a:prstGeom prst="rect">
            <a:avLst/>
          </a:prstGeom>
          <a:noFill/>
        </p:spPr>
        <p:txBody>
          <a:bodyPr wrap="none" rtlCol="0">
            <a:spAutoFit/>
          </a:bodyPr>
          <a:lstStyle/>
          <a:p>
            <a:r>
              <a:rPr lang="zh-CN" altLang="en-US" sz="5400" b="1" dirty="0">
                <a:solidFill>
                  <a:srgbClr val="56505A"/>
                </a:solidFill>
                <a:cs typeface="+mn-ea"/>
                <a:sym typeface="+mn-lt"/>
              </a:rPr>
              <a:t>规划展望</a:t>
            </a:r>
            <a:endParaRPr lang="zh-CN" altLang="en-US" sz="5400" b="1" dirty="0">
              <a:solidFill>
                <a:srgbClr val="56505A"/>
              </a:solidFill>
              <a:cs typeface="+mn-ea"/>
              <a:sym typeface="+mn-lt"/>
            </a:endParaRPr>
          </a:p>
        </p:txBody>
      </p:sp>
      <p:cxnSp>
        <p:nvCxnSpPr>
          <p:cNvPr id="13" name="直接连接符 12"/>
          <p:cNvCxnSpPr/>
          <p:nvPr/>
        </p:nvCxnSpPr>
        <p:spPr>
          <a:xfrm>
            <a:off x="6278038" y="3493097"/>
            <a:ext cx="3600000" cy="0"/>
          </a:xfrm>
          <a:prstGeom prst="line">
            <a:avLst/>
          </a:prstGeom>
          <a:ln>
            <a:solidFill>
              <a:srgbClr val="56505A"/>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39042" y="3681989"/>
            <a:ext cx="3877985" cy="830997"/>
          </a:xfrm>
          <a:prstGeom prst="rect">
            <a:avLst/>
          </a:prstGeom>
          <a:noFill/>
        </p:spPr>
        <p:txBody>
          <a:bodyPr wrap="none" rtlCol="0">
            <a:spAutoFit/>
          </a:bodyPr>
          <a:lstStyle/>
          <a:p>
            <a:r>
              <a:rPr lang="zh-CN" altLang="en-US" sz="4800" dirty="0">
                <a:solidFill>
                  <a:srgbClr val="56505A"/>
                </a:solidFill>
                <a:cs typeface="+mn-ea"/>
                <a:sym typeface="+mn-lt"/>
              </a:rPr>
              <a:t>对未来的目标</a:t>
            </a:r>
            <a:endParaRPr lang="zh-CN" altLang="en-US" sz="4800" dirty="0">
              <a:solidFill>
                <a:srgbClr val="56505A"/>
              </a:solidFill>
              <a:cs typeface="+mn-ea"/>
              <a:sym typeface="+mn-lt"/>
            </a:endParaRPr>
          </a:p>
        </p:txBody>
      </p:sp>
      <p:sp>
        <p:nvSpPr>
          <p:cNvPr id="18"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a:spLocks noChangeAspect="1"/>
          </p:cNvSpPr>
          <p:nvPr/>
        </p:nvSpPr>
        <p:spPr>
          <a:xfrm flipH="1">
            <a:off x="9758112" y="1303765"/>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10724" y="2129771"/>
            <a:ext cx="1436511" cy="2360121"/>
            <a:chOff x="-10724" y="2028122"/>
            <a:chExt cx="1656000" cy="2720731"/>
          </a:xfrm>
          <a:solidFill>
            <a:schemeClr val="bg1">
              <a:lumMod val="65000"/>
            </a:schemeClr>
          </a:solidFill>
        </p:grpSpPr>
        <p:sp>
          <p:nvSpPr>
            <p:cNvPr id="22" name="任意多边形 4"/>
            <p:cNvSpPr>
              <a:spLocks noChangeAspect="1"/>
            </p:cNvSpPr>
            <p:nvPr/>
          </p:nvSpPr>
          <p:spPr>
            <a:xfrm>
              <a:off x="-10724" y="2028122"/>
              <a:ext cx="1656000" cy="2720731"/>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7"/>
            <p:cNvSpPr>
              <a:spLocks noChangeAspect="1"/>
            </p:cNvSpPr>
            <p:nvPr/>
          </p:nvSpPr>
          <p:spPr>
            <a:xfrm>
              <a:off x="0" y="2146414"/>
              <a:ext cx="1533823" cy="2520000"/>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椭圆 25"/>
          <p:cNvSpPr/>
          <p:nvPr/>
        </p:nvSpPr>
        <p:spPr>
          <a:xfrm>
            <a:off x="1069931" y="4509369"/>
            <a:ext cx="715028" cy="71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4983" y="5526587"/>
            <a:ext cx="1197280" cy="119728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par>
                          <p:cTn id="14" fill="hold">
                            <p:stCondLst>
                              <p:cond delay="1500"/>
                            </p:stCondLst>
                            <p:childTnLst>
                              <p:par>
                                <p:cTn id="15" presetID="37" presetClass="entr" presetSubtype="0" fill="hold" grpId="0" nodeType="afterEffect">
                                  <p:stCondLst>
                                    <p:cond delay="0"/>
                                  </p:stCondLst>
                                  <p:iterate type="lt">
                                    <p:tmPct val="0"/>
                                  </p:iterate>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900" decel="100000" fill="hold"/>
                                        <p:tgtEl>
                                          <p:spTgt spid="1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21" fill="hold">
                            <p:stCondLst>
                              <p:cond delay="2500"/>
                            </p:stCondLst>
                            <p:childTnLst>
                              <p:par>
                                <p:cTn id="22" presetID="34" presetClass="emph" presetSubtype="0" fill="hold" grpId="1" nodeType="afterEffect">
                                  <p:stCondLst>
                                    <p:cond delay="0"/>
                                  </p:stCondLst>
                                  <p:iterate type="lt">
                                    <p:tmPct val="10000"/>
                                  </p:iterate>
                                  <p:childTnLst>
                                    <p:animMotion origin="layout" path="M -6.25E-7 2.96296E-6 L -6.25E-7 -0.07223 " pathEditMode="relative" rAng="0" ptsTypes="AA">
                                      <p:cBhvr>
                                        <p:cTn id="23" dur="250" accel="50000" decel="50000" autoRev="1" fill="hold">
                                          <p:stCondLst>
                                            <p:cond delay="0"/>
                                          </p:stCondLst>
                                        </p:cTn>
                                        <p:tgtEl>
                                          <p:spTgt spid="12"/>
                                        </p:tgtEl>
                                        <p:attrNameLst>
                                          <p:attrName>ppt_x</p:attrName>
                                          <p:attrName>ppt_y</p:attrName>
                                        </p:attrNameLst>
                                      </p:cBhvr>
                                      <p:rCtr x="0" y="-3611"/>
                                    </p:animMotion>
                                    <p:animRot by="1500000">
                                      <p:cBhvr>
                                        <p:cTn id="24" dur="125" fill="hold">
                                          <p:stCondLst>
                                            <p:cond delay="0"/>
                                          </p:stCondLst>
                                        </p:cTn>
                                        <p:tgtEl>
                                          <p:spTgt spid="12"/>
                                        </p:tgtEl>
                                        <p:attrNameLst>
                                          <p:attrName>r</p:attrName>
                                        </p:attrNameLst>
                                      </p:cBhvr>
                                    </p:animRot>
                                    <p:animRot by="-1500000">
                                      <p:cBhvr>
                                        <p:cTn id="25" dur="125" fill="hold">
                                          <p:stCondLst>
                                            <p:cond delay="125"/>
                                          </p:stCondLst>
                                        </p:cTn>
                                        <p:tgtEl>
                                          <p:spTgt spid="12"/>
                                        </p:tgtEl>
                                        <p:attrNameLst>
                                          <p:attrName>r</p:attrName>
                                        </p:attrNameLst>
                                      </p:cBhvr>
                                    </p:animRot>
                                    <p:animRot by="-1500000">
                                      <p:cBhvr>
                                        <p:cTn id="26" dur="125" fill="hold">
                                          <p:stCondLst>
                                            <p:cond delay="250"/>
                                          </p:stCondLst>
                                        </p:cTn>
                                        <p:tgtEl>
                                          <p:spTgt spid="12"/>
                                        </p:tgtEl>
                                        <p:attrNameLst>
                                          <p:attrName>r</p:attrName>
                                        </p:attrNameLst>
                                      </p:cBhvr>
                                    </p:animRot>
                                    <p:animRot by="1500000">
                                      <p:cBhvr>
                                        <p:cTn id="27" dur="125" fill="hold">
                                          <p:stCondLst>
                                            <p:cond delay="375"/>
                                          </p:stCondLst>
                                        </p:cTn>
                                        <p:tgtEl>
                                          <p:spTgt spid="12"/>
                                        </p:tgtEl>
                                        <p:attrNameLst>
                                          <p:attrName>r</p:attrName>
                                        </p:attrNameLst>
                                      </p:cBhvr>
                                    </p:animRot>
                                  </p:childTnLst>
                                </p:cTn>
                              </p:par>
                            </p:childTnLst>
                          </p:cTn>
                        </p:par>
                        <p:par>
                          <p:cTn id="28" fill="hold">
                            <p:stCondLst>
                              <p:cond delay="3150"/>
                            </p:stCondLst>
                            <p:childTnLst>
                              <p:par>
                                <p:cTn id="29" presetID="16" presetClass="entr" presetSubtype="37"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Vertical)">
                                      <p:cBhvr>
                                        <p:cTn id="31" dur="500"/>
                                        <p:tgtEl>
                                          <p:spTgt spid="13"/>
                                        </p:tgtEl>
                                      </p:cBhvr>
                                    </p:animEffect>
                                  </p:childTnLst>
                                </p:cTn>
                              </p:par>
                            </p:childTnLst>
                          </p:cTn>
                        </p:par>
                        <p:par>
                          <p:cTn id="32" fill="hold">
                            <p:stCondLst>
                              <p:cond delay="365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par>
                          <p:cTn id="38" fill="hold">
                            <p:stCondLst>
                              <p:cond delay="4650"/>
                            </p:stCondLst>
                            <p:childTnLst>
                              <p:par>
                                <p:cTn id="39" presetID="2" presetClass="entr" presetSubtype="8" decel="3800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750" fill="hold"/>
                                        <p:tgtEl>
                                          <p:spTgt spid="21"/>
                                        </p:tgtEl>
                                        <p:attrNameLst>
                                          <p:attrName>ppt_x</p:attrName>
                                        </p:attrNameLst>
                                      </p:cBhvr>
                                      <p:tavLst>
                                        <p:tav tm="0">
                                          <p:val>
                                            <p:strVal val="0-#ppt_w/2"/>
                                          </p:val>
                                        </p:tav>
                                        <p:tav tm="100000">
                                          <p:val>
                                            <p:strVal val="#ppt_x"/>
                                          </p:val>
                                        </p:tav>
                                      </p:tavLst>
                                    </p:anim>
                                    <p:anim calcmode="lin" valueType="num">
                                      <p:cBhvr additive="base">
                                        <p:cTn id="42" dur="75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rot="16200000">
            <a:off x="-1196771" y="1572511"/>
            <a:ext cx="4619333" cy="2306628"/>
          </a:xfrm>
          <a:custGeom>
            <a:avLst/>
            <a:gdLst>
              <a:gd name="connsiteX0" fmla="*/ 0 w 5424462"/>
              <a:gd name="connsiteY0" fmla="*/ 0 h 2708663"/>
              <a:gd name="connsiteX1" fmla="*/ 5424462 w 5424462"/>
              <a:gd name="connsiteY1" fmla="*/ 0 h 2708663"/>
              <a:gd name="connsiteX2" fmla="*/ 5410648 w 5424462"/>
              <a:gd name="connsiteY2" fmla="*/ 273571 h 2708663"/>
              <a:gd name="connsiteX3" fmla="*/ 2712231 w 5424462"/>
              <a:gd name="connsiteY3" fmla="*/ 2708663 h 2708663"/>
              <a:gd name="connsiteX4" fmla="*/ 13814 w 5424462"/>
              <a:gd name="connsiteY4" fmla="*/ 273571 h 2708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4462" h="2708663">
                <a:moveTo>
                  <a:pt x="0" y="0"/>
                </a:moveTo>
                <a:lnTo>
                  <a:pt x="5424462" y="0"/>
                </a:lnTo>
                <a:lnTo>
                  <a:pt x="5410648" y="273571"/>
                </a:lnTo>
                <a:cubicBezTo>
                  <a:pt x="5271745" y="1641326"/>
                  <a:pt x="4116633" y="2708663"/>
                  <a:pt x="2712231" y="2708663"/>
                </a:cubicBezTo>
                <a:cubicBezTo>
                  <a:pt x="1307829" y="2708663"/>
                  <a:pt x="152717" y="1641326"/>
                  <a:pt x="13814" y="273571"/>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26"/>
          <p:cNvSpPr/>
          <p:nvPr/>
        </p:nvSpPr>
        <p:spPr>
          <a:xfrm>
            <a:off x="9470499" y="-13023"/>
            <a:ext cx="2065008" cy="1635827"/>
          </a:xfrm>
          <a:custGeom>
            <a:avLst/>
            <a:gdLst>
              <a:gd name="connsiteX0" fmla="*/ 195808 w 2065008"/>
              <a:gd name="connsiteY0" fmla="*/ 0 h 1635827"/>
              <a:gd name="connsiteX1" fmla="*/ 1869200 w 2065008"/>
              <a:gd name="connsiteY1" fmla="*/ 0 h 1635827"/>
              <a:gd name="connsiteX2" fmla="*/ 1888673 w 2065008"/>
              <a:gd name="connsiteY2" fmla="*/ 26040 h 1635827"/>
              <a:gd name="connsiteX3" fmla="*/ 2065008 w 2065008"/>
              <a:gd name="connsiteY3" fmla="*/ 603323 h 1635827"/>
              <a:gd name="connsiteX4" fmla="*/ 1032504 w 2065008"/>
              <a:gd name="connsiteY4" fmla="*/ 1635827 h 1635827"/>
              <a:gd name="connsiteX5" fmla="*/ 0 w 2065008"/>
              <a:gd name="connsiteY5" fmla="*/ 603323 h 1635827"/>
              <a:gd name="connsiteX6" fmla="*/ 176336 w 2065008"/>
              <a:gd name="connsiteY6" fmla="*/ 26040 h 163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5008" h="1635827">
                <a:moveTo>
                  <a:pt x="195808" y="0"/>
                </a:moveTo>
                <a:lnTo>
                  <a:pt x="1869200" y="0"/>
                </a:lnTo>
                <a:lnTo>
                  <a:pt x="1888673" y="26040"/>
                </a:lnTo>
                <a:cubicBezTo>
                  <a:pt x="2000002" y="190829"/>
                  <a:pt x="2065008" y="389485"/>
                  <a:pt x="2065008" y="603323"/>
                </a:cubicBezTo>
                <a:cubicBezTo>
                  <a:pt x="2065008" y="1173559"/>
                  <a:pt x="1602740" y="1635827"/>
                  <a:pt x="1032504" y="1635827"/>
                </a:cubicBezTo>
                <a:cubicBezTo>
                  <a:pt x="462268" y="1635827"/>
                  <a:pt x="0" y="1173559"/>
                  <a:pt x="0" y="603323"/>
                </a:cubicBezTo>
                <a:cubicBezTo>
                  <a:pt x="0" y="389485"/>
                  <a:pt x="65006" y="190829"/>
                  <a:pt x="176336" y="2604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8515423" y="2514961"/>
            <a:ext cx="906192" cy="906192"/>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7157621" y="733630"/>
            <a:ext cx="976532" cy="97653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4171602" y="2551356"/>
            <a:ext cx="688009" cy="584775"/>
          </a:xfrm>
          <a:prstGeom prst="rect">
            <a:avLst/>
          </a:prstGeom>
          <a:noFill/>
          <a:effectLst/>
        </p:spPr>
        <p:txBody>
          <a:bodyPr wrap="none" rtlCol="0">
            <a:spAutoFit/>
          </a:bodyPr>
          <a:lstStyle/>
          <a:p>
            <a:r>
              <a:rPr lang="en-US" altLang="zh-CN" sz="3200" b="1" dirty="0">
                <a:cs typeface="+mn-ea"/>
                <a:sym typeface="+mn-lt"/>
              </a:rPr>
              <a:t>  </a:t>
            </a:r>
            <a:r>
              <a:rPr lang="en-US" altLang="zh-CN" sz="3200" b="1" dirty="0">
                <a:solidFill>
                  <a:srgbClr val="56505A"/>
                </a:solidFill>
                <a:cs typeface="+mn-ea"/>
                <a:sym typeface="+mn-lt"/>
              </a:rPr>
              <a:t>1.</a:t>
            </a:r>
            <a:endParaRPr lang="en-US" altLang="zh-CN" sz="2400" b="1" dirty="0">
              <a:solidFill>
                <a:srgbClr val="56505A"/>
              </a:solidFill>
              <a:cs typeface="+mn-ea"/>
              <a:sym typeface="+mn-lt"/>
            </a:endParaRPr>
          </a:p>
        </p:txBody>
      </p:sp>
      <p:sp>
        <p:nvSpPr>
          <p:cNvPr id="32" name="文本框 31"/>
          <p:cNvSpPr txBox="1"/>
          <p:nvPr/>
        </p:nvSpPr>
        <p:spPr>
          <a:xfrm>
            <a:off x="4171602" y="3451352"/>
            <a:ext cx="688009" cy="584775"/>
          </a:xfrm>
          <a:prstGeom prst="rect">
            <a:avLst/>
          </a:prstGeom>
          <a:noFill/>
          <a:effectLst/>
        </p:spPr>
        <p:txBody>
          <a:bodyPr wrap="none" rtlCol="0">
            <a:spAutoFit/>
          </a:bodyPr>
          <a:lstStyle/>
          <a:p>
            <a:r>
              <a:rPr lang="en-US" altLang="zh-CN" sz="3200" b="1" dirty="0">
                <a:solidFill>
                  <a:schemeClr val="tx2">
                    <a:lumMod val="60000"/>
                    <a:lumOff val="40000"/>
                  </a:schemeClr>
                </a:solidFill>
                <a:cs typeface="+mn-ea"/>
                <a:sym typeface="+mn-lt"/>
              </a:rPr>
              <a:t>  2.</a:t>
            </a:r>
            <a:endParaRPr lang="en-US" altLang="zh-CN" sz="2400" b="1" dirty="0">
              <a:solidFill>
                <a:schemeClr val="tx2">
                  <a:lumMod val="60000"/>
                  <a:lumOff val="40000"/>
                </a:schemeClr>
              </a:solidFill>
              <a:cs typeface="+mn-ea"/>
              <a:sym typeface="+mn-lt"/>
            </a:endParaRPr>
          </a:p>
        </p:txBody>
      </p:sp>
      <p:sp>
        <p:nvSpPr>
          <p:cNvPr id="33" name="文本框 32"/>
          <p:cNvSpPr txBox="1"/>
          <p:nvPr/>
        </p:nvSpPr>
        <p:spPr>
          <a:xfrm>
            <a:off x="4149160" y="4351348"/>
            <a:ext cx="710451" cy="646331"/>
          </a:xfrm>
          <a:prstGeom prst="rect">
            <a:avLst/>
          </a:prstGeom>
          <a:noFill/>
          <a:effectLst/>
        </p:spPr>
        <p:txBody>
          <a:bodyPr wrap="none" rtlCol="0">
            <a:spAutoFit/>
          </a:bodyPr>
          <a:lstStyle/>
          <a:p>
            <a:r>
              <a:rPr lang="en-US" altLang="zh-CN" sz="3600" b="1" dirty="0">
                <a:cs typeface="+mn-ea"/>
                <a:sym typeface="+mn-lt"/>
              </a:rPr>
              <a:t>  </a:t>
            </a:r>
            <a:r>
              <a:rPr lang="en-US" altLang="zh-CN" sz="3200" b="1" dirty="0">
                <a:solidFill>
                  <a:srgbClr val="56505A"/>
                </a:solidFill>
                <a:cs typeface="+mn-ea"/>
                <a:sym typeface="+mn-lt"/>
              </a:rPr>
              <a:t>3.</a:t>
            </a:r>
            <a:endParaRPr lang="en-US" altLang="zh-CN" sz="2400" b="1" dirty="0">
              <a:solidFill>
                <a:srgbClr val="56505A"/>
              </a:solidFill>
              <a:cs typeface="+mn-ea"/>
              <a:sym typeface="+mn-lt"/>
            </a:endParaRPr>
          </a:p>
        </p:txBody>
      </p:sp>
      <p:sp>
        <p:nvSpPr>
          <p:cNvPr id="34" name="文本框 33"/>
          <p:cNvSpPr txBox="1"/>
          <p:nvPr/>
        </p:nvSpPr>
        <p:spPr>
          <a:xfrm>
            <a:off x="4171602" y="5375334"/>
            <a:ext cx="688009" cy="584775"/>
          </a:xfrm>
          <a:prstGeom prst="rect">
            <a:avLst/>
          </a:prstGeom>
          <a:noFill/>
          <a:effectLst/>
        </p:spPr>
        <p:txBody>
          <a:bodyPr wrap="none" rtlCol="0">
            <a:spAutoFit/>
          </a:bodyPr>
          <a:lstStyle/>
          <a:p>
            <a:r>
              <a:rPr lang="en-US" altLang="zh-CN" sz="3200" b="1" dirty="0">
                <a:solidFill>
                  <a:schemeClr val="tx2">
                    <a:lumMod val="60000"/>
                    <a:lumOff val="40000"/>
                  </a:schemeClr>
                </a:solidFill>
                <a:cs typeface="+mn-ea"/>
                <a:sym typeface="+mn-lt"/>
              </a:rPr>
              <a:t>  4.</a:t>
            </a:r>
            <a:endParaRPr lang="en-US" altLang="zh-CN" sz="2400" b="1" dirty="0">
              <a:solidFill>
                <a:schemeClr val="tx2">
                  <a:lumMod val="60000"/>
                  <a:lumOff val="40000"/>
                </a:schemeClr>
              </a:solidFill>
              <a:cs typeface="+mn-ea"/>
              <a:sym typeface="+mn-lt"/>
            </a:endParaRPr>
          </a:p>
        </p:txBody>
      </p:sp>
      <p:cxnSp>
        <p:nvCxnSpPr>
          <p:cNvPr id="39" name="直接连接符 38"/>
          <p:cNvCxnSpPr/>
          <p:nvPr/>
        </p:nvCxnSpPr>
        <p:spPr>
          <a:xfrm>
            <a:off x="5101166" y="2590545"/>
            <a:ext cx="0" cy="3600000"/>
          </a:xfrm>
          <a:prstGeom prst="line">
            <a:avLst/>
          </a:prstGeom>
          <a:ln>
            <a:solidFill>
              <a:srgbClr val="56505A"/>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303021" y="2489800"/>
            <a:ext cx="2082621" cy="646331"/>
          </a:xfrm>
          <a:prstGeom prst="rect">
            <a:avLst/>
          </a:prstGeom>
          <a:noFill/>
        </p:spPr>
        <p:txBody>
          <a:bodyPr wrap="none" rtlCol="0">
            <a:spAutoFit/>
          </a:bodyPr>
          <a:lstStyle/>
          <a:p>
            <a:r>
              <a:rPr lang="zh-CN" altLang="en-US" sz="3600" b="1" dirty="0">
                <a:solidFill>
                  <a:srgbClr val="56505A"/>
                </a:solidFill>
                <a:cs typeface="+mn-ea"/>
                <a:sym typeface="+mn-lt"/>
              </a:rPr>
              <a:t>个人信息</a:t>
            </a:r>
            <a:endParaRPr lang="zh-CN" altLang="en-US" sz="3600" b="1" dirty="0">
              <a:solidFill>
                <a:srgbClr val="56505A"/>
              </a:solidFill>
              <a:cs typeface="+mn-ea"/>
              <a:sym typeface="+mn-lt"/>
            </a:endParaRPr>
          </a:p>
        </p:txBody>
      </p:sp>
      <p:sp>
        <p:nvSpPr>
          <p:cNvPr id="41" name="文本框 40"/>
          <p:cNvSpPr txBox="1"/>
          <p:nvPr/>
        </p:nvSpPr>
        <p:spPr>
          <a:xfrm>
            <a:off x="5303021" y="3439034"/>
            <a:ext cx="2031325" cy="646331"/>
          </a:xfrm>
          <a:prstGeom prst="rect">
            <a:avLst/>
          </a:prstGeom>
          <a:noFill/>
        </p:spPr>
        <p:txBody>
          <a:bodyPr wrap="none" rtlCol="0">
            <a:spAutoFit/>
          </a:bodyPr>
          <a:lstStyle/>
          <a:p>
            <a:r>
              <a:rPr lang="zh-CN" altLang="en-US" sz="3600" b="1" dirty="0" smtClean="0">
                <a:solidFill>
                  <a:schemeClr val="tx2">
                    <a:lumMod val="60000"/>
                    <a:lumOff val="40000"/>
                  </a:schemeClr>
                </a:solidFill>
                <a:cs typeface="+mn-ea"/>
                <a:sym typeface="+mn-lt"/>
              </a:rPr>
              <a:t>专业认知</a:t>
            </a:r>
            <a:endParaRPr lang="zh-CN" altLang="en-US" sz="3600" b="1" dirty="0">
              <a:solidFill>
                <a:schemeClr val="tx2">
                  <a:lumMod val="60000"/>
                  <a:lumOff val="40000"/>
                </a:schemeClr>
              </a:solidFill>
              <a:cs typeface="+mn-ea"/>
              <a:sym typeface="+mn-lt"/>
            </a:endParaRPr>
          </a:p>
        </p:txBody>
      </p:sp>
      <p:sp>
        <p:nvSpPr>
          <p:cNvPr id="42" name="文本框 41"/>
          <p:cNvSpPr txBox="1"/>
          <p:nvPr/>
        </p:nvSpPr>
        <p:spPr>
          <a:xfrm>
            <a:off x="5302951" y="4388268"/>
            <a:ext cx="2031325" cy="646331"/>
          </a:xfrm>
          <a:prstGeom prst="rect">
            <a:avLst/>
          </a:prstGeom>
          <a:noFill/>
        </p:spPr>
        <p:txBody>
          <a:bodyPr wrap="none" rtlCol="0">
            <a:spAutoFit/>
          </a:bodyPr>
          <a:lstStyle/>
          <a:p>
            <a:r>
              <a:rPr lang="zh-CN" altLang="en-US" sz="3600" b="1" dirty="0" smtClean="0">
                <a:solidFill>
                  <a:srgbClr val="56505A"/>
                </a:solidFill>
                <a:cs typeface="+mn-ea"/>
                <a:sym typeface="+mn-lt"/>
              </a:rPr>
              <a:t>个人能力</a:t>
            </a:r>
            <a:endParaRPr lang="zh-CN" altLang="en-US" sz="3600" b="1" dirty="0">
              <a:solidFill>
                <a:srgbClr val="56505A"/>
              </a:solidFill>
              <a:cs typeface="+mn-ea"/>
              <a:sym typeface="+mn-lt"/>
            </a:endParaRPr>
          </a:p>
        </p:txBody>
      </p:sp>
      <p:sp>
        <p:nvSpPr>
          <p:cNvPr id="43" name="文本框 42"/>
          <p:cNvSpPr txBox="1"/>
          <p:nvPr/>
        </p:nvSpPr>
        <p:spPr>
          <a:xfrm>
            <a:off x="5245884" y="5337502"/>
            <a:ext cx="2082621" cy="646331"/>
          </a:xfrm>
          <a:prstGeom prst="rect">
            <a:avLst/>
          </a:prstGeom>
          <a:noFill/>
        </p:spPr>
        <p:txBody>
          <a:bodyPr wrap="none" rtlCol="0">
            <a:spAutoFit/>
          </a:bodyPr>
          <a:lstStyle/>
          <a:p>
            <a:r>
              <a:rPr lang="zh-CN" altLang="en-US" sz="3600" b="1" dirty="0">
                <a:solidFill>
                  <a:schemeClr val="tx2">
                    <a:lumMod val="60000"/>
                    <a:lumOff val="40000"/>
                  </a:schemeClr>
                </a:solidFill>
                <a:cs typeface="+mn-ea"/>
                <a:sym typeface="+mn-lt"/>
              </a:rPr>
              <a:t>规划展望</a:t>
            </a:r>
            <a:endParaRPr lang="zh-CN" altLang="en-US" sz="3600" b="1" dirty="0">
              <a:solidFill>
                <a:schemeClr val="tx2">
                  <a:lumMod val="60000"/>
                  <a:lumOff val="40000"/>
                </a:schemeClr>
              </a:solidFill>
              <a:cs typeface="+mn-ea"/>
              <a:sym typeface="+mn-lt"/>
            </a:endParaRPr>
          </a:p>
        </p:txBody>
      </p:sp>
      <p:sp>
        <p:nvSpPr>
          <p:cNvPr id="44" name="文本框 4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0419" y="1609925"/>
            <a:ext cx="615553" cy="2231797"/>
          </a:xfrm>
          <a:prstGeom prst="rect">
            <a:avLst/>
          </a:prstGeom>
          <a:noFill/>
          <a:effectLst/>
        </p:spPr>
        <p:txBody>
          <a:bodyPr vert="eaVert" wrap="square" rtlCol="0">
            <a:spAutoFit/>
          </a:bodyPr>
          <a:lstStyle/>
          <a:p>
            <a:r>
              <a:rPr lang="en-US" altLang="zh-CN" sz="2800" dirty="0">
                <a:solidFill>
                  <a:schemeClr val="bg1"/>
                </a:solidFill>
                <a:cs typeface="+mn-ea"/>
                <a:sym typeface="+mn-lt"/>
              </a:rPr>
              <a:t>CONCENTS</a:t>
            </a:r>
            <a:endParaRPr lang="zh-CN" altLang="en-US" sz="1100" dirty="0">
              <a:solidFill>
                <a:schemeClr val="bg1"/>
              </a:solidFill>
              <a:cs typeface="+mn-ea"/>
              <a:sym typeface="+mn-lt"/>
            </a:endParaRPr>
          </a:p>
        </p:txBody>
      </p:sp>
      <p:sp>
        <p:nvSpPr>
          <p:cNvPr id="45" name="文本框 20"/>
          <p:cNvSpPr>
            <a:spLocks noChangeArrowheads="1"/>
          </p:cNvSpPr>
          <p:nvPr/>
        </p:nvSpPr>
        <p:spPr bwMode="auto">
          <a:xfrm rot="16200000">
            <a:off x="207922" y="2217993"/>
            <a:ext cx="20313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b="1" dirty="0">
                <a:solidFill>
                  <a:schemeClr val="bg1"/>
                </a:solidFill>
                <a:latin typeface="+mn-lt"/>
                <a:ea typeface="+mn-ea"/>
                <a:cs typeface="+mn-ea"/>
                <a:sym typeface="+mn-lt"/>
              </a:rPr>
              <a:t>目  录</a:t>
            </a:r>
            <a:endParaRPr lang="en-US" altLang="en-US" sz="6000" b="1"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38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par>
                                <p:cTn id="13" presetID="9" presetClass="entr" presetSubtype="0" fill="hold" grpId="0"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50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par>
                          <p:cTn id="19" fill="hold">
                            <p:stCondLst>
                              <p:cond delay="1500"/>
                            </p:stCondLst>
                            <p:childTnLst>
                              <p:par>
                                <p:cTn id="20" presetID="16" presetClass="entr" presetSubtype="42"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outHorizontal)">
                                      <p:cBhvr>
                                        <p:cTn id="22" dur="500"/>
                                        <p:tgtEl>
                                          <p:spTgt spid="39"/>
                                        </p:tgtEl>
                                      </p:cBhvr>
                                    </p:animEffect>
                                  </p:childTnLst>
                                </p:cTn>
                              </p:par>
                            </p:childTnLst>
                          </p:cTn>
                        </p:par>
                        <p:par>
                          <p:cTn id="23" fill="hold">
                            <p:stCondLst>
                              <p:cond delay="2000"/>
                            </p:stCondLst>
                            <p:childTnLst>
                              <p:par>
                                <p:cTn id="24" presetID="52"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Scale>
                                      <p:cBhvr>
                                        <p:cTn id="26"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45"/>
                                        </p:tgtEl>
                                        <p:attrNameLst>
                                          <p:attrName>ppt_x</p:attrName>
                                          <p:attrName>ppt_y</p:attrName>
                                        </p:attrNameLst>
                                      </p:cBhvr>
                                    </p:animMotion>
                                    <p:animEffect transition="in" filter="fade">
                                      <p:cBhvr>
                                        <p:cTn id="28" dur="1000"/>
                                        <p:tgtEl>
                                          <p:spTgt spid="45"/>
                                        </p:tgtEl>
                                      </p:cBhvr>
                                    </p:animEffect>
                                  </p:childTnLst>
                                </p:cTn>
                              </p:par>
                            </p:childTnLst>
                          </p:cTn>
                        </p:par>
                        <p:par>
                          <p:cTn id="29" fill="hold">
                            <p:stCondLst>
                              <p:cond delay="3000"/>
                            </p:stCondLst>
                            <p:childTnLst>
                              <p:par>
                                <p:cTn id="30" presetID="26" presetClass="emph" presetSubtype="0" fill="hold" grpId="1" nodeType="afterEffect">
                                  <p:stCondLst>
                                    <p:cond delay="0"/>
                                  </p:stCondLst>
                                  <p:childTnLst>
                                    <p:animEffect transition="out" filter="fade">
                                      <p:cBhvr>
                                        <p:cTn id="31" dur="500" tmFilter="0, 0; .2, .5; .8, .5; 1, 0"/>
                                        <p:tgtEl>
                                          <p:spTgt spid="45"/>
                                        </p:tgtEl>
                                      </p:cBhvr>
                                    </p:animEffect>
                                    <p:animScale>
                                      <p:cBhvr>
                                        <p:cTn id="32" dur="250" autoRev="1" fill="hold"/>
                                        <p:tgtEl>
                                          <p:spTgt spid="45"/>
                                        </p:tgtEl>
                                      </p:cBhvr>
                                      <p:by x="105000" y="105000"/>
                                    </p:animScale>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750"/>
                                        <p:tgtEl>
                                          <p:spTgt spid="40"/>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750"/>
                                        <p:tgtEl>
                                          <p:spTgt spid="41"/>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750"/>
                                        <p:tgtEl>
                                          <p:spTgt spid="42"/>
                                        </p:tgtEl>
                                      </p:cBhvr>
                                    </p:animEffect>
                                  </p:childTnLst>
                                </p:cTn>
                              </p:par>
                            </p:childTnLst>
                          </p:cTn>
                        </p:par>
                        <p:par>
                          <p:cTn id="64" fill="hold">
                            <p:stCondLst>
                              <p:cond delay="8000"/>
                            </p:stCondLst>
                            <p:childTnLst>
                              <p:par>
                                <p:cTn id="65" presetID="22" presetClass="entr" presetSubtype="8"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1" grpId="0"/>
      <p:bldP spid="32" grpId="0"/>
      <p:bldP spid="33" grpId="0"/>
      <p:bldP spid="34" grpId="0"/>
      <p:bldP spid="40" grpId="0"/>
      <p:bldP spid="41" grpId="0"/>
      <p:bldP spid="42" grpId="0"/>
      <p:bldP spid="43" grpId="0"/>
      <p:bldP spid="44" grpId="0"/>
      <p:bldP spid="45" grpId="0"/>
      <p:bldP spid="4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743199" y="208738"/>
            <a:ext cx="4358886" cy="923330"/>
          </a:xfrm>
          <a:prstGeom prst="rect">
            <a:avLst/>
          </a:prstGeom>
          <a:noFill/>
        </p:spPr>
        <p:txBody>
          <a:bodyPr wrap="square" rtlCol="0">
            <a:spAutoFit/>
          </a:bodyPr>
          <a:lstStyle/>
          <a:p>
            <a:r>
              <a:rPr lang="zh-CN" altLang="en-US" sz="5400" b="1" dirty="0" smtClean="0">
                <a:solidFill>
                  <a:srgbClr val="56505A"/>
                </a:solidFill>
                <a:cs typeface="+mn-ea"/>
                <a:sym typeface="+mn-lt"/>
              </a:rPr>
              <a:t>读研期间规划</a:t>
            </a:r>
            <a:endParaRPr lang="zh-CN" altLang="en-US" sz="5400" b="1" dirty="0">
              <a:solidFill>
                <a:srgbClr val="56505A"/>
              </a:solidFill>
              <a:cs typeface="+mn-ea"/>
              <a:sym typeface="+mn-lt"/>
            </a:endParaRPr>
          </a:p>
        </p:txBody>
      </p:sp>
      <p:graphicFrame>
        <p:nvGraphicFramePr>
          <p:cNvPr id="43" name="图表 42"/>
          <p:cNvGraphicFramePr/>
          <p:nvPr/>
        </p:nvGraphicFramePr>
        <p:xfrm>
          <a:off x="5575738" y="1278041"/>
          <a:ext cx="5284738" cy="5016699"/>
        </p:xfrm>
        <a:graphic>
          <a:graphicData uri="http://schemas.openxmlformats.org/drawingml/2006/chart">
            <c:chart xmlns:c="http://schemas.openxmlformats.org/drawingml/2006/chart" xmlns:r="http://schemas.openxmlformats.org/officeDocument/2006/relationships" r:id="rId1"/>
          </a:graphicData>
        </a:graphic>
      </p:graphicFrame>
      <p:grpSp>
        <p:nvGrpSpPr>
          <p:cNvPr id="44" name="组合 43"/>
          <p:cNvGrpSpPr/>
          <p:nvPr/>
        </p:nvGrpSpPr>
        <p:grpSpPr>
          <a:xfrm>
            <a:off x="1156697" y="1747002"/>
            <a:ext cx="4216344" cy="751508"/>
            <a:chOff x="1156697" y="1747002"/>
            <a:chExt cx="4216344" cy="751508"/>
          </a:xfrm>
        </p:grpSpPr>
        <p:sp>
          <p:nvSpPr>
            <p:cNvPr id="45" name="Oval 26"/>
            <p:cNvSpPr>
              <a:spLocks noChangeArrowheads="1"/>
            </p:cNvSpPr>
            <p:nvPr/>
          </p:nvSpPr>
          <p:spPr bwMode="auto">
            <a:xfrm>
              <a:off x="1156697" y="1747002"/>
              <a:ext cx="751509" cy="751508"/>
            </a:xfrm>
            <a:prstGeom prst="roundRect">
              <a:avLst/>
            </a:prstGeom>
            <a:solidFill>
              <a:schemeClr val="tx2">
                <a:lumMod val="60000"/>
                <a:lumOff val="40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chemeClr val="tx1">
                    <a:lumMod val="65000"/>
                    <a:lumOff val="35000"/>
                  </a:schemeClr>
                </a:solidFill>
                <a:latin typeface="+mn-lt"/>
                <a:ea typeface="+mn-ea"/>
                <a:cs typeface="+mn-ea"/>
                <a:sym typeface="+mn-lt"/>
              </a:endParaRPr>
            </a:p>
          </p:txBody>
        </p:sp>
        <p:sp>
          <p:nvSpPr>
            <p:cNvPr id="46" name="Freeform 6"/>
            <p:cNvSpPr>
              <a:spLocks noEditPoints="1"/>
            </p:cNvSpPr>
            <p:nvPr/>
          </p:nvSpPr>
          <p:spPr bwMode="auto">
            <a:xfrm>
              <a:off x="1298043" y="1882870"/>
              <a:ext cx="468818" cy="479775"/>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solidFill>
                  <a:schemeClr val="tx1">
                    <a:lumMod val="65000"/>
                    <a:lumOff val="35000"/>
                  </a:schemeClr>
                </a:solidFill>
                <a:cs typeface="+mn-ea"/>
                <a:sym typeface="+mn-lt"/>
              </a:endParaRPr>
            </a:p>
          </p:txBody>
        </p:sp>
        <p:sp>
          <p:nvSpPr>
            <p:cNvPr id="47" name="文本框 46"/>
            <p:cNvSpPr txBox="1"/>
            <p:nvPr/>
          </p:nvSpPr>
          <p:spPr>
            <a:xfrm>
              <a:off x="2049552" y="1852327"/>
              <a:ext cx="3323489" cy="616836"/>
            </a:xfrm>
            <a:prstGeom prst="rect">
              <a:avLst/>
            </a:prstGeom>
            <a:noFill/>
          </p:spPr>
          <p:txBody>
            <a:bodyPr wrap="square" rtlCol="0">
              <a:spAutoFit/>
            </a:bodyPr>
            <a:lstStyle/>
            <a:p>
              <a:pPr>
                <a:lnSpc>
                  <a:spcPct val="150000"/>
                </a:lnSpc>
                <a:buNone/>
              </a:pPr>
              <a:r>
                <a:rPr lang="zh-CN" altLang="en-US" sz="1200" dirty="0">
                  <a:solidFill>
                    <a:schemeClr val="tx1">
                      <a:lumMod val="85000"/>
                      <a:lumOff val="15000"/>
                    </a:schemeClr>
                  </a:solidFill>
                  <a:cs typeface="+mn-ea"/>
                  <a:sym typeface="+mn-lt"/>
                </a:rPr>
                <a:t>请在这里输入您的主要叙述内容请在这里输您的主要叙述内容</a:t>
              </a:r>
              <a:endParaRPr lang="en-US" altLang="zh-CN" sz="1200" dirty="0">
                <a:solidFill>
                  <a:schemeClr val="tx1">
                    <a:lumMod val="65000"/>
                    <a:lumOff val="35000"/>
                  </a:schemeClr>
                </a:solidFill>
                <a:cs typeface="+mn-ea"/>
                <a:sym typeface="+mn-lt"/>
              </a:endParaRPr>
            </a:p>
          </p:txBody>
        </p:sp>
      </p:grpSp>
      <p:grpSp>
        <p:nvGrpSpPr>
          <p:cNvPr id="48" name="组合 47"/>
          <p:cNvGrpSpPr/>
          <p:nvPr/>
        </p:nvGrpSpPr>
        <p:grpSpPr>
          <a:xfrm>
            <a:off x="1156697" y="2924013"/>
            <a:ext cx="4216344" cy="749972"/>
            <a:chOff x="1156697" y="2924013"/>
            <a:chExt cx="4216344" cy="749972"/>
          </a:xfrm>
        </p:grpSpPr>
        <p:grpSp>
          <p:nvGrpSpPr>
            <p:cNvPr id="49" name="组合 48"/>
            <p:cNvGrpSpPr/>
            <p:nvPr/>
          </p:nvGrpSpPr>
          <p:grpSpPr>
            <a:xfrm>
              <a:off x="1156697" y="2924013"/>
              <a:ext cx="751509" cy="749972"/>
              <a:chOff x="1156697" y="2924013"/>
              <a:chExt cx="751509" cy="749972"/>
            </a:xfrm>
          </p:grpSpPr>
          <p:sp>
            <p:nvSpPr>
              <p:cNvPr id="51" name="Oval 24"/>
              <p:cNvSpPr>
                <a:spLocks noChangeArrowheads="1"/>
              </p:cNvSpPr>
              <p:nvPr/>
            </p:nvSpPr>
            <p:spPr bwMode="auto">
              <a:xfrm>
                <a:off x="1156697" y="2924013"/>
                <a:ext cx="751509" cy="749972"/>
              </a:xfrm>
              <a:prstGeom prst="roundRect">
                <a:avLst/>
              </a:prstGeom>
              <a:solidFill>
                <a:schemeClr val="tx2">
                  <a:lumMod val="60000"/>
                  <a:lumOff val="40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dirty="0">
                  <a:solidFill>
                    <a:schemeClr val="tx1">
                      <a:lumMod val="65000"/>
                      <a:lumOff val="35000"/>
                    </a:schemeClr>
                  </a:solidFill>
                  <a:latin typeface="+mn-lt"/>
                  <a:ea typeface="+mn-ea"/>
                  <a:cs typeface="+mn-ea"/>
                  <a:sym typeface="+mn-lt"/>
                </a:endParaRPr>
              </a:p>
            </p:txBody>
          </p:sp>
          <p:sp>
            <p:nvSpPr>
              <p:cNvPr id="52" name="Freeform 22"/>
              <p:cNvSpPr>
                <a:spLocks noEditPoints="1"/>
              </p:cNvSpPr>
              <p:nvPr/>
            </p:nvSpPr>
            <p:spPr bwMode="auto">
              <a:xfrm>
                <a:off x="1352956" y="3126303"/>
                <a:ext cx="358991" cy="357777"/>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solidFill>
                    <a:schemeClr val="tx1">
                      <a:lumMod val="65000"/>
                      <a:lumOff val="35000"/>
                    </a:schemeClr>
                  </a:solidFill>
                  <a:cs typeface="+mn-ea"/>
                  <a:sym typeface="+mn-lt"/>
                </a:endParaRPr>
              </a:p>
            </p:txBody>
          </p:sp>
        </p:grpSp>
        <p:sp>
          <p:nvSpPr>
            <p:cNvPr id="50" name="文本框 49"/>
            <p:cNvSpPr txBox="1"/>
            <p:nvPr/>
          </p:nvSpPr>
          <p:spPr>
            <a:xfrm>
              <a:off x="2049552" y="3024469"/>
              <a:ext cx="3323489" cy="616836"/>
            </a:xfrm>
            <a:prstGeom prst="rect">
              <a:avLst/>
            </a:prstGeom>
            <a:noFill/>
          </p:spPr>
          <p:txBody>
            <a:bodyPr wrap="square" rtlCol="0">
              <a:spAutoFit/>
            </a:bodyPr>
            <a:lstStyle/>
            <a:p>
              <a:pPr>
                <a:lnSpc>
                  <a:spcPct val="150000"/>
                </a:lnSpc>
                <a:buNone/>
              </a:pPr>
              <a:r>
                <a:rPr lang="zh-CN" altLang="en-US" sz="1200" dirty="0">
                  <a:solidFill>
                    <a:schemeClr val="tx1">
                      <a:lumMod val="85000"/>
                      <a:lumOff val="15000"/>
                    </a:schemeClr>
                  </a:solidFill>
                  <a:cs typeface="+mn-ea"/>
                  <a:sym typeface="+mn-lt"/>
                </a:rPr>
                <a:t>请在这里输入您的主要叙述内容请在这里输您的主要叙述内容</a:t>
              </a:r>
              <a:endParaRPr lang="en-US" altLang="zh-CN" sz="1200" dirty="0">
                <a:solidFill>
                  <a:schemeClr val="tx1">
                    <a:lumMod val="65000"/>
                    <a:lumOff val="35000"/>
                  </a:schemeClr>
                </a:solidFill>
                <a:cs typeface="+mn-ea"/>
                <a:sym typeface="+mn-lt"/>
              </a:endParaRPr>
            </a:p>
          </p:txBody>
        </p:sp>
      </p:grpSp>
      <p:grpSp>
        <p:nvGrpSpPr>
          <p:cNvPr id="53" name="组合 52"/>
          <p:cNvGrpSpPr/>
          <p:nvPr/>
        </p:nvGrpSpPr>
        <p:grpSpPr>
          <a:xfrm>
            <a:off x="1162845" y="4099488"/>
            <a:ext cx="4210196" cy="751509"/>
            <a:chOff x="1162845" y="4099488"/>
            <a:chExt cx="4210196" cy="751509"/>
          </a:xfrm>
        </p:grpSpPr>
        <p:sp>
          <p:nvSpPr>
            <p:cNvPr id="54" name="Oval 25"/>
            <p:cNvSpPr>
              <a:spLocks noChangeArrowheads="1"/>
            </p:cNvSpPr>
            <p:nvPr/>
          </p:nvSpPr>
          <p:spPr bwMode="auto">
            <a:xfrm>
              <a:off x="1162845" y="4099488"/>
              <a:ext cx="751509" cy="751509"/>
            </a:xfrm>
            <a:prstGeom prst="roundRect">
              <a:avLst/>
            </a:prstGeom>
            <a:solidFill>
              <a:schemeClr val="tx2">
                <a:lumMod val="60000"/>
                <a:lumOff val="40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chemeClr val="tx1">
                    <a:lumMod val="65000"/>
                    <a:lumOff val="35000"/>
                  </a:schemeClr>
                </a:solidFill>
                <a:latin typeface="+mn-lt"/>
                <a:ea typeface="+mn-ea"/>
                <a:cs typeface="+mn-ea"/>
                <a:sym typeface="+mn-lt"/>
              </a:endParaRPr>
            </a:p>
          </p:txBody>
        </p:sp>
        <p:sp>
          <p:nvSpPr>
            <p:cNvPr id="55" name="Freeform 27"/>
            <p:cNvSpPr>
              <a:spLocks noEditPoints="1"/>
            </p:cNvSpPr>
            <p:nvPr/>
          </p:nvSpPr>
          <p:spPr bwMode="auto">
            <a:xfrm>
              <a:off x="1331345" y="4333346"/>
              <a:ext cx="414506" cy="296203"/>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dirty="0">
                <a:solidFill>
                  <a:schemeClr val="tx1">
                    <a:lumMod val="65000"/>
                    <a:lumOff val="35000"/>
                  </a:schemeClr>
                </a:solidFill>
                <a:cs typeface="+mn-ea"/>
                <a:sym typeface="+mn-lt"/>
              </a:endParaRPr>
            </a:p>
          </p:txBody>
        </p:sp>
        <p:sp>
          <p:nvSpPr>
            <p:cNvPr id="56" name="文本框 55"/>
            <p:cNvSpPr txBox="1"/>
            <p:nvPr/>
          </p:nvSpPr>
          <p:spPr>
            <a:xfrm>
              <a:off x="2049552" y="4200712"/>
              <a:ext cx="3323489" cy="616836"/>
            </a:xfrm>
            <a:prstGeom prst="rect">
              <a:avLst/>
            </a:prstGeom>
            <a:noFill/>
          </p:spPr>
          <p:txBody>
            <a:bodyPr wrap="square" rtlCol="0">
              <a:spAutoFit/>
            </a:bodyPr>
            <a:lstStyle/>
            <a:p>
              <a:pPr>
                <a:lnSpc>
                  <a:spcPct val="150000"/>
                </a:lnSpc>
                <a:buNone/>
              </a:pPr>
              <a:r>
                <a:rPr lang="zh-CN" altLang="en-US" sz="1200" dirty="0">
                  <a:solidFill>
                    <a:schemeClr val="tx1">
                      <a:lumMod val="85000"/>
                      <a:lumOff val="15000"/>
                    </a:schemeClr>
                  </a:solidFill>
                  <a:cs typeface="+mn-ea"/>
                  <a:sym typeface="+mn-lt"/>
                </a:rPr>
                <a:t>请在这里输入您的主要叙述内容请在这里输您的主要叙述内容</a:t>
              </a:r>
              <a:endParaRPr lang="en-US" altLang="zh-CN" sz="1200" dirty="0">
                <a:solidFill>
                  <a:schemeClr val="tx1">
                    <a:lumMod val="65000"/>
                    <a:lumOff val="35000"/>
                  </a:schemeClr>
                </a:solidFill>
                <a:cs typeface="+mn-ea"/>
                <a:sym typeface="+mn-lt"/>
              </a:endParaRPr>
            </a:p>
          </p:txBody>
        </p:sp>
      </p:grpSp>
      <p:grpSp>
        <p:nvGrpSpPr>
          <p:cNvPr id="57" name="组合 56"/>
          <p:cNvGrpSpPr/>
          <p:nvPr/>
        </p:nvGrpSpPr>
        <p:grpSpPr>
          <a:xfrm>
            <a:off x="1153775" y="5276500"/>
            <a:ext cx="4216343" cy="749972"/>
            <a:chOff x="1153775" y="5276500"/>
            <a:chExt cx="4216343" cy="749972"/>
          </a:xfrm>
        </p:grpSpPr>
        <p:sp>
          <p:nvSpPr>
            <p:cNvPr id="58" name="Oval 5"/>
            <p:cNvSpPr>
              <a:spLocks noChangeArrowheads="1"/>
            </p:cNvSpPr>
            <p:nvPr/>
          </p:nvSpPr>
          <p:spPr bwMode="auto">
            <a:xfrm>
              <a:off x="1153775" y="5276500"/>
              <a:ext cx="751508" cy="749972"/>
            </a:xfrm>
            <a:prstGeom prst="roundRect">
              <a:avLst/>
            </a:prstGeom>
            <a:solidFill>
              <a:schemeClr val="tx2">
                <a:lumMod val="60000"/>
                <a:lumOff val="40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dirty="0">
                <a:solidFill>
                  <a:schemeClr val="tx1">
                    <a:lumMod val="65000"/>
                    <a:lumOff val="35000"/>
                  </a:schemeClr>
                </a:solidFill>
                <a:latin typeface="+mn-lt"/>
                <a:ea typeface="+mn-ea"/>
                <a:cs typeface="+mn-ea"/>
                <a:sym typeface="+mn-lt"/>
              </a:endParaRPr>
            </a:p>
          </p:txBody>
        </p:sp>
        <p:sp>
          <p:nvSpPr>
            <p:cNvPr id="59" name="Freeform 7"/>
            <p:cNvSpPr>
              <a:spLocks noEditPoints="1"/>
            </p:cNvSpPr>
            <p:nvPr/>
          </p:nvSpPr>
          <p:spPr bwMode="auto">
            <a:xfrm>
              <a:off x="1333027" y="5455385"/>
              <a:ext cx="393004" cy="39220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solidFill>
                  <a:schemeClr val="tx1">
                    <a:lumMod val="65000"/>
                    <a:lumOff val="35000"/>
                  </a:schemeClr>
                </a:solidFill>
                <a:cs typeface="+mn-ea"/>
                <a:sym typeface="+mn-lt"/>
              </a:endParaRPr>
            </a:p>
          </p:txBody>
        </p:sp>
        <p:sp>
          <p:nvSpPr>
            <p:cNvPr id="60" name="文本框 59"/>
            <p:cNvSpPr txBox="1"/>
            <p:nvPr/>
          </p:nvSpPr>
          <p:spPr>
            <a:xfrm>
              <a:off x="2046629" y="5373113"/>
              <a:ext cx="3323489" cy="616836"/>
            </a:xfrm>
            <a:prstGeom prst="rect">
              <a:avLst/>
            </a:prstGeom>
            <a:noFill/>
          </p:spPr>
          <p:txBody>
            <a:bodyPr wrap="square" rtlCol="0">
              <a:spAutoFit/>
            </a:bodyPr>
            <a:lstStyle/>
            <a:p>
              <a:pPr>
                <a:lnSpc>
                  <a:spcPct val="150000"/>
                </a:lnSpc>
                <a:buNone/>
              </a:pPr>
              <a:r>
                <a:rPr lang="zh-CN" altLang="en-US" sz="1200" dirty="0">
                  <a:solidFill>
                    <a:schemeClr val="tx1">
                      <a:lumMod val="85000"/>
                      <a:lumOff val="15000"/>
                    </a:schemeClr>
                  </a:solidFill>
                  <a:cs typeface="+mn-ea"/>
                  <a:sym typeface="+mn-lt"/>
                </a:rPr>
                <a:t>请在这里输入您的主要叙述内容请在这里输您的主要叙述内容</a:t>
              </a:r>
              <a:endParaRPr lang="en-US" altLang="zh-CN" sz="1200" dirty="0">
                <a:solidFill>
                  <a:schemeClr val="tx1">
                    <a:lumMod val="65000"/>
                    <a:lumOff val="35000"/>
                  </a:schemeClr>
                </a:solidFill>
                <a:cs typeface="+mn-ea"/>
                <a:sym typeface="+mn-lt"/>
              </a:endParaRPr>
            </a:p>
          </p:txBody>
        </p:sp>
      </p:grpSp>
      <p:cxnSp>
        <p:nvCxnSpPr>
          <p:cNvPr id="61" name="直接连接符 60"/>
          <p:cNvCxnSpPr/>
          <p:nvPr/>
        </p:nvCxnSpPr>
        <p:spPr>
          <a:xfrm>
            <a:off x="2347155" y="1278041"/>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62"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a:spLocks noChangeAspect="1"/>
          </p:cNvSpPr>
          <p:nvPr/>
        </p:nvSpPr>
        <p:spPr>
          <a:xfrm flipH="1">
            <a:off x="10235239" y="1283578"/>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697242" y="233047"/>
            <a:ext cx="2967479" cy="923330"/>
          </a:xfrm>
          <a:prstGeom prst="rect">
            <a:avLst/>
          </a:prstGeom>
          <a:noFill/>
        </p:spPr>
        <p:txBody>
          <a:bodyPr wrap="none" rtlCol="0">
            <a:spAutoFit/>
          </a:bodyPr>
          <a:lstStyle/>
          <a:p>
            <a:r>
              <a:rPr lang="zh-CN" altLang="en-US" sz="5400" b="1" dirty="0">
                <a:solidFill>
                  <a:srgbClr val="56505A"/>
                </a:solidFill>
                <a:cs typeface="+mn-ea"/>
                <a:sym typeface="+mn-lt"/>
              </a:rPr>
              <a:t>长远目标</a:t>
            </a:r>
            <a:endParaRPr lang="zh-CN" altLang="en-US" sz="5400" b="1" dirty="0">
              <a:solidFill>
                <a:srgbClr val="56505A"/>
              </a:solidFill>
              <a:cs typeface="+mn-ea"/>
              <a:sym typeface="+mn-lt"/>
            </a:endParaRPr>
          </a:p>
        </p:txBody>
      </p:sp>
      <p:sp>
        <p:nvSpPr>
          <p:cNvPr id="20" name="矩形 19"/>
          <p:cNvSpPr/>
          <p:nvPr/>
        </p:nvSpPr>
        <p:spPr>
          <a:xfrm>
            <a:off x="4704148" y="1183860"/>
            <a:ext cx="4866133" cy="5300020"/>
          </a:xfrm>
          <a:prstGeom prst="rect">
            <a:avLst/>
          </a:prstGeom>
          <a:solidFill>
            <a:schemeClr val="tx2">
              <a:lumMod val="60000"/>
              <a:lumOff val="4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TextBox 76"/>
          <p:cNvSpPr txBox="1"/>
          <p:nvPr/>
        </p:nvSpPr>
        <p:spPr>
          <a:xfrm>
            <a:off x="5954884" y="1705895"/>
            <a:ext cx="2452378" cy="369332"/>
          </a:xfrm>
          <a:prstGeom prst="rect">
            <a:avLst/>
          </a:prstGeom>
          <a:noFill/>
          <a:effectLst/>
        </p:spPr>
        <p:txBody>
          <a:bodyPr wrap="square" rtlCol="0">
            <a:spAutoFit/>
          </a:bodyPr>
          <a:lstStyle/>
          <a:p>
            <a:r>
              <a:rPr lang="zh-CN" altLang="en-US" b="1" dirty="0">
                <a:solidFill>
                  <a:schemeClr val="bg1"/>
                </a:solidFill>
                <a:cs typeface="+mn-ea"/>
                <a:sym typeface="+mn-lt"/>
              </a:rPr>
              <a:t>目标一</a:t>
            </a:r>
            <a:endParaRPr lang="en-US" altLang="zh-CN" b="1" dirty="0">
              <a:solidFill>
                <a:schemeClr val="bg1"/>
              </a:solidFill>
              <a:cs typeface="+mn-ea"/>
              <a:sym typeface="+mn-lt"/>
            </a:endParaRPr>
          </a:p>
        </p:txBody>
      </p:sp>
      <p:sp>
        <p:nvSpPr>
          <p:cNvPr id="39" name="文本框 38"/>
          <p:cNvSpPr txBox="1"/>
          <p:nvPr/>
        </p:nvSpPr>
        <p:spPr>
          <a:xfrm>
            <a:off x="5954884" y="2065850"/>
            <a:ext cx="2752007" cy="616836"/>
          </a:xfrm>
          <a:prstGeom prst="rect">
            <a:avLst/>
          </a:prstGeom>
          <a:noFill/>
          <a:effectLst/>
        </p:spPr>
        <p:txBody>
          <a:bodyPr wrap="square" rtlCol="0">
            <a:spAutoFit/>
          </a:bodyPr>
          <a:lstStyle/>
          <a:p>
            <a:pPr>
              <a:lnSpc>
                <a:spcPct val="150000"/>
              </a:lnSpc>
              <a:buNone/>
            </a:pPr>
            <a:r>
              <a:rPr lang="zh-CN" altLang="en-US" sz="1200" dirty="0">
                <a:solidFill>
                  <a:schemeClr val="bg1"/>
                </a:solidFill>
                <a:cs typeface="+mn-ea"/>
                <a:sym typeface="+mn-lt"/>
              </a:rPr>
              <a:t>请在这里输入您的主要叙述内容请在这里输您的主要叙述内容</a:t>
            </a:r>
            <a:endParaRPr lang="en-US" altLang="zh-CN" sz="1200" dirty="0">
              <a:solidFill>
                <a:schemeClr val="bg1"/>
              </a:solidFill>
              <a:cs typeface="+mn-ea"/>
              <a:sym typeface="+mn-lt"/>
            </a:endParaRPr>
          </a:p>
        </p:txBody>
      </p:sp>
      <p:sp>
        <p:nvSpPr>
          <p:cNvPr id="40" name="TextBox 76"/>
          <p:cNvSpPr txBox="1"/>
          <p:nvPr/>
        </p:nvSpPr>
        <p:spPr>
          <a:xfrm>
            <a:off x="5954884" y="3464538"/>
            <a:ext cx="2452378" cy="369332"/>
          </a:xfrm>
          <a:prstGeom prst="rect">
            <a:avLst/>
          </a:prstGeom>
          <a:noFill/>
          <a:effectLst/>
        </p:spPr>
        <p:txBody>
          <a:bodyPr wrap="square" rtlCol="0">
            <a:spAutoFit/>
          </a:bodyPr>
          <a:lstStyle/>
          <a:p>
            <a:r>
              <a:rPr lang="zh-CN" altLang="en-US" b="1" dirty="0">
                <a:solidFill>
                  <a:schemeClr val="bg1"/>
                </a:solidFill>
                <a:cs typeface="+mn-ea"/>
                <a:sym typeface="+mn-lt"/>
              </a:rPr>
              <a:t>目标二</a:t>
            </a:r>
            <a:endParaRPr lang="en-US" altLang="zh-CN" b="1" dirty="0">
              <a:solidFill>
                <a:schemeClr val="bg1"/>
              </a:solidFill>
              <a:cs typeface="+mn-ea"/>
              <a:sym typeface="+mn-lt"/>
            </a:endParaRPr>
          </a:p>
        </p:txBody>
      </p:sp>
      <p:sp>
        <p:nvSpPr>
          <p:cNvPr id="41" name="文本框 40"/>
          <p:cNvSpPr txBox="1"/>
          <p:nvPr/>
        </p:nvSpPr>
        <p:spPr>
          <a:xfrm>
            <a:off x="5954884" y="3824493"/>
            <a:ext cx="2752007" cy="616836"/>
          </a:xfrm>
          <a:prstGeom prst="rect">
            <a:avLst/>
          </a:prstGeom>
          <a:noFill/>
          <a:effectLst/>
        </p:spPr>
        <p:txBody>
          <a:bodyPr wrap="square" rtlCol="0">
            <a:spAutoFit/>
          </a:bodyPr>
          <a:lstStyle/>
          <a:p>
            <a:pPr>
              <a:lnSpc>
                <a:spcPct val="150000"/>
              </a:lnSpc>
              <a:buNone/>
            </a:pPr>
            <a:r>
              <a:rPr lang="zh-CN" altLang="en-US" sz="1200" dirty="0">
                <a:solidFill>
                  <a:schemeClr val="bg1"/>
                </a:solidFill>
                <a:cs typeface="+mn-ea"/>
                <a:sym typeface="+mn-lt"/>
              </a:rPr>
              <a:t>请在这里输入您的主要叙述内容请在这里输您的主要叙述内容</a:t>
            </a:r>
            <a:endParaRPr lang="en-US" altLang="zh-CN" sz="1200" dirty="0">
              <a:solidFill>
                <a:schemeClr val="bg1"/>
              </a:solidFill>
              <a:cs typeface="+mn-ea"/>
              <a:sym typeface="+mn-lt"/>
            </a:endParaRPr>
          </a:p>
        </p:txBody>
      </p:sp>
      <p:sp>
        <p:nvSpPr>
          <p:cNvPr id="42" name="TextBox 76"/>
          <p:cNvSpPr txBox="1"/>
          <p:nvPr/>
        </p:nvSpPr>
        <p:spPr>
          <a:xfrm>
            <a:off x="5954884" y="5223181"/>
            <a:ext cx="2452378" cy="369332"/>
          </a:xfrm>
          <a:prstGeom prst="rect">
            <a:avLst/>
          </a:prstGeom>
          <a:noFill/>
          <a:effectLst/>
        </p:spPr>
        <p:txBody>
          <a:bodyPr wrap="square" rtlCol="0">
            <a:spAutoFit/>
          </a:bodyPr>
          <a:lstStyle/>
          <a:p>
            <a:r>
              <a:rPr lang="zh-CN" altLang="en-US" b="1" dirty="0">
                <a:solidFill>
                  <a:schemeClr val="bg1"/>
                </a:solidFill>
                <a:cs typeface="+mn-ea"/>
                <a:sym typeface="+mn-lt"/>
              </a:rPr>
              <a:t>目标三</a:t>
            </a:r>
            <a:endParaRPr lang="en-US" altLang="zh-CN" b="1" dirty="0">
              <a:solidFill>
                <a:schemeClr val="bg1"/>
              </a:solidFill>
              <a:cs typeface="+mn-ea"/>
              <a:sym typeface="+mn-lt"/>
            </a:endParaRPr>
          </a:p>
        </p:txBody>
      </p:sp>
      <p:sp>
        <p:nvSpPr>
          <p:cNvPr id="43" name="文本框 42"/>
          <p:cNvSpPr txBox="1"/>
          <p:nvPr/>
        </p:nvSpPr>
        <p:spPr>
          <a:xfrm>
            <a:off x="5954884" y="5583136"/>
            <a:ext cx="2752007" cy="616836"/>
          </a:xfrm>
          <a:prstGeom prst="rect">
            <a:avLst/>
          </a:prstGeom>
          <a:noFill/>
          <a:effectLst/>
        </p:spPr>
        <p:txBody>
          <a:bodyPr wrap="square" rtlCol="0">
            <a:spAutoFit/>
          </a:bodyPr>
          <a:lstStyle/>
          <a:p>
            <a:pPr>
              <a:lnSpc>
                <a:spcPct val="150000"/>
              </a:lnSpc>
              <a:buNone/>
            </a:pPr>
            <a:r>
              <a:rPr lang="zh-CN" altLang="en-US" sz="1200" dirty="0">
                <a:solidFill>
                  <a:schemeClr val="bg1"/>
                </a:solidFill>
                <a:cs typeface="+mn-ea"/>
                <a:sym typeface="+mn-lt"/>
              </a:rPr>
              <a:t>请在这里输入您的主要叙述内容请在这里输您的主要叙述内容</a:t>
            </a:r>
            <a:endParaRPr lang="en-US" altLang="zh-CN" sz="1200" dirty="0">
              <a:solidFill>
                <a:schemeClr val="bg1"/>
              </a:solidFill>
              <a:cs typeface="+mn-ea"/>
              <a:sym typeface="+mn-lt"/>
            </a:endParaRPr>
          </a:p>
        </p:txBody>
      </p:sp>
      <p:sp>
        <p:nvSpPr>
          <p:cNvPr id="44"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a:spLocks noChangeAspect="1"/>
          </p:cNvSpPr>
          <p:nvPr/>
        </p:nvSpPr>
        <p:spPr>
          <a:xfrm flipH="1">
            <a:off x="10591566" y="1246994"/>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0736" y="1183860"/>
            <a:ext cx="3873412" cy="2640633"/>
          </a:xfrm>
          <a:prstGeom prst="rect">
            <a:avLst/>
          </a:prstGeom>
        </p:spPr>
      </p:pic>
      <p:pic>
        <p:nvPicPr>
          <p:cNvPr id="47" name="图片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0736" y="3833870"/>
            <a:ext cx="3873412" cy="262956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500"/>
                                        <p:tgtEl>
                                          <p:spTgt spid="4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500"/>
                                        <p:tgtEl>
                                          <p:spTgt spid="4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left)">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8" grpId="0"/>
      <p:bldP spid="39" grpId="0"/>
      <p:bldP spid="40" grpId="0"/>
      <p:bldP spid="41" grpId="0"/>
      <p:bldP spid="42"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839155"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967597" y="332706"/>
            <a:ext cx="4339650" cy="923330"/>
          </a:xfrm>
          <a:prstGeom prst="rect">
            <a:avLst/>
          </a:prstGeom>
          <a:noFill/>
        </p:spPr>
        <p:txBody>
          <a:bodyPr wrap="none" rtlCol="0">
            <a:spAutoFit/>
          </a:bodyPr>
          <a:lstStyle/>
          <a:p>
            <a:r>
              <a:rPr lang="zh-CN" altLang="en-US" sz="5400" b="1" dirty="0" smtClean="0">
                <a:solidFill>
                  <a:srgbClr val="56505A"/>
                </a:solidFill>
                <a:cs typeface="+mn-ea"/>
                <a:sym typeface="+mn-lt"/>
              </a:rPr>
              <a:t>科研能力提升</a:t>
            </a:r>
            <a:endParaRPr lang="zh-CN" altLang="en-US" sz="5400" b="1" dirty="0">
              <a:solidFill>
                <a:srgbClr val="56505A"/>
              </a:solidFill>
              <a:cs typeface="+mn-ea"/>
              <a:sym typeface="+mn-lt"/>
            </a:endParaRPr>
          </a:p>
        </p:txBody>
      </p:sp>
      <p:sp>
        <p:nvSpPr>
          <p:cNvPr id="48" name="文本框 47"/>
          <p:cNvSpPr txBox="1"/>
          <p:nvPr/>
        </p:nvSpPr>
        <p:spPr>
          <a:xfrm>
            <a:off x="1523779" y="3077316"/>
            <a:ext cx="4572221" cy="1754326"/>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cs typeface="+mn-ea"/>
                <a:sym typeface="+mn-lt"/>
              </a:rPr>
              <a:t>请在这里输入您的主要叙述内容请在这里输您的主要叙述内容请在这里输入您的主要叙述内容请在这里输您的主要叙述内容请在</a:t>
            </a:r>
            <a:endParaRPr lang="en-US" altLang="zh-CN" sz="1200" dirty="0">
              <a:solidFill>
                <a:schemeClr val="tx1">
                  <a:lumMod val="85000"/>
                  <a:lumOff val="15000"/>
                </a:schemeClr>
              </a:solidFill>
              <a:cs typeface="+mn-ea"/>
              <a:sym typeface="+mn-lt"/>
            </a:endParaRPr>
          </a:p>
          <a:p>
            <a:pPr>
              <a:lnSpc>
                <a:spcPct val="150000"/>
              </a:lnSpc>
            </a:pPr>
            <a:r>
              <a:rPr lang="zh-CN" altLang="en-US" sz="1200" dirty="0">
                <a:solidFill>
                  <a:schemeClr val="tx1">
                    <a:lumMod val="85000"/>
                    <a:lumOff val="15000"/>
                  </a:schemeClr>
                </a:solidFill>
                <a:cs typeface="+mn-ea"/>
                <a:sym typeface="+mn-lt"/>
              </a:rPr>
              <a:t>这里输入您的主要</a:t>
            </a:r>
            <a:endParaRPr lang="en-US" altLang="zh-CN" sz="1200" dirty="0">
              <a:solidFill>
                <a:schemeClr val="tx1">
                  <a:lumMod val="85000"/>
                  <a:lumOff val="15000"/>
                </a:schemeClr>
              </a:solidFill>
              <a:cs typeface="+mn-ea"/>
              <a:sym typeface="+mn-lt"/>
            </a:endParaRPr>
          </a:p>
          <a:p>
            <a:pPr>
              <a:lnSpc>
                <a:spcPct val="150000"/>
              </a:lnSpc>
            </a:pPr>
            <a:r>
              <a:rPr lang="zh-CN" altLang="en-US" sz="1200" dirty="0">
                <a:solidFill>
                  <a:schemeClr val="tx1">
                    <a:lumMod val="85000"/>
                    <a:lumOff val="15000"/>
                  </a:schemeClr>
                </a:solidFill>
                <a:cs typeface="+mn-ea"/>
                <a:sym typeface="+mn-lt"/>
              </a:rPr>
              <a:t>请在这里输您的主要叙述内容请在这里输入您的主要叙述内容请在这里输您的主要叙述内容</a:t>
            </a:r>
            <a:endParaRPr lang="en-US" altLang="zh-CN" sz="1200" dirty="0">
              <a:solidFill>
                <a:schemeClr val="tx1">
                  <a:lumMod val="65000"/>
                  <a:lumOff val="35000"/>
                </a:schemeClr>
              </a:solidFill>
              <a:cs typeface="+mn-ea"/>
              <a:sym typeface="+mn-lt"/>
            </a:endParaRPr>
          </a:p>
          <a:p>
            <a:pPr>
              <a:lnSpc>
                <a:spcPct val="150000"/>
              </a:lnSpc>
              <a:buNone/>
            </a:pPr>
            <a:endParaRPr lang="en-US" altLang="zh-CN" sz="1200" dirty="0">
              <a:solidFill>
                <a:schemeClr val="tx1">
                  <a:lumMod val="65000"/>
                  <a:lumOff val="35000"/>
                </a:schemeClr>
              </a:solidFill>
              <a:cs typeface="+mn-ea"/>
              <a:sym typeface="+mn-lt"/>
            </a:endParaRPr>
          </a:p>
        </p:txBody>
      </p:sp>
      <p:sp>
        <p:nvSpPr>
          <p:cNvPr id="49" name="TextBox 76"/>
          <p:cNvSpPr txBox="1"/>
          <p:nvPr/>
        </p:nvSpPr>
        <p:spPr>
          <a:xfrm>
            <a:off x="1523779" y="2492541"/>
            <a:ext cx="3135795" cy="584775"/>
          </a:xfrm>
          <a:prstGeom prst="rect">
            <a:avLst/>
          </a:prstGeom>
          <a:noFill/>
        </p:spPr>
        <p:txBody>
          <a:bodyPr wrap="none" rtlCol="0">
            <a:spAutoFit/>
          </a:bodyPr>
          <a:lstStyle/>
          <a:p>
            <a:r>
              <a:rPr lang="zh-CN" altLang="en-US" sz="3200" b="1" dirty="0">
                <a:solidFill>
                  <a:srgbClr val="43536A"/>
                </a:solidFill>
                <a:cs typeface="+mn-ea"/>
                <a:sym typeface="+mn-lt"/>
              </a:rPr>
              <a:t>请输入您的标题</a:t>
            </a:r>
            <a:endParaRPr lang="zh-CN" altLang="en-US" sz="3200" b="1" dirty="0">
              <a:solidFill>
                <a:srgbClr val="43536A"/>
              </a:solidFill>
              <a:cs typeface="+mn-ea"/>
              <a:sym typeface="+mn-lt"/>
            </a:endParaRPr>
          </a:p>
        </p:txBody>
      </p:sp>
      <p:sp>
        <p:nvSpPr>
          <p:cNvPr id="50" name="文本框 49"/>
          <p:cNvSpPr txBox="1"/>
          <p:nvPr/>
        </p:nvSpPr>
        <p:spPr>
          <a:xfrm>
            <a:off x="1523778" y="4738691"/>
            <a:ext cx="4572221" cy="1200329"/>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cs typeface="+mn-ea"/>
                <a:sym typeface="+mn-lt"/>
              </a:rPr>
              <a:t>请在这里输入您的主要叙述内容请在这里输您的主要叙述内容请在这里输入您的主要叙述内叙述内容</a:t>
            </a:r>
            <a:endParaRPr lang="en-US" altLang="zh-CN" sz="1200" dirty="0">
              <a:solidFill>
                <a:schemeClr val="tx1">
                  <a:lumMod val="65000"/>
                  <a:lumOff val="35000"/>
                </a:schemeClr>
              </a:solidFill>
              <a:cs typeface="+mn-ea"/>
              <a:sym typeface="+mn-lt"/>
            </a:endParaRPr>
          </a:p>
          <a:p>
            <a:pPr>
              <a:lnSpc>
                <a:spcPct val="150000"/>
              </a:lnSpc>
            </a:pPr>
            <a:r>
              <a:rPr lang="zh-CN" altLang="en-US" sz="1200" dirty="0">
                <a:solidFill>
                  <a:schemeClr val="tx1">
                    <a:lumMod val="85000"/>
                    <a:lumOff val="15000"/>
                  </a:schemeClr>
                </a:solidFill>
                <a:cs typeface="+mn-ea"/>
                <a:sym typeface="+mn-lt"/>
              </a:rPr>
              <a:t>请在这里输入您的主要叙述内容请在这里输内容</a:t>
            </a:r>
            <a:endParaRPr lang="en-US" altLang="zh-CN" sz="1200" dirty="0">
              <a:solidFill>
                <a:schemeClr val="tx1">
                  <a:lumMod val="65000"/>
                  <a:lumOff val="35000"/>
                </a:schemeClr>
              </a:solidFill>
              <a:cs typeface="+mn-ea"/>
              <a:sym typeface="+mn-lt"/>
            </a:endParaRPr>
          </a:p>
          <a:p>
            <a:pPr>
              <a:lnSpc>
                <a:spcPct val="150000"/>
              </a:lnSpc>
              <a:buNone/>
            </a:pPr>
            <a:endParaRPr lang="en-US" altLang="zh-CN" sz="1200" dirty="0">
              <a:solidFill>
                <a:schemeClr val="tx1">
                  <a:lumMod val="65000"/>
                  <a:lumOff val="35000"/>
                </a:schemeClr>
              </a:solidFill>
              <a:cs typeface="+mn-ea"/>
              <a:sym typeface="+mn-lt"/>
            </a:endParaRPr>
          </a:p>
        </p:txBody>
      </p:sp>
      <p:sp>
        <p:nvSpPr>
          <p:cNvPr id="51" name="TextBox 76"/>
          <p:cNvSpPr txBox="1"/>
          <p:nvPr/>
        </p:nvSpPr>
        <p:spPr>
          <a:xfrm>
            <a:off x="6514980" y="4509078"/>
            <a:ext cx="3135795" cy="584775"/>
          </a:xfrm>
          <a:prstGeom prst="rect">
            <a:avLst/>
          </a:prstGeom>
          <a:noFill/>
        </p:spPr>
        <p:txBody>
          <a:bodyPr wrap="none" rtlCol="0">
            <a:spAutoFit/>
          </a:bodyPr>
          <a:lstStyle/>
          <a:p>
            <a:r>
              <a:rPr lang="zh-CN" altLang="en-US" sz="3200" b="1" dirty="0">
                <a:solidFill>
                  <a:srgbClr val="43536A"/>
                </a:solidFill>
                <a:cs typeface="+mn-ea"/>
                <a:sym typeface="+mn-lt"/>
              </a:rPr>
              <a:t>请输入您的标题</a:t>
            </a:r>
            <a:endParaRPr lang="zh-CN" altLang="en-US" sz="3200" b="1" dirty="0">
              <a:solidFill>
                <a:srgbClr val="43536A"/>
              </a:solidFill>
              <a:cs typeface="+mn-ea"/>
              <a:sym typeface="+mn-lt"/>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24074" y="1785304"/>
            <a:ext cx="3543528" cy="2362353"/>
          </a:xfrm>
          <a:prstGeom prst="rect">
            <a:avLst/>
          </a:prstGeom>
        </p:spPr>
      </p:pic>
      <p:sp>
        <p:nvSpPr>
          <p:cNvPr id="53"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a:spLocks noChangeAspect="1"/>
          </p:cNvSpPr>
          <p:nvPr/>
        </p:nvSpPr>
        <p:spPr>
          <a:xfrm flipH="1">
            <a:off x="10851539" y="1283578"/>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文本框 55"/>
          <p:cNvSpPr txBox="1"/>
          <p:nvPr/>
        </p:nvSpPr>
        <p:spPr>
          <a:xfrm>
            <a:off x="6593861" y="5242072"/>
            <a:ext cx="4572221" cy="923330"/>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cs typeface="+mn-ea"/>
                <a:sym typeface="+mn-lt"/>
              </a:rPr>
              <a:t>请在这里输入您的主要叙述内容请在这里输您的主要叙述内容请在这里输入您的主要叙述内叙述内容</a:t>
            </a:r>
            <a:endParaRPr lang="en-US" altLang="zh-CN" sz="1200" dirty="0">
              <a:solidFill>
                <a:schemeClr val="tx1">
                  <a:lumMod val="65000"/>
                  <a:lumOff val="35000"/>
                </a:schemeClr>
              </a:solidFill>
              <a:cs typeface="+mn-ea"/>
              <a:sym typeface="+mn-lt"/>
            </a:endParaRPr>
          </a:p>
          <a:p>
            <a:pPr>
              <a:lnSpc>
                <a:spcPct val="150000"/>
              </a:lnSpc>
            </a:pPr>
            <a:r>
              <a:rPr lang="zh-CN" altLang="en-US" sz="1200" dirty="0">
                <a:solidFill>
                  <a:schemeClr val="tx1">
                    <a:lumMod val="85000"/>
                    <a:lumOff val="15000"/>
                  </a:schemeClr>
                </a:solidFill>
                <a:cs typeface="+mn-ea"/>
                <a:sym typeface="+mn-lt"/>
              </a:rPr>
              <a:t>请在这里输入您的主要叙述内容请在这里输内容</a:t>
            </a:r>
            <a:endParaRPr lang="en-US" altLang="zh-CN" sz="1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up)">
                                      <p:cBhvr>
                                        <p:cTn id="13" dur="50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926229" y="1612559"/>
            <a:ext cx="3278992" cy="3278992"/>
            <a:chOff x="1926229" y="2356320"/>
            <a:chExt cx="3780000" cy="3780000"/>
          </a:xfrm>
          <a:solidFill>
            <a:schemeClr val="tx2">
              <a:lumMod val="60000"/>
              <a:lumOff val="40000"/>
            </a:schemeClr>
          </a:solidFill>
        </p:grpSpPr>
        <p:sp>
          <p:nvSpPr>
            <p:cNvPr id="6" name="椭圆 5"/>
            <p:cNvSpPr>
              <a:spLocks noChangeAspect="1"/>
            </p:cNvSpPr>
            <p:nvPr/>
          </p:nvSpPr>
          <p:spPr>
            <a:xfrm>
              <a:off x="1926229" y="2356320"/>
              <a:ext cx="3780000" cy="378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a:spLocks noChangeAspect="1"/>
            </p:cNvSpPr>
            <p:nvPr/>
          </p:nvSpPr>
          <p:spPr>
            <a:xfrm>
              <a:off x="2052229" y="2482320"/>
              <a:ext cx="3528000" cy="35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nvGrpSpPr>
        <p:grpSpPr>
          <a:xfrm>
            <a:off x="-10724" y="2129771"/>
            <a:ext cx="1436511" cy="2360121"/>
            <a:chOff x="-10724" y="2028122"/>
            <a:chExt cx="1656000" cy="2720731"/>
          </a:xfrm>
          <a:solidFill>
            <a:schemeClr val="bg1">
              <a:lumMod val="65000"/>
            </a:schemeClr>
          </a:solidFill>
        </p:grpSpPr>
        <p:sp>
          <p:nvSpPr>
            <p:cNvPr id="5" name="任意多边形 4"/>
            <p:cNvSpPr>
              <a:spLocks noChangeAspect="1"/>
            </p:cNvSpPr>
            <p:nvPr/>
          </p:nvSpPr>
          <p:spPr>
            <a:xfrm>
              <a:off x="-10724" y="2028122"/>
              <a:ext cx="1656000" cy="2720731"/>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任意多边形 7"/>
            <p:cNvSpPr>
              <a:spLocks noChangeAspect="1"/>
            </p:cNvSpPr>
            <p:nvPr/>
          </p:nvSpPr>
          <p:spPr>
            <a:xfrm>
              <a:off x="0" y="2146414"/>
              <a:ext cx="1533823" cy="2520000"/>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椭圆 8"/>
          <p:cNvSpPr/>
          <p:nvPr/>
        </p:nvSpPr>
        <p:spPr>
          <a:xfrm>
            <a:off x="1069931" y="4509369"/>
            <a:ext cx="715028" cy="71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094983" y="5526587"/>
            <a:ext cx="1197280" cy="119728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 name="直接连接符 13"/>
          <p:cNvCxnSpPr/>
          <p:nvPr/>
        </p:nvCxnSpPr>
        <p:spPr>
          <a:xfrm>
            <a:off x="6090638" y="4654574"/>
            <a:ext cx="5040000" cy="0"/>
          </a:xfrm>
          <a:prstGeom prst="line">
            <a:avLst/>
          </a:prstGeom>
          <a:ln w="12700">
            <a:solidFill>
              <a:srgbClr val="56505A"/>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200363" y="3446681"/>
            <a:ext cx="4926349" cy="1015663"/>
          </a:xfrm>
          <a:prstGeom prst="rect">
            <a:avLst/>
          </a:prstGeom>
          <a:noFill/>
          <a:effectLst/>
        </p:spPr>
        <p:txBody>
          <a:bodyPr wrap="none" rtlCol="0">
            <a:spAutoFit/>
          </a:bodyPr>
          <a:lstStyle/>
          <a:p>
            <a:r>
              <a:rPr lang="zh-CN" altLang="en-US" sz="6000" b="1" dirty="0">
                <a:solidFill>
                  <a:srgbClr val="56505A"/>
                </a:solidFill>
                <a:cs typeface="+mn-ea"/>
                <a:sym typeface="+mn-lt"/>
              </a:rPr>
              <a:t>感谢您的聆听</a:t>
            </a:r>
            <a:endParaRPr lang="zh-CN" altLang="en-US" sz="6000" b="1" dirty="0">
              <a:solidFill>
                <a:srgbClr val="56505A"/>
              </a:solidFill>
              <a:cs typeface="+mn-ea"/>
              <a:sym typeface="+mn-lt"/>
            </a:endParaRPr>
          </a:p>
        </p:txBody>
      </p:sp>
      <p:sp>
        <p:nvSpPr>
          <p:cNvPr id="23" name="文本框 22"/>
          <p:cNvSpPr txBox="1"/>
          <p:nvPr/>
        </p:nvSpPr>
        <p:spPr>
          <a:xfrm>
            <a:off x="6036467" y="4825709"/>
            <a:ext cx="1487908" cy="369332"/>
          </a:xfrm>
          <a:prstGeom prst="rect">
            <a:avLst/>
          </a:prstGeom>
          <a:noFill/>
          <a:effectLst/>
        </p:spPr>
        <p:txBody>
          <a:bodyPr wrap="none" rtlCol="0">
            <a:spAutoFit/>
          </a:bodyPr>
          <a:lstStyle/>
          <a:p>
            <a:r>
              <a:rPr lang="zh-CN" altLang="en-US" b="1" dirty="0">
                <a:solidFill>
                  <a:schemeClr val="bg2">
                    <a:lumMod val="50000"/>
                  </a:schemeClr>
                </a:solidFill>
                <a:cs typeface="+mn-ea"/>
                <a:sym typeface="+mn-lt"/>
              </a:rPr>
              <a:t>求职者：</a:t>
            </a:r>
            <a:r>
              <a:rPr lang="en-US" altLang="zh-CN" b="1" dirty="0">
                <a:solidFill>
                  <a:schemeClr val="bg2">
                    <a:lumMod val="50000"/>
                  </a:schemeClr>
                </a:solidFill>
                <a:cs typeface="+mn-ea"/>
                <a:sym typeface="+mn-lt"/>
              </a:rPr>
              <a:t>XXX</a:t>
            </a:r>
            <a:endParaRPr lang="en-US" altLang="zh-CN" b="1" dirty="0">
              <a:solidFill>
                <a:schemeClr val="bg2">
                  <a:lumMod val="50000"/>
                </a:schemeClr>
              </a:solidFill>
              <a:cs typeface="+mn-ea"/>
              <a:sym typeface="+mn-lt"/>
            </a:endParaRPr>
          </a:p>
        </p:txBody>
      </p:sp>
      <p:sp>
        <p:nvSpPr>
          <p:cNvPr id="24" name="文本框 23"/>
          <p:cNvSpPr txBox="1"/>
          <p:nvPr/>
        </p:nvSpPr>
        <p:spPr>
          <a:xfrm>
            <a:off x="8949425" y="4846805"/>
            <a:ext cx="1718740" cy="369332"/>
          </a:xfrm>
          <a:prstGeom prst="rect">
            <a:avLst/>
          </a:prstGeom>
          <a:noFill/>
          <a:effectLst/>
        </p:spPr>
        <p:txBody>
          <a:bodyPr wrap="none" rtlCol="0">
            <a:spAutoFit/>
          </a:bodyPr>
          <a:lstStyle/>
          <a:p>
            <a:r>
              <a:rPr lang="zh-CN" altLang="en-US" b="1" dirty="0">
                <a:solidFill>
                  <a:schemeClr val="bg2">
                    <a:lumMod val="50000"/>
                  </a:schemeClr>
                </a:solidFill>
                <a:cs typeface="+mn-ea"/>
                <a:sym typeface="+mn-lt"/>
              </a:rPr>
              <a:t>求职岗位：</a:t>
            </a:r>
            <a:r>
              <a:rPr lang="en-US" altLang="zh-CN" b="1" dirty="0">
                <a:solidFill>
                  <a:schemeClr val="bg2">
                    <a:lumMod val="50000"/>
                  </a:schemeClr>
                </a:solidFill>
                <a:cs typeface="+mn-ea"/>
                <a:sym typeface="+mn-lt"/>
              </a:rPr>
              <a:t>XXX</a:t>
            </a:r>
            <a:endParaRPr lang="en-US" altLang="zh-CN" b="1" dirty="0">
              <a:solidFill>
                <a:schemeClr val="bg2">
                  <a:lumMod val="50000"/>
                </a:schemeClr>
              </a:solidFill>
              <a:cs typeface="+mn-ea"/>
              <a:sym typeface="+mn-lt"/>
            </a:endParaRPr>
          </a:p>
        </p:txBody>
      </p:sp>
      <p:sp>
        <p:nvSpPr>
          <p:cNvPr id="26" name="文本框 25"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2541396" y="2134201"/>
            <a:ext cx="1838965" cy="2062103"/>
          </a:xfrm>
          <a:prstGeom prst="rect">
            <a:avLst/>
          </a:prstGeom>
          <a:noFill/>
        </p:spPr>
        <p:txBody>
          <a:bodyPr wrap="none" rtlCol="0">
            <a:spAutoFit/>
          </a:bodyPr>
          <a:lstStyle/>
          <a:p>
            <a:pPr defTabSz="1218565">
              <a:defRPr/>
            </a:pPr>
            <a:r>
              <a:rPr lang="zh-CN" altLang="en-US" sz="3200" b="1" kern="0" dirty="0">
                <a:solidFill>
                  <a:schemeClr val="tx1">
                    <a:lumMod val="85000"/>
                    <a:lumOff val="15000"/>
                  </a:schemeClr>
                </a:solidFill>
                <a:cs typeface="+mn-ea"/>
                <a:sym typeface="+mn-lt"/>
              </a:rPr>
              <a:t>  </a:t>
            </a:r>
            <a:endParaRPr lang="en-US" altLang="zh-CN" sz="3200" b="1" kern="0" dirty="0">
              <a:solidFill>
                <a:schemeClr val="tx1">
                  <a:lumMod val="85000"/>
                  <a:lumOff val="15000"/>
                </a:schemeClr>
              </a:solidFill>
              <a:cs typeface="+mn-ea"/>
              <a:sym typeface="+mn-lt"/>
            </a:endParaRPr>
          </a:p>
          <a:p>
            <a:r>
              <a:rPr lang="en-US" altLang="zh-CN" sz="9600" dirty="0">
                <a:solidFill>
                  <a:schemeClr val="bg1"/>
                </a:solidFill>
                <a:cs typeface="+mn-ea"/>
                <a:sym typeface="+mn-lt"/>
              </a:rPr>
              <a:t>ME</a:t>
            </a:r>
            <a:endParaRPr lang="en-US" altLang="zh-CN" sz="9600" dirty="0">
              <a:solidFill>
                <a:schemeClr val="bg1"/>
              </a:solidFill>
              <a:cs typeface="+mn-ea"/>
              <a:sym typeface="+mn-lt"/>
            </a:endParaRPr>
          </a:p>
        </p:txBody>
      </p:sp>
      <p:sp>
        <p:nvSpPr>
          <p:cNvPr id="17" name="任意多边形 15"/>
          <p:cNvSpPr/>
          <p:nvPr/>
        </p:nvSpPr>
        <p:spPr>
          <a:xfrm flipH="1">
            <a:off x="9896572" y="-18304"/>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a:spLocks noChangeAspect="1"/>
          </p:cNvSpPr>
          <p:nvPr/>
        </p:nvSpPr>
        <p:spPr>
          <a:xfrm flipH="1">
            <a:off x="10235239" y="1283578"/>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14"/>
          <p:cNvSpPr/>
          <p:nvPr/>
        </p:nvSpPr>
        <p:spPr>
          <a:xfrm rot="16200000" flipH="1">
            <a:off x="11518756" y="756259"/>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38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52" presetClass="entr" presetSubtype="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Scale>
                                      <p:cBhvr>
                                        <p:cTn id="11"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15"/>
                                        </p:tgtEl>
                                        <p:attrNameLst>
                                          <p:attrName>ppt_x</p:attrName>
                                          <p:attrName>ppt_y</p:attrName>
                                        </p:attrNameLst>
                                      </p:cBhvr>
                                    </p:animMotion>
                                    <p:animEffect transition="in" filter="fade">
                                      <p:cBhvr>
                                        <p:cTn id="13" dur="1000"/>
                                        <p:tgtEl>
                                          <p:spTgt spid="1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23"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750" fill="hold"/>
                                        <p:tgtEl>
                                          <p:spTgt spid="26"/>
                                        </p:tgtEl>
                                        <p:attrNameLst>
                                          <p:attrName>ppt_w</p:attrName>
                                        </p:attrNameLst>
                                      </p:cBhvr>
                                      <p:tavLst>
                                        <p:tav tm="0">
                                          <p:val>
                                            <p:strVal val="4*#ppt_w"/>
                                          </p:val>
                                        </p:tav>
                                        <p:tav tm="100000">
                                          <p:val>
                                            <p:strVal val="#ppt_w"/>
                                          </p:val>
                                        </p:tav>
                                      </p:tavLst>
                                    </p:anim>
                                    <p:anim calcmode="lin" valueType="num">
                                      <p:cBhvr>
                                        <p:cTn id="25" dur="750" fill="hold"/>
                                        <p:tgtEl>
                                          <p:spTgt spid="26"/>
                                        </p:tgtEl>
                                        <p:attrNameLst>
                                          <p:attrName>ppt_h</p:attrName>
                                        </p:attrNameLst>
                                      </p:cBhvr>
                                      <p:tavLst>
                                        <p:tav tm="0">
                                          <p:val>
                                            <p:strVal val="4*#ppt_h"/>
                                          </p:val>
                                        </p:tav>
                                        <p:tav tm="100000">
                                          <p:val>
                                            <p:strVal val="#ppt_h"/>
                                          </p:val>
                                        </p:tav>
                                      </p:tavLst>
                                    </p:anim>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26"/>
                                        </p:tgtEl>
                                      </p:cBhvr>
                                    </p:animEffect>
                                    <p:animScale>
                                      <p:cBhvr>
                                        <p:cTn id="29" dur="250" autoRev="1" fill="hold"/>
                                        <p:tgtEl>
                                          <p:spTgt spid="26"/>
                                        </p:tgtEl>
                                      </p:cBhvr>
                                      <p:by x="105000" y="105000"/>
                                    </p:animScale>
                                  </p:childTnLst>
                                </p:cTn>
                              </p:par>
                            </p:childTnLst>
                          </p:cTn>
                        </p:par>
                        <p:par>
                          <p:cTn id="30" fill="hold">
                            <p:stCondLst>
                              <p:cond delay="3000"/>
                            </p:stCondLst>
                            <p:childTnLst>
                              <p:par>
                                <p:cTn id="31" presetID="37" presetClass="entr" presetSubtype="0" fill="hold" grpId="0" nodeType="afterEffect">
                                  <p:stCondLst>
                                    <p:cond delay="0"/>
                                  </p:stCondLst>
                                  <p:iterate type="lt">
                                    <p:tmPct val="0"/>
                                  </p:iterate>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900" decel="100000" fill="hold"/>
                                        <p:tgtEl>
                                          <p:spTgt spid="2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37" fill="hold">
                            <p:stCondLst>
                              <p:cond delay="4500"/>
                            </p:stCondLst>
                            <p:childTnLst>
                              <p:par>
                                <p:cTn id="38" presetID="34" presetClass="emph" presetSubtype="0" fill="hold" grpId="1" nodeType="afterEffect">
                                  <p:stCondLst>
                                    <p:cond delay="0"/>
                                  </p:stCondLst>
                                  <p:iterate type="lt">
                                    <p:tmPct val="10000"/>
                                  </p:iterate>
                                  <p:childTnLst>
                                    <p:animMotion origin="layout" path="M 0 -2.59259E-6 L 0 -0.07222 " pathEditMode="relative" rAng="0" ptsTypes="AA">
                                      <p:cBhvr>
                                        <p:cTn id="39" dur="250" accel="50000" decel="50000" autoRev="1" fill="hold">
                                          <p:stCondLst>
                                            <p:cond delay="0"/>
                                          </p:stCondLst>
                                        </p:cTn>
                                        <p:tgtEl>
                                          <p:spTgt spid="21"/>
                                        </p:tgtEl>
                                        <p:attrNameLst>
                                          <p:attrName>ppt_x</p:attrName>
                                          <p:attrName>ppt_y</p:attrName>
                                        </p:attrNameLst>
                                      </p:cBhvr>
                                      <p:rCtr x="0" y="-3611"/>
                                    </p:animMotion>
                                    <p:animRot by="1500000">
                                      <p:cBhvr>
                                        <p:cTn id="40" dur="125" fill="hold">
                                          <p:stCondLst>
                                            <p:cond delay="0"/>
                                          </p:stCondLst>
                                        </p:cTn>
                                        <p:tgtEl>
                                          <p:spTgt spid="21"/>
                                        </p:tgtEl>
                                        <p:attrNameLst>
                                          <p:attrName>r</p:attrName>
                                        </p:attrNameLst>
                                      </p:cBhvr>
                                    </p:animRot>
                                    <p:animRot by="-1500000">
                                      <p:cBhvr>
                                        <p:cTn id="41" dur="125" fill="hold">
                                          <p:stCondLst>
                                            <p:cond delay="125"/>
                                          </p:stCondLst>
                                        </p:cTn>
                                        <p:tgtEl>
                                          <p:spTgt spid="21"/>
                                        </p:tgtEl>
                                        <p:attrNameLst>
                                          <p:attrName>r</p:attrName>
                                        </p:attrNameLst>
                                      </p:cBhvr>
                                    </p:animRot>
                                    <p:animRot by="-1500000">
                                      <p:cBhvr>
                                        <p:cTn id="42" dur="125" fill="hold">
                                          <p:stCondLst>
                                            <p:cond delay="250"/>
                                          </p:stCondLst>
                                        </p:cTn>
                                        <p:tgtEl>
                                          <p:spTgt spid="21"/>
                                        </p:tgtEl>
                                        <p:attrNameLst>
                                          <p:attrName>r</p:attrName>
                                        </p:attrNameLst>
                                      </p:cBhvr>
                                    </p:animRot>
                                    <p:animRot by="1500000">
                                      <p:cBhvr>
                                        <p:cTn id="43" dur="125" fill="hold">
                                          <p:stCondLst>
                                            <p:cond delay="375"/>
                                          </p:stCondLst>
                                        </p:cTn>
                                        <p:tgtEl>
                                          <p:spTgt spid="21"/>
                                        </p:tgtEl>
                                        <p:attrNameLst>
                                          <p:attrName>r</p:attrName>
                                        </p:attrNameLst>
                                      </p:cBhvr>
                                    </p:animRot>
                                  </p:childTnLst>
                                </p:cTn>
                              </p:par>
                            </p:childTnLst>
                          </p:cTn>
                        </p:par>
                        <p:par>
                          <p:cTn id="44" fill="hold">
                            <p:stCondLst>
                              <p:cond delay="5250"/>
                            </p:stCondLst>
                            <p:childTnLst>
                              <p:par>
                                <p:cTn id="45" presetID="16" presetClass="entr" presetSubtype="37"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outVertical)">
                                      <p:cBhvr>
                                        <p:cTn id="47" dur="500"/>
                                        <p:tgtEl>
                                          <p:spTgt spid="14"/>
                                        </p:tgtEl>
                                      </p:cBhvr>
                                    </p:animEffect>
                                  </p:childTnLst>
                                </p:cTn>
                              </p:par>
                            </p:childTnLst>
                          </p:cTn>
                        </p:par>
                        <p:par>
                          <p:cTn id="48" fill="hold">
                            <p:stCondLst>
                              <p:cond delay="5750"/>
                            </p:stCondLst>
                            <p:childTnLst>
                              <p:par>
                                <p:cTn id="49" presetID="42"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1" grpId="0"/>
      <p:bldP spid="21" grpId="1"/>
      <p:bldP spid="23" grpId="0" bldLvl="0" animBg="1"/>
      <p:bldP spid="24" grpId="0" bldLvl="0" animBg="1"/>
      <p:bldP spid="26" grpId="0"/>
      <p:bldP spid="2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52239" y="2026106"/>
            <a:ext cx="2952900" cy="2952900"/>
            <a:chOff x="4607150" y="1970690"/>
            <a:chExt cx="2952900" cy="2952900"/>
          </a:xfrm>
          <a:solidFill>
            <a:schemeClr val="tx2">
              <a:lumMod val="60000"/>
              <a:lumOff val="40000"/>
            </a:schemeClr>
          </a:solidFill>
        </p:grpSpPr>
        <p:grpSp>
          <p:nvGrpSpPr>
            <p:cNvPr id="2" name="组合 1"/>
            <p:cNvGrpSpPr/>
            <p:nvPr/>
          </p:nvGrpSpPr>
          <p:grpSpPr>
            <a:xfrm>
              <a:off x="4607150" y="1970690"/>
              <a:ext cx="2952900" cy="2952900"/>
              <a:chOff x="4161509" y="1554460"/>
              <a:chExt cx="3780000" cy="3780000"/>
            </a:xfrm>
            <a:grpFill/>
          </p:grpSpPr>
          <p:sp>
            <p:nvSpPr>
              <p:cNvPr id="23" name="椭圆 22"/>
              <p:cNvSpPr>
                <a:spLocks noChangeAspect="1"/>
              </p:cNvSpPr>
              <p:nvPr/>
            </p:nvSpPr>
            <p:spPr>
              <a:xfrm>
                <a:off x="4161509" y="1554460"/>
                <a:ext cx="3780000" cy="378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264496" y="1653240"/>
                <a:ext cx="3582445" cy="35824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1" name="文本框 10"/>
            <p:cNvSpPr txBox="1"/>
            <p:nvPr/>
          </p:nvSpPr>
          <p:spPr>
            <a:xfrm>
              <a:off x="5147252" y="2662310"/>
              <a:ext cx="1617751" cy="1569660"/>
            </a:xfrm>
            <a:prstGeom prst="rect">
              <a:avLst/>
            </a:prstGeom>
            <a:grpFill/>
            <a:effectLst/>
          </p:spPr>
          <p:txBody>
            <a:bodyPr wrap="none" rtlCol="0">
              <a:spAutoFit/>
            </a:bodyPr>
            <a:lstStyle/>
            <a:p>
              <a:r>
                <a:rPr lang="en-US" altLang="zh-CN" sz="3200" b="1" dirty="0">
                  <a:cs typeface="+mn-ea"/>
                  <a:sym typeface="+mn-lt"/>
                </a:rPr>
                <a:t>  </a:t>
              </a:r>
              <a:r>
                <a:rPr lang="en-US" altLang="zh-CN" sz="9600" b="1" dirty="0">
                  <a:solidFill>
                    <a:srgbClr val="FEFEFE"/>
                  </a:solidFill>
                  <a:cs typeface="+mn-ea"/>
                  <a:sym typeface="+mn-lt"/>
                </a:rPr>
                <a:t>01</a:t>
              </a:r>
              <a:endParaRPr lang="en-US" altLang="zh-CN" sz="8000" b="1" dirty="0">
                <a:solidFill>
                  <a:srgbClr val="FEFEFE"/>
                </a:solidFill>
                <a:cs typeface="+mn-ea"/>
                <a:sym typeface="+mn-lt"/>
              </a:endParaRPr>
            </a:p>
          </p:txBody>
        </p:sp>
      </p:grpSp>
      <p:sp>
        <p:nvSpPr>
          <p:cNvPr id="12" name="文本框 11"/>
          <p:cNvSpPr txBox="1"/>
          <p:nvPr/>
        </p:nvSpPr>
        <p:spPr>
          <a:xfrm>
            <a:off x="6563764" y="2419726"/>
            <a:ext cx="3031599" cy="923330"/>
          </a:xfrm>
          <a:prstGeom prst="rect">
            <a:avLst/>
          </a:prstGeom>
          <a:noFill/>
        </p:spPr>
        <p:txBody>
          <a:bodyPr wrap="none" rtlCol="0">
            <a:spAutoFit/>
          </a:bodyPr>
          <a:lstStyle/>
          <a:p>
            <a:r>
              <a:rPr lang="zh-CN" altLang="en-US" sz="5400" b="1" dirty="0">
                <a:solidFill>
                  <a:srgbClr val="56505A"/>
                </a:solidFill>
                <a:cs typeface="+mn-ea"/>
                <a:sym typeface="+mn-lt"/>
              </a:rPr>
              <a:t>基本信息</a:t>
            </a:r>
            <a:endParaRPr lang="zh-CN" altLang="en-US" sz="5400" b="1" dirty="0">
              <a:solidFill>
                <a:srgbClr val="56505A"/>
              </a:solidFill>
              <a:cs typeface="+mn-ea"/>
              <a:sym typeface="+mn-lt"/>
            </a:endParaRPr>
          </a:p>
        </p:txBody>
      </p:sp>
      <p:cxnSp>
        <p:nvCxnSpPr>
          <p:cNvPr id="13" name="直接连接符 12"/>
          <p:cNvCxnSpPr/>
          <p:nvPr/>
        </p:nvCxnSpPr>
        <p:spPr>
          <a:xfrm>
            <a:off x="6241094" y="3493097"/>
            <a:ext cx="3600000" cy="0"/>
          </a:xfrm>
          <a:prstGeom prst="line">
            <a:avLst/>
          </a:prstGeom>
          <a:ln>
            <a:solidFill>
              <a:srgbClr val="56505A"/>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53396" y="3737760"/>
            <a:ext cx="3775393" cy="707886"/>
          </a:xfrm>
          <a:prstGeom prst="rect">
            <a:avLst/>
          </a:prstGeom>
          <a:noFill/>
        </p:spPr>
        <p:txBody>
          <a:bodyPr wrap="none" rtlCol="0">
            <a:spAutoFit/>
          </a:bodyPr>
          <a:lstStyle/>
          <a:p>
            <a:r>
              <a:rPr lang="zh-CN" altLang="en-US" sz="4000" dirty="0">
                <a:solidFill>
                  <a:srgbClr val="56505A"/>
                </a:solidFill>
                <a:cs typeface="+mn-ea"/>
                <a:sym typeface="+mn-lt"/>
              </a:rPr>
              <a:t>个人的基本情况</a:t>
            </a:r>
            <a:endParaRPr lang="zh-CN" altLang="en-US" sz="4000" dirty="0">
              <a:solidFill>
                <a:srgbClr val="56505A"/>
              </a:solidFill>
              <a:cs typeface="+mn-ea"/>
              <a:sym typeface="+mn-lt"/>
            </a:endParaRPr>
          </a:p>
        </p:txBody>
      </p:sp>
      <p:sp>
        <p:nvSpPr>
          <p:cNvPr id="18"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a:spLocks noChangeAspect="1"/>
          </p:cNvSpPr>
          <p:nvPr/>
        </p:nvSpPr>
        <p:spPr>
          <a:xfrm flipH="1">
            <a:off x="9758112" y="1303765"/>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10724" y="2129771"/>
            <a:ext cx="1436511" cy="2360121"/>
            <a:chOff x="-10724" y="2028122"/>
            <a:chExt cx="1656000" cy="2720731"/>
          </a:xfrm>
          <a:solidFill>
            <a:schemeClr val="bg1">
              <a:lumMod val="65000"/>
            </a:schemeClr>
          </a:solidFill>
        </p:grpSpPr>
        <p:sp>
          <p:nvSpPr>
            <p:cNvPr id="22" name="任意多边形 4"/>
            <p:cNvSpPr>
              <a:spLocks noChangeAspect="1"/>
            </p:cNvSpPr>
            <p:nvPr/>
          </p:nvSpPr>
          <p:spPr>
            <a:xfrm>
              <a:off x="-10724" y="2028122"/>
              <a:ext cx="1656000" cy="2720731"/>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7"/>
            <p:cNvSpPr>
              <a:spLocks noChangeAspect="1"/>
            </p:cNvSpPr>
            <p:nvPr/>
          </p:nvSpPr>
          <p:spPr>
            <a:xfrm>
              <a:off x="0" y="2146414"/>
              <a:ext cx="1533823" cy="2520000"/>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椭圆 25"/>
          <p:cNvSpPr/>
          <p:nvPr/>
        </p:nvSpPr>
        <p:spPr>
          <a:xfrm>
            <a:off x="1069931" y="4509369"/>
            <a:ext cx="715028" cy="71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4983" y="5526587"/>
            <a:ext cx="1197280" cy="119728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par>
                          <p:cTn id="14" fill="hold">
                            <p:stCondLst>
                              <p:cond delay="1500"/>
                            </p:stCondLst>
                            <p:childTnLst>
                              <p:par>
                                <p:cTn id="15" presetID="37" presetClass="entr" presetSubtype="0" fill="hold" grpId="0" nodeType="afterEffect">
                                  <p:stCondLst>
                                    <p:cond delay="0"/>
                                  </p:stCondLst>
                                  <p:iterate type="lt">
                                    <p:tmPct val="0"/>
                                  </p:iterate>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900" decel="100000" fill="hold"/>
                                        <p:tgtEl>
                                          <p:spTgt spid="1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21" fill="hold">
                            <p:stCondLst>
                              <p:cond delay="2500"/>
                            </p:stCondLst>
                            <p:childTnLst>
                              <p:par>
                                <p:cTn id="22" presetID="34" presetClass="emph" presetSubtype="0" fill="hold" grpId="1" nodeType="afterEffect">
                                  <p:stCondLst>
                                    <p:cond delay="0"/>
                                  </p:stCondLst>
                                  <p:iterate type="lt">
                                    <p:tmPct val="10000"/>
                                  </p:iterate>
                                  <p:childTnLst>
                                    <p:animMotion origin="layout" path="M 0.0 0.0 L 0.0 -0.07213" pathEditMode="relative" ptsTypes="">
                                      <p:cBhvr>
                                        <p:cTn id="23" dur="250" accel="50000" decel="50000" autoRev="1" fill="hold">
                                          <p:stCondLst>
                                            <p:cond delay="0"/>
                                          </p:stCondLst>
                                        </p:cTn>
                                        <p:tgtEl>
                                          <p:spTgt spid="12"/>
                                        </p:tgtEl>
                                        <p:attrNameLst>
                                          <p:attrName>ppt_x</p:attrName>
                                          <p:attrName>ppt_y</p:attrName>
                                        </p:attrNameLst>
                                      </p:cBhvr>
                                    </p:animMotion>
                                    <p:animRot by="1500000">
                                      <p:cBhvr>
                                        <p:cTn id="24" dur="125" fill="hold">
                                          <p:stCondLst>
                                            <p:cond delay="0"/>
                                          </p:stCondLst>
                                        </p:cTn>
                                        <p:tgtEl>
                                          <p:spTgt spid="12"/>
                                        </p:tgtEl>
                                        <p:attrNameLst>
                                          <p:attrName>r</p:attrName>
                                        </p:attrNameLst>
                                      </p:cBhvr>
                                    </p:animRot>
                                    <p:animRot by="-1500000">
                                      <p:cBhvr>
                                        <p:cTn id="25" dur="125" fill="hold">
                                          <p:stCondLst>
                                            <p:cond delay="125"/>
                                          </p:stCondLst>
                                        </p:cTn>
                                        <p:tgtEl>
                                          <p:spTgt spid="12"/>
                                        </p:tgtEl>
                                        <p:attrNameLst>
                                          <p:attrName>r</p:attrName>
                                        </p:attrNameLst>
                                      </p:cBhvr>
                                    </p:animRot>
                                    <p:animRot by="-1500000">
                                      <p:cBhvr>
                                        <p:cTn id="26" dur="125" fill="hold">
                                          <p:stCondLst>
                                            <p:cond delay="250"/>
                                          </p:stCondLst>
                                        </p:cTn>
                                        <p:tgtEl>
                                          <p:spTgt spid="12"/>
                                        </p:tgtEl>
                                        <p:attrNameLst>
                                          <p:attrName>r</p:attrName>
                                        </p:attrNameLst>
                                      </p:cBhvr>
                                    </p:animRot>
                                    <p:animRot by="1500000">
                                      <p:cBhvr>
                                        <p:cTn id="27" dur="125" fill="hold">
                                          <p:stCondLst>
                                            <p:cond delay="375"/>
                                          </p:stCondLst>
                                        </p:cTn>
                                        <p:tgtEl>
                                          <p:spTgt spid="12"/>
                                        </p:tgtEl>
                                        <p:attrNameLst>
                                          <p:attrName>r</p:attrName>
                                        </p:attrNameLst>
                                      </p:cBhvr>
                                    </p:animRot>
                                  </p:childTnLst>
                                </p:cTn>
                              </p:par>
                            </p:childTnLst>
                          </p:cTn>
                        </p:par>
                        <p:par>
                          <p:cTn id="28" fill="hold">
                            <p:stCondLst>
                              <p:cond delay="3150"/>
                            </p:stCondLst>
                            <p:childTnLst>
                              <p:par>
                                <p:cTn id="29" presetID="16" presetClass="entr" presetSubtype="37"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Vertical)">
                                      <p:cBhvr>
                                        <p:cTn id="31" dur="500"/>
                                        <p:tgtEl>
                                          <p:spTgt spid="13"/>
                                        </p:tgtEl>
                                      </p:cBhvr>
                                    </p:animEffect>
                                  </p:childTnLst>
                                </p:cTn>
                              </p:par>
                            </p:childTnLst>
                          </p:cTn>
                        </p:par>
                        <p:par>
                          <p:cTn id="32" fill="hold">
                            <p:stCondLst>
                              <p:cond delay="365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par>
                          <p:cTn id="38" fill="hold">
                            <p:stCondLst>
                              <p:cond delay="4650"/>
                            </p:stCondLst>
                            <p:childTnLst>
                              <p:par>
                                <p:cTn id="39" presetID="2" presetClass="entr" presetSubtype="8" decel="3800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750" fill="hold"/>
                                        <p:tgtEl>
                                          <p:spTgt spid="21"/>
                                        </p:tgtEl>
                                        <p:attrNameLst>
                                          <p:attrName>ppt_x</p:attrName>
                                        </p:attrNameLst>
                                      </p:cBhvr>
                                      <p:tavLst>
                                        <p:tav tm="0">
                                          <p:val>
                                            <p:strVal val="0-#ppt_w/2"/>
                                          </p:val>
                                        </p:tav>
                                        <p:tav tm="100000">
                                          <p:val>
                                            <p:strVal val="#ppt_x"/>
                                          </p:val>
                                        </p:tav>
                                      </p:tavLst>
                                    </p:anim>
                                    <p:anim calcmode="lin" valueType="num">
                                      <p:cBhvr additive="base">
                                        <p:cTn id="42" dur="75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1599010" y="1214029"/>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756951" y="167506"/>
            <a:ext cx="2954655" cy="923330"/>
          </a:xfrm>
          <a:prstGeom prst="rect">
            <a:avLst/>
          </a:prstGeom>
          <a:noFill/>
        </p:spPr>
        <p:txBody>
          <a:bodyPr wrap="square" rtlCol="0">
            <a:spAutoFit/>
          </a:bodyPr>
          <a:lstStyle/>
          <a:p>
            <a:r>
              <a:rPr lang="zh-CN" altLang="en-US" sz="5400" b="1" dirty="0">
                <a:solidFill>
                  <a:srgbClr val="56505A"/>
                </a:solidFill>
                <a:cs typeface="+mn-ea"/>
                <a:sym typeface="+mn-lt"/>
              </a:rPr>
              <a:t>基本信息</a:t>
            </a:r>
            <a:endParaRPr lang="zh-CN" altLang="en-US" sz="5400" b="1" dirty="0">
              <a:solidFill>
                <a:srgbClr val="56505A"/>
              </a:solidFill>
              <a:cs typeface="+mn-ea"/>
              <a:sym typeface="+mn-lt"/>
            </a:endParaRPr>
          </a:p>
        </p:txBody>
      </p:sp>
      <p:sp>
        <p:nvSpPr>
          <p:cNvPr id="27" name="矩形 26"/>
          <p:cNvSpPr/>
          <p:nvPr/>
        </p:nvSpPr>
        <p:spPr>
          <a:xfrm>
            <a:off x="5532187" y="2255511"/>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cs typeface="+mn-ea"/>
                <a:sym typeface="+mn-lt"/>
              </a:rPr>
              <a:t>姓名：</a:t>
            </a:r>
            <a:r>
              <a:rPr lang="en-US" altLang="zh-CN" sz="1600" dirty="0">
                <a:solidFill>
                  <a:srgbClr val="56505A"/>
                </a:solidFill>
                <a:cs typeface="+mn-ea"/>
                <a:sym typeface="+mn-lt"/>
              </a:rPr>
              <a:t>×××</a:t>
            </a:r>
            <a:r>
              <a:rPr lang="zh-CN" altLang="en-US" sz="1600" dirty="0">
                <a:solidFill>
                  <a:srgbClr val="56505A"/>
                </a:solidFill>
                <a:cs typeface="+mn-ea"/>
                <a:sym typeface="+mn-lt"/>
              </a:rPr>
              <a:t>                   性别：女</a:t>
            </a:r>
            <a:endParaRPr lang="en-US" altLang="zh-CN" sz="1600" dirty="0">
              <a:solidFill>
                <a:srgbClr val="56505A"/>
              </a:solidFill>
              <a:cs typeface="+mn-ea"/>
              <a:sym typeface="+mn-lt"/>
            </a:endParaRPr>
          </a:p>
        </p:txBody>
      </p:sp>
      <p:sp>
        <p:nvSpPr>
          <p:cNvPr id="28" name="矩形 27"/>
          <p:cNvSpPr/>
          <p:nvPr/>
        </p:nvSpPr>
        <p:spPr>
          <a:xfrm>
            <a:off x="5532187" y="2671087"/>
            <a:ext cx="5376000" cy="288000"/>
          </a:xfrm>
          <a:prstGeom prst="rect">
            <a:avLst/>
          </a:prstGeom>
          <a:solidFill>
            <a:schemeClr val="tx2">
              <a:lumMod val="60000"/>
              <a:lumOff val="40000"/>
            </a:schemeClr>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schemeClr val="bg1"/>
                </a:solidFill>
                <a:cs typeface="+mn-ea"/>
                <a:sym typeface="+mn-lt"/>
              </a:rPr>
              <a:t>年龄：</a:t>
            </a:r>
            <a:r>
              <a:rPr lang="en-US" altLang="zh-CN" sz="1600" dirty="0">
                <a:solidFill>
                  <a:schemeClr val="bg1"/>
                </a:solidFill>
                <a:cs typeface="+mn-ea"/>
                <a:sym typeface="+mn-lt"/>
              </a:rPr>
              <a:t>25</a:t>
            </a:r>
            <a:r>
              <a:rPr lang="zh-CN" altLang="en-US" sz="1600" dirty="0">
                <a:solidFill>
                  <a:schemeClr val="bg1"/>
                </a:solidFill>
                <a:cs typeface="+mn-ea"/>
                <a:sym typeface="+mn-lt"/>
              </a:rPr>
              <a:t>岁                               民族：汉族</a:t>
            </a:r>
            <a:endParaRPr lang="en-US" altLang="zh-CN" sz="1600" dirty="0">
              <a:solidFill>
                <a:schemeClr val="bg1"/>
              </a:solidFill>
              <a:cs typeface="+mn-ea"/>
              <a:sym typeface="+mn-lt"/>
            </a:endParaRPr>
          </a:p>
        </p:txBody>
      </p:sp>
      <p:sp>
        <p:nvSpPr>
          <p:cNvPr id="29" name="矩形 28"/>
          <p:cNvSpPr/>
          <p:nvPr/>
        </p:nvSpPr>
        <p:spPr>
          <a:xfrm>
            <a:off x="5532187" y="3086663"/>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cs typeface="+mn-ea"/>
                <a:sym typeface="+mn-lt"/>
              </a:rPr>
              <a:t>体重：</a:t>
            </a:r>
            <a:r>
              <a:rPr lang="en-US" altLang="zh-CN" sz="1600" dirty="0">
                <a:solidFill>
                  <a:srgbClr val="56505A"/>
                </a:solidFill>
                <a:cs typeface="+mn-ea"/>
                <a:sym typeface="+mn-lt"/>
              </a:rPr>
              <a:t>45kg</a:t>
            </a:r>
            <a:r>
              <a:rPr lang="zh-CN" altLang="en-US" sz="1600" dirty="0">
                <a:solidFill>
                  <a:srgbClr val="56505A"/>
                </a:solidFill>
                <a:cs typeface="+mn-ea"/>
                <a:sym typeface="+mn-lt"/>
              </a:rPr>
              <a:t>                               身高：</a:t>
            </a:r>
            <a:r>
              <a:rPr lang="en-US" altLang="zh-CN" sz="1600" dirty="0">
                <a:solidFill>
                  <a:srgbClr val="56505A"/>
                </a:solidFill>
                <a:cs typeface="+mn-ea"/>
                <a:sym typeface="+mn-lt"/>
              </a:rPr>
              <a:t>165cm</a:t>
            </a:r>
            <a:endParaRPr lang="en-US" altLang="zh-CN" sz="1600" dirty="0">
              <a:solidFill>
                <a:srgbClr val="56505A"/>
              </a:solidFill>
              <a:cs typeface="+mn-ea"/>
              <a:sym typeface="+mn-lt"/>
            </a:endParaRPr>
          </a:p>
        </p:txBody>
      </p:sp>
      <p:sp>
        <p:nvSpPr>
          <p:cNvPr id="30" name="矩形 29"/>
          <p:cNvSpPr/>
          <p:nvPr/>
        </p:nvSpPr>
        <p:spPr>
          <a:xfrm>
            <a:off x="5532187" y="3502239"/>
            <a:ext cx="5376000" cy="288000"/>
          </a:xfrm>
          <a:prstGeom prst="rect">
            <a:avLst/>
          </a:prstGeom>
          <a:solidFill>
            <a:schemeClr val="tx2">
              <a:lumMod val="60000"/>
              <a:lumOff val="40000"/>
            </a:schemeClr>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schemeClr val="bg1"/>
                </a:solidFill>
                <a:cs typeface="+mn-ea"/>
                <a:sym typeface="+mn-lt"/>
              </a:rPr>
              <a:t>籍贯：上海                               学历：硕士</a:t>
            </a:r>
            <a:endParaRPr lang="en-US" altLang="zh-CN" sz="1600" dirty="0">
              <a:solidFill>
                <a:schemeClr val="bg1"/>
              </a:solidFill>
              <a:cs typeface="+mn-ea"/>
              <a:sym typeface="+mn-lt"/>
            </a:endParaRPr>
          </a:p>
        </p:txBody>
      </p:sp>
      <p:sp>
        <p:nvSpPr>
          <p:cNvPr id="31" name="矩形 30"/>
          <p:cNvSpPr/>
          <p:nvPr/>
        </p:nvSpPr>
        <p:spPr>
          <a:xfrm>
            <a:off x="5532187" y="3917815"/>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cs typeface="+mn-ea"/>
                <a:sym typeface="+mn-lt"/>
              </a:rPr>
              <a:t>婚姻状况：未婚                        政治面貌：团员</a:t>
            </a:r>
            <a:endParaRPr lang="en-US" altLang="zh-CN" sz="1600" dirty="0">
              <a:solidFill>
                <a:srgbClr val="56505A"/>
              </a:solidFill>
              <a:cs typeface="+mn-ea"/>
              <a:sym typeface="+mn-lt"/>
            </a:endParaRPr>
          </a:p>
        </p:txBody>
      </p:sp>
      <p:sp>
        <p:nvSpPr>
          <p:cNvPr id="32" name="矩形 31"/>
          <p:cNvSpPr/>
          <p:nvPr/>
        </p:nvSpPr>
        <p:spPr>
          <a:xfrm>
            <a:off x="5532187" y="4333391"/>
            <a:ext cx="5376000" cy="288000"/>
          </a:xfrm>
          <a:prstGeom prst="rect">
            <a:avLst/>
          </a:prstGeom>
          <a:solidFill>
            <a:schemeClr val="tx2">
              <a:lumMod val="60000"/>
              <a:lumOff val="40000"/>
            </a:schemeClr>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prstClr val="white"/>
                </a:solidFill>
                <a:cs typeface="+mn-ea"/>
                <a:sym typeface="+mn-lt"/>
              </a:rPr>
              <a:t>联系方式：</a:t>
            </a:r>
            <a:r>
              <a:rPr lang="en-US" altLang="zh-CN" sz="1600" dirty="0">
                <a:solidFill>
                  <a:prstClr val="white"/>
                </a:solidFill>
                <a:cs typeface="+mn-ea"/>
                <a:sym typeface="+mn-lt"/>
              </a:rPr>
              <a:t>287342736</a:t>
            </a:r>
            <a:endParaRPr lang="en-US" altLang="zh-CN" sz="1600" dirty="0">
              <a:solidFill>
                <a:prstClr val="white"/>
              </a:solidFill>
              <a:cs typeface="+mn-ea"/>
              <a:sym typeface="+mn-lt"/>
            </a:endParaRPr>
          </a:p>
        </p:txBody>
      </p:sp>
      <p:sp>
        <p:nvSpPr>
          <p:cNvPr id="33" name="矩形 32"/>
          <p:cNvSpPr/>
          <p:nvPr/>
        </p:nvSpPr>
        <p:spPr>
          <a:xfrm>
            <a:off x="5532187" y="4748967"/>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cs typeface="+mn-ea"/>
                <a:sym typeface="+mn-lt"/>
              </a:rPr>
              <a:t>电子邮箱：</a:t>
            </a:r>
            <a:r>
              <a:rPr lang="en-US" altLang="zh-CN" sz="1600" dirty="0">
                <a:solidFill>
                  <a:srgbClr val="56505A"/>
                </a:solidFill>
                <a:cs typeface="+mn-ea"/>
                <a:sym typeface="+mn-lt"/>
              </a:rPr>
              <a:t>123@163.com</a:t>
            </a:r>
            <a:endParaRPr lang="en-US" altLang="zh-CN" sz="1600" dirty="0">
              <a:solidFill>
                <a:srgbClr val="56505A"/>
              </a:solidFill>
              <a:cs typeface="+mn-ea"/>
              <a:sym typeface="+mn-lt"/>
            </a:endParaRPr>
          </a:p>
        </p:txBody>
      </p:sp>
      <p:sp>
        <p:nvSpPr>
          <p:cNvPr id="34" name="矩形 33"/>
          <p:cNvSpPr/>
          <p:nvPr/>
        </p:nvSpPr>
        <p:spPr>
          <a:xfrm>
            <a:off x="5532187" y="5164543"/>
            <a:ext cx="5376000" cy="288000"/>
          </a:xfrm>
          <a:prstGeom prst="rect">
            <a:avLst/>
          </a:prstGeom>
          <a:solidFill>
            <a:schemeClr val="tx2">
              <a:lumMod val="60000"/>
              <a:lumOff val="40000"/>
            </a:schemeClr>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schemeClr val="bg1"/>
                </a:solidFill>
                <a:cs typeface="+mn-ea"/>
                <a:sym typeface="+mn-lt"/>
              </a:rPr>
              <a:t>现在住址：上海市</a:t>
            </a:r>
            <a:endParaRPr lang="en-US" altLang="zh-CN" sz="1600" dirty="0">
              <a:solidFill>
                <a:schemeClr val="bg1"/>
              </a:solidFill>
              <a:cs typeface="+mn-ea"/>
              <a:sym typeface="+mn-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3785" y="1688380"/>
            <a:ext cx="2825370" cy="4238055"/>
          </a:xfrm>
          <a:prstGeom prst="rect">
            <a:avLst/>
          </a:prstGeom>
        </p:spPr>
      </p:pic>
      <p:sp>
        <p:nvSpPr>
          <p:cNvPr id="18"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a:spLocks noChangeAspect="1"/>
          </p:cNvSpPr>
          <p:nvPr/>
        </p:nvSpPr>
        <p:spPr>
          <a:xfrm flipH="1">
            <a:off x="10054225" y="984579"/>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900" decel="100000" fill="hold"/>
                                        <p:tgtEl>
                                          <p:spTgt spid="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900" decel="100000" fill="hold"/>
                                        <p:tgtEl>
                                          <p:spTgt spid="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10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900" decel="100000" fill="hold"/>
                                        <p:tgtEl>
                                          <p:spTgt spid="2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15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anim calcmode="lin" valueType="num">
                                      <p:cBhvr>
                                        <p:cTn id="26" dur="1000" fill="hold"/>
                                        <p:tgtEl>
                                          <p:spTgt spid="30"/>
                                        </p:tgtEl>
                                        <p:attrNameLst>
                                          <p:attrName>ppt_x</p:attrName>
                                        </p:attrNameLst>
                                      </p:cBhvr>
                                      <p:tavLst>
                                        <p:tav tm="0">
                                          <p:val>
                                            <p:strVal val="#ppt_x"/>
                                          </p:val>
                                        </p:tav>
                                        <p:tav tm="100000">
                                          <p:val>
                                            <p:strVal val="#ppt_x"/>
                                          </p:val>
                                        </p:tav>
                                      </p:tavLst>
                                    </p:anim>
                                    <p:anim calcmode="lin" valueType="num">
                                      <p:cBhvr>
                                        <p:cTn id="27" dur="900" decel="100000" fill="hold"/>
                                        <p:tgtEl>
                                          <p:spTgt spid="3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20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900" decel="100000" fill="hold"/>
                                        <p:tgtEl>
                                          <p:spTgt spid="3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25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900" decel="100000" fill="hold"/>
                                        <p:tgtEl>
                                          <p:spTgt spid="3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300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900" decel="100000" fill="hold"/>
                                        <p:tgtEl>
                                          <p:spTgt spid="3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350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900" decel="100000" fill="hold"/>
                                        <p:tgtEl>
                                          <p:spTgt spid="34"/>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p:bldP spid="30" grpId="0" animBg="1"/>
      <p:bldP spid="31" grpId="0"/>
      <p:bldP spid="32" grpId="0" animBg="1"/>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92578" y="3146522"/>
            <a:ext cx="2740660" cy="944880"/>
          </a:xfrm>
          <a:prstGeom prst="rect">
            <a:avLst/>
          </a:prstGeom>
          <a:solidFill>
            <a:srgbClr val="F2F4F5"/>
          </a:solidFill>
          <a:ln w="508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2400">
              <a:cs typeface="+mn-ea"/>
              <a:sym typeface="+mn-lt"/>
            </a:endParaRPr>
          </a:p>
        </p:txBody>
      </p:sp>
      <p:grpSp>
        <p:nvGrpSpPr>
          <p:cNvPr id="28" name="组合 27"/>
          <p:cNvGrpSpPr/>
          <p:nvPr/>
        </p:nvGrpSpPr>
        <p:grpSpPr>
          <a:xfrm>
            <a:off x="665553" y="3307812"/>
            <a:ext cx="171450" cy="1048385"/>
            <a:chOff x="4524245" y="3111810"/>
            <a:chExt cx="134937" cy="825081"/>
          </a:xfrm>
        </p:grpSpPr>
        <p:cxnSp>
          <p:nvCxnSpPr>
            <p:cNvPr id="23" name="直接连接符 22"/>
            <p:cNvCxnSpPr/>
            <p:nvPr/>
          </p:nvCxnSpPr>
          <p:spPr>
            <a:xfrm>
              <a:off x="4524246" y="3111810"/>
              <a:ext cx="134936" cy="0"/>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524246" y="3111810"/>
              <a:ext cx="0" cy="746771"/>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24245" y="3852541"/>
              <a:ext cx="127498" cy="84350"/>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4725670" y="2447925"/>
            <a:ext cx="2740660" cy="944880"/>
          </a:xfrm>
          <a:prstGeom prst="rect">
            <a:avLst/>
          </a:prstGeom>
          <a:solidFill>
            <a:srgbClr val="F2F4F5"/>
          </a:solidFill>
          <a:ln w="508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2400">
              <a:cs typeface="+mn-ea"/>
              <a:sym typeface="+mn-lt"/>
            </a:endParaRPr>
          </a:p>
        </p:txBody>
      </p:sp>
      <p:grpSp>
        <p:nvGrpSpPr>
          <p:cNvPr id="42" name="组合 41"/>
          <p:cNvGrpSpPr/>
          <p:nvPr/>
        </p:nvGrpSpPr>
        <p:grpSpPr>
          <a:xfrm>
            <a:off x="4398645" y="2609215"/>
            <a:ext cx="171450" cy="1048385"/>
            <a:chOff x="4524245" y="3111810"/>
            <a:chExt cx="134937" cy="825081"/>
          </a:xfrm>
        </p:grpSpPr>
        <p:cxnSp>
          <p:nvCxnSpPr>
            <p:cNvPr id="47" name="直接连接符 46"/>
            <p:cNvCxnSpPr/>
            <p:nvPr/>
          </p:nvCxnSpPr>
          <p:spPr>
            <a:xfrm>
              <a:off x="4524246" y="3111810"/>
              <a:ext cx="134936" cy="0"/>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524246" y="3111810"/>
              <a:ext cx="0" cy="746771"/>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524245" y="3852541"/>
              <a:ext cx="127498" cy="84350"/>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8433140" y="1849891"/>
            <a:ext cx="2740660" cy="944880"/>
          </a:xfrm>
          <a:prstGeom prst="rect">
            <a:avLst/>
          </a:prstGeom>
          <a:solidFill>
            <a:srgbClr val="F2F4F5"/>
          </a:solidFill>
          <a:ln w="508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2400">
              <a:cs typeface="+mn-ea"/>
              <a:sym typeface="+mn-lt"/>
            </a:endParaRPr>
          </a:p>
        </p:txBody>
      </p:sp>
      <p:grpSp>
        <p:nvGrpSpPr>
          <p:cNvPr id="58" name="组合 57"/>
          <p:cNvGrpSpPr/>
          <p:nvPr/>
        </p:nvGrpSpPr>
        <p:grpSpPr>
          <a:xfrm>
            <a:off x="8106115" y="2011181"/>
            <a:ext cx="171450" cy="1048385"/>
            <a:chOff x="4524245" y="3111810"/>
            <a:chExt cx="134937" cy="825081"/>
          </a:xfrm>
        </p:grpSpPr>
        <p:cxnSp>
          <p:nvCxnSpPr>
            <p:cNvPr id="63" name="直接连接符 62"/>
            <p:cNvCxnSpPr/>
            <p:nvPr/>
          </p:nvCxnSpPr>
          <p:spPr>
            <a:xfrm>
              <a:off x="4524246" y="3111810"/>
              <a:ext cx="134936" cy="0"/>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524246" y="3111810"/>
              <a:ext cx="0" cy="746771"/>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524245" y="3852541"/>
              <a:ext cx="127498" cy="84350"/>
            </a:xfrm>
            <a:prstGeom prst="line">
              <a:avLst/>
            </a:prstGeom>
            <a:ln w="127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grpSp>
      <p:sp>
        <p:nvSpPr>
          <p:cNvPr id="44" name="矩形 43"/>
          <p:cNvSpPr/>
          <p:nvPr/>
        </p:nvSpPr>
        <p:spPr>
          <a:xfrm>
            <a:off x="1030770" y="3272060"/>
            <a:ext cx="2636222" cy="923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2">
                    <a:lumMod val="10000"/>
                  </a:schemeClr>
                </a:solidFill>
                <a:cs typeface="+mn-ea"/>
                <a:sym typeface="+mn-lt"/>
              </a:rPr>
              <a:t>请输入文字请输入文字请输入文字请输入文字请输入文字请输入文字</a:t>
            </a:r>
            <a:endParaRPr lang="en-US" altLang="zh-CN" sz="1200" dirty="0">
              <a:solidFill>
                <a:schemeClr val="bg2">
                  <a:lumMod val="10000"/>
                </a:schemeClr>
              </a:solidFill>
              <a:cs typeface="+mn-ea"/>
              <a:sym typeface="+mn-lt"/>
            </a:endParaRPr>
          </a:p>
          <a:p>
            <a:pPr>
              <a:lnSpc>
                <a:spcPct val="150000"/>
              </a:lnSpc>
            </a:pPr>
            <a:endParaRPr lang="en-US" altLang="zh-CN" sz="1200" dirty="0">
              <a:solidFill>
                <a:schemeClr val="bg2">
                  <a:lumMod val="10000"/>
                </a:schemeClr>
              </a:solidFill>
              <a:cs typeface="+mn-ea"/>
              <a:sym typeface="+mn-lt"/>
            </a:endParaRPr>
          </a:p>
        </p:txBody>
      </p:sp>
      <p:sp>
        <p:nvSpPr>
          <p:cNvPr id="46" name="矩形 45"/>
          <p:cNvSpPr/>
          <p:nvPr/>
        </p:nvSpPr>
        <p:spPr>
          <a:xfrm>
            <a:off x="4765083" y="2640105"/>
            <a:ext cx="2636222" cy="616836"/>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2">
                    <a:lumMod val="10000"/>
                  </a:schemeClr>
                </a:solidFill>
                <a:cs typeface="+mn-ea"/>
                <a:sym typeface="+mn-lt"/>
              </a:rPr>
              <a:t>请输入文字请输入文字请输入文字请输入文字请输入文字请输入文字</a:t>
            </a:r>
            <a:endParaRPr lang="en-US" altLang="zh-CN" sz="1200" dirty="0">
              <a:solidFill>
                <a:schemeClr val="bg2">
                  <a:lumMod val="10000"/>
                </a:schemeClr>
              </a:solidFill>
              <a:cs typeface="+mn-ea"/>
              <a:sym typeface="+mn-lt"/>
            </a:endParaRPr>
          </a:p>
        </p:txBody>
      </p:sp>
      <p:sp>
        <p:nvSpPr>
          <p:cNvPr id="52" name="矩形 51"/>
          <p:cNvSpPr/>
          <p:nvPr/>
        </p:nvSpPr>
        <p:spPr>
          <a:xfrm>
            <a:off x="8501816" y="1952575"/>
            <a:ext cx="2636222" cy="616836"/>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2">
                    <a:lumMod val="10000"/>
                  </a:schemeClr>
                </a:solidFill>
                <a:cs typeface="+mn-ea"/>
                <a:sym typeface="+mn-lt"/>
              </a:rPr>
              <a:t>请输入文字请输入文字请输入文字请输入文字请输入文字请输入文字</a:t>
            </a:r>
            <a:endParaRPr lang="en-US" altLang="zh-CN" sz="1200" dirty="0">
              <a:solidFill>
                <a:schemeClr val="bg2">
                  <a:lumMod val="10000"/>
                </a:schemeClr>
              </a:solidFill>
              <a:cs typeface="+mn-ea"/>
              <a:sym typeface="+mn-lt"/>
            </a:endParaRPr>
          </a:p>
        </p:txBody>
      </p:sp>
      <p:sp>
        <p:nvSpPr>
          <p:cNvPr id="56" name="矩形 55"/>
          <p:cNvSpPr/>
          <p:nvPr/>
        </p:nvSpPr>
        <p:spPr>
          <a:xfrm>
            <a:off x="967218" y="4448583"/>
            <a:ext cx="2164501" cy="1384995"/>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chemeClr val="bg2">
                    <a:lumMod val="10000"/>
                  </a:schemeClr>
                </a:solidFill>
                <a:cs typeface="+mn-ea"/>
                <a:sym typeface="+mn-lt"/>
              </a:rPr>
              <a:t>请输入文字请输入文字请输入文字请输入文字请输入文字请输入文字请输入文字请输入文字</a:t>
            </a:r>
            <a:endParaRPr lang="en-US" altLang="zh-CN" sz="1400" dirty="0">
              <a:solidFill>
                <a:schemeClr val="bg2">
                  <a:lumMod val="10000"/>
                </a:schemeClr>
              </a:solidFill>
              <a:cs typeface="+mn-ea"/>
              <a:sym typeface="+mn-lt"/>
            </a:endParaRPr>
          </a:p>
        </p:txBody>
      </p:sp>
      <p:cxnSp>
        <p:nvCxnSpPr>
          <p:cNvPr id="40" name="直接连接符 39"/>
          <p:cNvCxnSpPr/>
          <p:nvPr/>
        </p:nvCxnSpPr>
        <p:spPr>
          <a:xfrm>
            <a:off x="980174" y="1283578"/>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797604" y="151467"/>
            <a:ext cx="2967479" cy="923330"/>
          </a:xfrm>
          <a:prstGeom prst="rect">
            <a:avLst/>
          </a:prstGeom>
          <a:noFill/>
        </p:spPr>
        <p:txBody>
          <a:bodyPr wrap="none" rtlCol="0">
            <a:spAutoFit/>
          </a:bodyPr>
          <a:lstStyle/>
          <a:p>
            <a:r>
              <a:rPr lang="zh-CN" altLang="en-US" sz="5400" b="1" dirty="0">
                <a:solidFill>
                  <a:srgbClr val="56505A"/>
                </a:solidFill>
                <a:cs typeface="+mn-ea"/>
                <a:sym typeface="+mn-lt"/>
              </a:rPr>
              <a:t>工作经历</a:t>
            </a:r>
            <a:endParaRPr lang="zh-CN" altLang="en-US" sz="5400" b="1" dirty="0">
              <a:solidFill>
                <a:srgbClr val="56505A"/>
              </a:solidFill>
              <a:cs typeface="+mn-ea"/>
              <a:sym typeface="+mn-lt"/>
            </a:endParaRPr>
          </a:p>
        </p:txBody>
      </p:sp>
      <p:sp>
        <p:nvSpPr>
          <p:cNvPr id="50" name="TextBox 17"/>
          <p:cNvSpPr/>
          <p:nvPr/>
        </p:nvSpPr>
        <p:spPr>
          <a:xfrm>
            <a:off x="992578" y="2511868"/>
            <a:ext cx="671979" cy="369332"/>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cs typeface="+mn-ea"/>
                <a:sym typeface="+mn-lt"/>
              </a:rPr>
              <a:t>20XX</a:t>
            </a:r>
            <a:endParaRPr lang="en-US" altLang="zh-CN" b="1" dirty="0">
              <a:solidFill>
                <a:srgbClr val="3F3F3F"/>
              </a:solidFill>
              <a:cs typeface="+mn-ea"/>
              <a:sym typeface="+mn-lt"/>
            </a:endParaRPr>
          </a:p>
        </p:txBody>
      </p:sp>
      <p:sp>
        <p:nvSpPr>
          <p:cNvPr id="51" name="TextBox 17"/>
          <p:cNvSpPr/>
          <p:nvPr/>
        </p:nvSpPr>
        <p:spPr>
          <a:xfrm>
            <a:off x="4725670" y="1826515"/>
            <a:ext cx="671979" cy="369332"/>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cs typeface="+mn-ea"/>
                <a:sym typeface="+mn-lt"/>
              </a:rPr>
              <a:t>20XX</a:t>
            </a:r>
            <a:endParaRPr lang="en-US" altLang="zh-CN" b="1" dirty="0">
              <a:solidFill>
                <a:srgbClr val="3F3F3F"/>
              </a:solidFill>
              <a:cs typeface="+mn-ea"/>
              <a:sym typeface="+mn-lt"/>
            </a:endParaRPr>
          </a:p>
        </p:txBody>
      </p:sp>
      <p:sp>
        <p:nvSpPr>
          <p:cNvPr id="54" name="TextBox 17"/>
          <p:cNvSpPr/>
          <p:nvPr/>
        </p:nvSpPr>
        <p:spPr>
          <a:xfrm>
            <a:off x="8433140" y="1258208"/>
            <a:ext cx="671979" cy="369332"/>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cs typeface="+mn-ea"/>
                <a:sym typeface="+mn-lt"/>
              </a:rPr>
              <a:t>20XX</a:t>
            </a:r>
            <a:endParaRPr lang="en-US" altLang="zh-CN" b="1" dirty="0">
              <a:solidFill>
                <a:srgbClr val="3F3F3F"/>
              </a:solidFill>
              <a:cs typeface="+mn-ea"/>
              <a:sym typeface="+mn-lt"/>
            </a:endParaRPr>
          </a:p>
        </p:txBody>
      </p:sp>
      <p:sp>
        <p:nvSpPr>
          <p:cNvPr id="59" name="椭圆 58"/>
          <p:cNvSpPr/>
          <p:nvPr/>
        </p:nvSpPr>
        <p:spPr>
          <a:xfrm>
            <a:off x="8823328" y="4884764"/>
            <a:ext cx="715028" cy="7150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nvSpPr>
        <p:spPr>
          <a:xfrm>
            <a:off x="10148887" y="5439144"/>
            <a:ext cx="1197280" cy="11972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a:off x="4725670" y="3972911"/>
            <a:ext cx="2164501" cy="1384995"/>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chemeClr val="bg2">
                    <a:lumMod val="10000"/>
                  </a:schemeClr>
                </a:solidFill>
                <a:cs typeface="+mn-ea"/>
                <a:sym typeface="+mn-lt"/>
              </a:rPr>
              <a:t>请输入文字请输入文字请输入文字请输入文字请输入文字请输入文字请输入文字请输入文字</a:t>
            </a:r>
            <a:endParaRPr lang="en-US" altLang="zh-CN" sz="1400" dirty="0">
              <a:solidFill>
                <a:schemeClr val="bg2">
                  <a:lumMod val="10000"/>
                </a:schemeClr>
              </a:solidFill>
              <a:cs typeface="+mn-ea"/>
              <a:sym typeface="+mn-lt"/>
            </a:endParaRPr>
          </a:p>
        </p:txBody>
      </p:sp>
      <p:sp>
        <p:nvSpPr>
          <p:cNvPr id="75" name="矩形 74"/>
          <p:cNvSpPr/>
          <p:nvPr/>
        </p:nvSpPr>
        <p:spPr>
          <a:xfrm>
            <a:off x="8426809" y="3146522"/>
            <a:ext cx="2164501" cy="1384995"/>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chemeClr val="bg2">
                    <a:lumMod val="10000"/>
                  </a:schemeClr>
                </a:solidFill>
                <a:cs typeface="+mn-ea"/>
                <a:sym typeface="+mn-lt"/>
              </a:rPr>
              <a:t>请输入文字请输入文字请输入文字请输入文字请输入文字请输入文字请输入文字请输入文字</a:t>
            </a:r>
            <a:endParaRPr lang="en-US" altLang="zh-CN" sz="1400" dirty="0">
              <a:solidFill>
                <a:schemeClr val="bg2">
                  <a:lumMod val="10000"/>
                </a:schemeClr>
              </a:solidFill>
              <a:cs typeface="+mn-ea"/>
              <a:sym typeface="+mn-lt"/>
            </a:endParaRPr>
          </a:p>
        </p:txBody>
      </p:sp>
      <p:sp>
        <p:nvSpPr>
          <p:cNvPr id="33"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a:spLocks noChangeAspect="1"/>
          </p:cNvSpPr>
          <p:nvPr/>
        </p:nvSpPr>
        <p:spPr>
          <a:xfrm flipH="1">
            <a:off x="10054225" y="984579"/>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anim calcmode="lin" valueType="num">
                                      <p:cBhvr>
                                        <p:cTn id="18" dur="1000" fill="hold"/>
                                        <p:tgtEl>
                                          <p:spTgt spid="52"/>
                                        </p:tgtEl>
                                        <p:attrNameLst>
                                          <p:attrName>ppt_x</p:attrName>
                                        </p:attrNameLst>
                                      </p:cBhvr>
                                      <p:tavLst>
                                        <p:tav tm="0">
                                          <p:val>
                                            <p:strVal val="#ppt_x"/>
                                          </p:val>
                                        </p:tav>
                                        <p:tav tm="100000">
                                          <p:val>
                                            <p:strVal val="#ppt_x"/>
                                          </p:val>
                                        </p:tav>
                                      </p:tavLst>
                                    </p:anim>
                                    <p:anim calcmode="lin" valueType="num">
                                      <p:cBhvr>
                                        <p:cTn id="19" dur="1000" fill="hold"/>
                                        <p:tgtEl>
                                          <p:spTgt spid="5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500"/>
                                        <p:tgtEl>
                                          <p:spTgt spid="66"/>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1000"/>
                                        <p:tgtEl>
                                          <p:spTgt spid="56"/>
                                        </p:tgtEl>
                                      </p:cBhvr>
                                    </p:animEffect>
                                    <p:anim calcmode="lin" valueType="num">
                                      <p:cBhvr>
                                        <p:cTn id="30" dur="1000" fill="hold"/>
                                        <p:tgtEl>
                                          <p:spTgt spid="56"/>
                                        </p:tgtEl>
                                        <p:attrNameLst>
                                          <p:attrName>ppt_x</p:attrName>
                                        </p:attrNameLst>
                                      </p:cBhvr>
                                      <p:tavLst>
                                        <p:tav tm="0">
                                          <p:val>
                                            <p:strVal val="#ppt_x"/>
                                          </p:val>
                                        </p:tav>
                                        <p:tav tm="100000">
                                          <p:val>
                                            <p:strVal val="#ppt_x"/>
                                          </p:val>
                                        </p:tav>
                                      </p:tavLst>
                                    </p:anim>
                                    <p:anim calcmode="lin" valueType="num">
                                      <p:cBhvr>
                                        <p:cTn id="31" dur="1000" fill="hold"/>
                                        <p:tgtEl>
                                          <p:spTgt spid="5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1000"/>
                                        <p:tgtEl>
                                          <p:spTgt spid="67"/>
                                        </p:tgtEl>
                                      </p:cBhvr>
                                    </p:animEffect>
                                    <p:anim calcmode="lin" valueType="num">
                                      <p:cBhvr>
                                        <p:cTn id="35" dur="1000" fill="hold"/>
                                        <p:tgtEl>
                                          <p:spTgt spid="67"/>
                                        </p:tgtEl>
                                        <p:attrNameLst>
                                          <p:attrName>ppt_x</p:attrName>
                                        </p:attrNameLst>
                                      </p:cBhvr>
                                      <p:tavLst>
                                        <p:tav tm="0">
                                          <p:val>
                                            <p:strVal val="#ppt_x"/>
                                          </p:val>
                                        </p:tav>
                                        <p:tav tm="100000">
                                          <p:val>
                                            <p:strVal val="#ppt_x"/>
                                          </p:val>
                                        </p:tav>
                                      </p:tavLst>
                                    </p:anim>
                                    <p:anim calcmode="lin" valueType="num">
                                      <p:cBhvr>
                                        <p:cTn id="36" dur="1000" fill="hold"/>
                                        <p:tgtEl>
                                          <p:spTgt spid="6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1000"/>
                                        <p:tgtEl>
                                          <p:spTgt spid="75"/>
                                        </p:tgtEl>
                                      </p:cBhvr>
                                    </p:animEffect>
                                    <p:anim calcmode="lin" valueType="num">
                                      <p:cBhvr>
                                        <p:cTn id="40" dur="1000" fill="hold"/>
                                        <p:tgtEl>
                                          <p:spTgt spid="75"/>
                                        </p:tgtEl>
                                        <p:attrNameLst>
                                          <p:attrName>ppt_x</p:attrName>
                                        </p:attrNameLst>
                                      </p:cBhvr>
                                      <p:tavLst>
                                        <p:tav tm="0">
                                          <p:val>
                                            <p:strVal val="#ppt_x"/>
                                          </p:val>
                                        </p:tav>
                                        <p:tav tm="100000">
                                          <p:val>
                                            <p:strVal val="#ppt_x"/>
                                          </p:val>
                                        </p:tav>
                                      </p:tavLst>
                                    </p:anim>
                                    <p:anim calcmode="lin" valueType="num">
                                      <p:cBhvr>
                                        <p:cTn id="41"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52" grpId="0"/>
      <p:bldP spid="56" grpId="0"/>
      <p:bldP spid="59" grpId="0" animBg="1"/>
      <p:bldP spid="66" grpId="0" animBg="1"/>
      <p:bldP spid="67"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054987" y="402291"/>
            <a:ext cx="3031599" cy="923330"/>
          </a:xfrm>
          <a:prstGeom prst="rect">
            <a:avLst/>
          </a:prstGeom>
          <a:noFill/>
        </p:spPr>
        <p:txBody>
          <a:bodyPr wrap="none" rtlCol="0">
            <a:spAutoFit/>
          </a:bodyPr>
          <a:lstStyle/>
          <a:p>
            <a:r>
              <a:rPr lang="zh-CN" altLang="en-US" sz="5400" b="1" dirty="0">
                <a:solidFill>
                  <a:srgbClr val="56505A"/>
                </a:solidFill>
                <a:cs typeface="+mn-ea"/>
                <a:sym typeface="+mn-lt"/>
              </a:rPr>
              <a:t>所获荣誉</a:t>
            </a:r>
            <a:endParaRPr lang="zh-CN" altLang="en-US" sz="5400" b="1" dirty="0">
              <a:solidFill>
                <a:srgbClr val="56505A"/>
              </a:solidFill>
              <a:cs typeface="+mn-ea"/>
              <a:sym typeface="+mn-lt"/>
            </a:endParaRPr>
          </a:p>
        </p:txBody>
      </p:sp>
      <p:grpSp>
        <p:nvGrpSpPr>
          <p:cNvPr id="33" name="组合 32"/>
          <p:cNvGrpSpPr/>
          <p:nvPr/>
        </p:nvGrpSpPr>
        <p:grpSpPr bwMode="auto">
          <a:xfrm>
            <a:off x="720263" y="4759328"/>
            <a:ext cx="3131206" cy="1456939"/>
            <a:chOff x="5973794" y="545821"/>
            <a:chExt cx="2348774" cy="1092549"/>
          </a:xfrm>
        </p:grpSpPr>
        <p:sp>
          <p:nvSpPr>
            <p:cNvPr id="34" name="Content Placeholder 2"/>
            <p:cNvSpPr txBox="1"/>
            <p:nvPr/>
          </p:nvSpPr>
          <p:spPr>
            <a:xfrm>
              <a:off x="6127663" y="963779"/>
              <a:ext cx="2191893" cy="67459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450340" fontAlgn="auto">
                <a:spcBef>
                  <a:spcPts val="0"/>
                </a:spcBef>
                <a:spcAft>
                  <a:spcPts val="0"/>
                </a:spcAft>
                <a:buNone/>
                <a:defRPr/>
              </a:pPr>
              <a:r>
                <a:rPr lang="zh-CN" altLang="en-US" sz="1600" dirty="0">
                  <a:solidFill>
                    <a:schemeClr val="tx1">
                      <a:lumMod val="75000"/>
                      <a:lumOff val="25000"/>
                    </a:schemeClr>
                  </a:solidFill>
                  <a:cs typeface="+mn-ea"/>
                  <a:sym typeface="+mn-lt"/>
                </a:rPr>
                <a:t>请输入您的内容，请输入您的内容请输入您的内容，请输入您的内容请输入您的内容请输入您的内容，</a:t>
              </a:r>
              <a:endParaRPr lang="en-US" altLang="zh-CN" sz="1600" dirty="0">
                <a:solidFill>
                  <a:schemeClr val="tx1">
                    <a:lumMod val="50000"/>
                    <a:lumOff val="50000"/>
                  </a:schemeClr>
                </a:solidFill>
                <a:cs typeface="+mn-ea"/>
                <a:sym typeface="+mn-lt"/>
              </a:endParaRPr>
            </a:p>
          </p:txBody>
        </p:sp>
        <p:sp>
          <p:nvSpPr>
            <p:cNvPr id="35" name="文本框 17"/>
            <p:cNvSpPr txBox="1">
              <a:spLocks noChangeArrowheads="1"/>
            </p:cNvSpPr>
            <p:nvPr/>
          </p:nvSpPr>
          <p:spPr bwMode="auto">
            <a:xfrm>
              <a:off x="5973794" y="545821"/>
              <a:ext cx="2348774" cy="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2400" b="1" dirty="0">
                  <a:solidFill>
                    <a:srgbClr val="283746"/>
                  </a:solidFill>
                  <a:latin typeface="+mn-lt"/>
                  <a:ea typeface="+mn-ea"/>
                  <a:cs typeface="+mn-ea"/>
                  <a:sym typeface="+mn-lt"/>
                </a:rPr>
                <a:t>请输入标题</a:t>
              </a:r>
              <a:endParaRPr lang="zh-CN" altLang="en-US" sz="2400" b="1" dirty="0">
                <a:solidFill>
                  <a:srgbClr val="283746"/>
                </a:solidFill>
                <a:latin typeface="+mn-lt"/>
                <a:ea typeface="+mn-ea"/>
                <a:cs typeface="+mn-ea"/>
                <a:sym typeface="+mn-lt"/>
              </a:endParaRPr>
            </a:p>
          </p:txBody>
        </p:sp>
      </p:grpSp>
      <p:grpSp>
        <p:nvGrpSpPr>
          <p:cNvPr id="36" name="组合 35"/>
          <p:cNvGrpSpPr/>
          <p:nvPr/>
        </p:nvGrpSpPr>
        <p:grpSpPr bwMode="auto">
          <a:xfrm>
            <a:off x="4273383" y="4564470"/>
            <a:ext cx="3131207" cy="1450064"/>
            <a:chOff x="6311754" y="559999"/>
            <a:chExt cx="2348775" cy="1087393"/>
          </a:xfrm>
        </p:grpSpPr>
        <p:sp>
          <p:nvSpPr>
            <p:cNvPr id="37" name="Content Placeholder 2"/>
            <p:cNvSpPr txBox="1"/>
            <p:nvPr/>
          </p:nvSpPr>
          <p:spPr>
            <a:xfrm>
              <a:off x="6468636" y="972801"/>
              <a:ext cx="2191893" cy="67459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450340" fontAlgn="auto">
                <a:spcBef>
                  <a:spcPts val="0"/>
                </a:spcBef>
                <a:spcAft>
                  <a:spcPts val="0"/>
                </a:spcAft>
                <a:buNone/>
                <a:defRPr/>
              </a:pPr>
              <a:r>
                <a:rPr lang="zh-CN" altLang="en-US" sz="1600" dirty="0">
                  <a:solidFill>
                    <a:schemeClr val="tx1">
                      <a:lumMod val="75000"/>
                      <a:lumOff val="25000"/>
                    </a:schemeClr>
                  </a:solidFill>
                  <a:cs typeface="+mn-ea"/>
                  <a:sym typeface="+mn-lt"/>
                </a:rPr>
                <a:t>请输入您的内容，请输入您的内容请输入您的内容，请输入您的内容请输入您的内容请输入您的内容，</a:t>
              </a:r>
              <a:endParaRPr lang="en-US" altLang="zh-CN" sz="1600" dirty="0">
                <a:solidFill>
                  <a:schemeClr val="tx1">
                    <a:lumMod val="50000"/>
                    <a:lumOff val="50000"/>
                  </a:schemeClr>
                </a:solidFill>
                <a:cs typeface="+mn-ea"/>
                <a:sym typeface="+mn-lt"/>
              </a:endParaRPr>
            </a:p>
          </p:txBody>
        </p:sp>
        <p:sp>
          <p:nvSpPr>
            <p:cNvPr id="38" name="文本框 17"/>
            <p:cNvSpPr txBox="1">
              <a:spLocks noChangeArrowheads="1"/>
            </p:cNvSpPr>
            <p:nvPr/>
          </p:nvSpPr>
          <p:spPr bwMode="auto">
            <a:xfrm>
              <a:off x="6311754" y="559999"/>
              <a:ext cx="2348774" cy="34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2400" b="1" dirty="0">
                  <a:solidFill>
                    <a:schemeClr val="tx1">
                      <a:lumMod val="75000"/>
                      <a:lumOff val="25000"/>
                    </a:schemeClr>
                  </a:solidFill>
                  <a:latin typeface="+mn-lt"/>
                  <a:ea typeface="+mn-ea"/>
                  <a:cs typeface="+mn-ea"/>
                  <a:sym typeface="+mn-lt"/>
                </a:rPr>
                <a:t>请输入标题</a:t>
              </a:r>
              <a:endParaRPr lang="zh-CN" altLang="en-US" sz="2400" b="1" dirty="0">
                <a:solidFill>
                  <a:schemeClr val="tx1">
                    <a:lumMod val="75000"/>
                    <a:lumOff val="25000"/>
                  </a:schemeClr>
                </a:solidFill>
                <a:latin typeface="+mn-lt"/>
                <a:ea typeface="+mn-ea"/>
                <a:cs typeface="+mn-ea"/>
                <a:sym typeface="+mn-lt"/>
              </a:endParaRPr>
            </a:p>
          </p:txBody>
        </p:sp>
      </p:grpSp>
      <p:grpSp>
        <p:nvGrpSpPr>
          <p:cNvPr id="39" name="组合 38"/>
          <p:cNvGrpSpPr/>
          <p:nvPr/>
        </p:nvGrpSpPr>
        <p:grpSpPr bwMode="auto">
          <a:xfrm>
            <a:off x="7679241" y="5026134"/>
            <a:ext cx="3131206" cy="1299693"/>
            <a:chOff x="6358171" y="672761"/>
            <a:chExt cx="2348774" cy="974631"/>
          </a:xfrm>
        </p:grpSpPr>
        <p:sp>
          <p:nvSpPr>
            <p:cNvPr id="40" name="Content Placeholder 2"/>
            <p:cNvSpPr txBox="1"/>
            <p:nvPr/>
          </p:nvSpPr>
          <p:spPr>
            <a:xfrm>
              <a:off x="6468636" y="972801"/>
              <a:ext cx="2191893" cy="67459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450340" fontAlgn="auto">
                <a:spcBef>
                  <a:spcPts val="0"/>
                </a:spcBef>
                <a:spcAft>
                  <a:spcPts val="0"/>
                </a:spcAft>
                <a:buNone/>
                <a:defRPr/>
              </a:pPr>
              <a:r>
                <a:rPr lang="zh-CN" altLang="en-US" sz="1600" dirty="0">
                  <a:solidFill>
                    <a:schemeClr val="tx1">
                      <a:lumMod val="75000"/>
                      <a:lumOff val="25000"/>
                    </a:schemeClr>
                  </a:solidFill>
                  <a:cs typeface="+mn-ea"/>
                  <a:sym typeface="+mn-lt"/>
                </a:rPr>
                <a:t>请输入您的内容，请输入您的内容请输入您的内容，请输入您的内容请输入您的内容请输入您的内容，</a:t>
              </a:r>
              <a:endParaRPr lang="en-US" altLang="zh-CN" sz="1600" dirty="0">
                <a:solidFill>
                  <a:schemeClr val="tx1">
                    <a:lumMod val="50000"/>
                    <a:lumOff val="50000"/>
                  </a:schemeClr>
                </a:solidFill>
                <a:cs typeface="+mn-ea"/>
                <a:sym typeface="+mn-lt"/>
              </a:endParaRPr>
            </a:p>
          </p:txBody>
        </p:sp>
        <p:sp>
          <p:nvSpPr>
            <p:cNvPr id="41" name="文本框 17"/>
            <p:cNvSpPr txBox="1">
              <a:spLocks noChangeArrowheads="1"/>
            </p:cNvSpPr>
            <p:nvPr/>
          </p:nvSpPr>
          <p:spPr bwMode="auto">
            <a:xfrm>
              <a:off x="6358171" y="672761"/>
              <a:ext cx="2348774" cy="34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2400" b="1" dirty="0">
                  <a:solidFill>
                    <a:srgbClr val="283746"/>
                  </a:solidFill>
                  <a:latin typeface="+mn-lt"/>
                  <a:ea typeface="+mn-ea"/>
                  <a:cs typeface="+mn-ea"/>
                  <a:sym typeface="+mn-lt"/>
                </a:rPr>
                <a:t>请输入标题</a:t>
              </a:r>
              <a:endParaRPr lang="zh-CN" altLang="en-US" sz="2400" b="1" dirty="0">
                <a:solidFill>
                  <a:srgbClr val="283746"/>
                </a:solidFill>
                <a:latin typeface="+mn-lt"/>
                <a:ea typeface="+mn-ea"/>
                <a:cs typeface="+mn-ea"/>
                <a:sym typeface="+mn-lt"/>
              </a:endParaRPr>
            </a:p>
          </p:txBody>
        </p:sp>
      </p:gr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32960" y="1754997"/>
            <a:ext cx="2926080" cy="1950720"/>
          </a:xfrm>
          <a:prstGeom prst="rect">
            <a:avLst/>
          </a:prstGeom>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9881" y="2453640"/>
            <a:ext cx="2926080" cy="1950720"/>
          </a:xfrm>
          <a:prstGeom prst="rect">
            <a:avLst/>
          </a:prstGeom>
        </p:spPr>
      </p:pic>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039" y="2453640"/>
            <a:ext cx="2926080" cy="1950720"/>
          </a:xfrm>
          <a:prstGeom prst="rect">
            <a:avLst/>
          </a:prstGeom>
        </p:spPr>
      </p:pic>
      <p:sp>
        <p:nvSpPr>
          <p:cNvPr id="19"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a:spLocks noChangeAspect="1"/>
          </p:cNvSpPr>
          <p:nvPr/>
        </p:nvSpPr>
        <p:spPr>
          <a:xfrm flipH="1">
            <a:off x="10054225" y="984579"/>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a:off x="1056000" y="1325344"/>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10000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decel="10000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ppt_x"/>
                                          </p:val>
                                        </p:tav>
                                        <p:tav tm="100000">
                                          <p:val>
                                            <p:strVal val="#ppt_x"/>
                                          </p:val>
                                        </p:tav>
                                      </p:tavLst>
                                    </p:anim>
                                    <p:anim calcmode="lin" valueType="num">
                                      <p:cBhvr additive="base">
                                        <p:cTn id="1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408801" y="290699"/>
            <a:ext cx="3031599" cy="923330"/>
          </a:xfrm>
          <a:prstGeom prst="rect">
            <a:avLst/>
          </a:prstGeom>
          <a:noFill/>
        </p:spPr>
        <p:txBody>
          <a:bodyPr wrap="none" rtlCol="0">
            <a:spAutoFit/>
          </a:bodyPr>
          <a:lstStyle/>
          <a:p>
            <a:r>
              <a:rPr lang="zh-CN" altLang="en-US" sz="5400" b="1" dirty="0">
                <a:solidFill>
                  <a:srgbClr val="56505A"/>
                </a:solidFill>
                <a:cs typeface="+mn-ea"/>
                <a:sym typeface="+mn-lt"/>
              </a:rPr>
              <a:t>个人作品</a:t>
            </a:r>
            <a:endParaRPr lang="zh-CN" altLang="en-US" sz="5400" b="1" dirty="0">
              <a:solidFill>
                <a:srgbClr val="56505A"/>
              </a:solidFill>
              <a:cs typeface="+mn-ea"/>
              <a:sym typeface="+mn-lt"/>
            </a:endParaRPr>
          </a:p>
        </p:txBody>
      </p:sp>
      <p:sp>
        <p:nvSpPr>
          <p:cNvPr id="27" name="圆角矩形 26"/>
          <p:cNvSpPr/>
          <p:nvPr/>
        </p:nvSpPr>
        <p:spPr>
          <a:xfrm>
            <a:off x="4846845" y="4493407"/>
            <a:ext cx="1908970" cy="4327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请输入标题</a:t>
            </a:r>
            <a:endParaRPr lang="zh-CN" altLang="en-US" dirty="0">
              <a:cs typeface="+mn-ea"/>
              <a:sym typeface="+mn-lt"/>
            </a:endParaRPr>
          </a:p>
        </p:txBody>
      </p:sp>
      <p:sp>
        <p:nvSpPr>
          <p:cNvPr id="29" name="TextBox 12"/>
          <p:cNvSpPr txBox="1"/>
          <p:nvPr/>
        </p:nvSpPr>
        <p:spPr>
          <a:xfrm>
            <a:off x="4746590" y="5300285"/>
            <a:ext cx="2110393" cy="1061829"/>
          </a:xfrm>
          <a:prstGeom prst="rect">
            <a:avLst/>
          </a:prstGeom>
          <a:noFill/>
        </p:spPr>
        <p:txBody>
          <a:bodyPr wrap="square" rtlCol="0">
            <a:spAutoFit/>
          </a:bodyPr>
          <a:lstStyle/>
          <a:p>
            <a:pPr>
              <a:lnSpc>
                <a:spcPct val="150000"/>
              </a:lnSpc>
            </a:pPr>
            <a:r>
              <a:rPr lang="zh-CN" altLang="en-US" sz="1400" dirty="0">
                <a:solidFill>
                  <a:schemeClr val="tx1">
                    <a:lumMod val="85000"/>
                    <a:lumOff val="15000"/>
                  </a:schemeClr>
                </a:solidFill>
                <a:cs typeface="+mn-ea"/>
                <a:sym typeface="+mn-lt"/>
              </a:rPr>
              <a:t>这里输入简单的文字概述里输入简单文字概述这里简单输入简单文字</a:t>
            </a:r>
            <a:endParaRPr lang="en-US" altLang="zh-CN" sz="1400" dirty="0">
              <a:solidFill>
                <a:schemeClr val="tx1">
                  <a:lumMod val="85000"/>
                  <a:lumOff val="15000"/>
                </a:schemeClr>
              </a:solidFill>
              <a:cs typeface="+mn-ea"/>
              <a:sym typeface="+mn-lt"/>
            </a:endParaRPr>
          </a:p>
        </p:txBody>
      </p:sp>
      <p:sp>
        <p:nvSpPr>
          <p:cNvPr id="31" name="圆角矩形 30"/>
          <p:cNvSpPr/>
          <p:nvPr/>
        </p:nvSpPr>
        <p:spPr>
          <a:xfrm>
            <a:off x="1015631" y="4492843"/>
            <a:ext cx="1908970" cy="432713"/>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请输入标题</a:t>
            </a:r>
            <a:endParaRPr lang="zh-CN" altLang="en-US" dirty="0">
              <a:cs typeface="+mn-ea"/>
              <a:sym typeface="+mn-lt"/>
            </a:endParaRPr>
          </a:p>
        </p:txBody>
      </p:sp>
      <p:sp>
        <p:nvSpPr>
          <p:cNvPr id="33" name="TextBox 12"/>
          <p:cNvSpPr txBox="1"/>
          <p:nvPr/>
        </p:nvSpPr>
        <p:spPr>
          <a:xfrm>
            <a:off x="1015631" y="5355028"/>
            <a:ext cx="2124172" cy="1061829"/>
          </a:xfrm>
          <a:prstGeom prst="rect">
            <a:avLst/>
          </a:prstGeom>
          <a:noFill/>
        </p:spPr>
        <p:txBody>
          <a:bodyPr wrap="square" rtlCol="0">
            <a:spAutoFit/>
          </a:bodyPr>
          <a:lstStyle/>
          <a:p>
            <a:pPr>
              <a:lnSpc>
                <a:spcPct val="150000"/>
              </a:lnSpc>
            </a:pPr>
            <a:r>
              <a:rPr lang="zh-CN" altLang="en-US" sz="1400" dirty="0">
                <a:solidFill>
                  <a:schemeClr val="tx1">
                    <a:lumMod val="85000"/>
                    <a:lumOff val="15000"/>
                  </a:schemeClr>
                </a:solidFill>
                <a:cs typeface="+mn-ea"/>
                <a:sym typeface="+mn-lt"/>
              </a:rPr>
              <a:t>这里输入简单的文字概述里输入简单文概述这里简单输入简单文字</a:t>
            </a:r>
            <a:endParaRPr lang="en-US" altLang="zh-CN" sz="1400" dirty="0">
              <a:solidFill>
                <a:schemeClr val="tx1">
                  <a:lumMod val="85000"/>
                  <a:lumOff val="15000"/>
                </a:schemeClr>
              </a:solidFill>
              <a:cs typeface="+mn-ea"/>
              <a:sym typeface="+mn-lt"/>
            </a:endParaRPr>
          </a:p>
        </p:txBody>
      </p:sp>
      <p:sp>
        <p:nvSpPr>
          <p:cNvPr id="39" name="圆角矩形 38"/>
          <p:cNvSpPr/>
          <p:nvPr/>
        </p:nvSpPr>
        <p:spPr>
          <a:xfrm>
            <a:off x="9273798" y="4492843"/>
            <a:ext cx="1908970" cy="432713"/>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请输入标题</a:t>
            </a:r>
            <a:endParaRPr lang="zh-CN" altLang="en-US" dirty="0">
              <a:cs typeface="+mn-ea"/>
              <a:sym typeface="+mn-lt"/>
            </a:endParaRPr>
          </a:p>
        </p:txBody>
      </p:sp>
      <p:sp>
        <p:nvSpPr>
          <p:cNvPr id="41" name="TextBox 12"/>
          <p:cNvSpPr txBox="1"/>
          <p:nvPr/>
        </p:nvSpPr>
        <p:spPr>
          <a:xfrm>
            <a:off x="9273798" y="5300285"/>
            <a:ext cx="2124172" cy="1061829"/>
          </a:xfrm>
          <a:prstGeom prst="rect">
            <a:avLst/>
          </a:prstGeom>
          <a:noFill/>
        </p:spPr>
        <p:txBody>
          <a:bodyPr wrap="square" rtlCol="0">
            <a:spAutoFit/>
          </a:bodyPr>
          <a:lstStyle/>
          <a:p>
            <a:pPr>
              <a:lnSpc>
                <a:spcPct val="150000"/>
              </a:lnSpc>
            </a:pPr>
            <a:r>
              <a:rPr lang="zh-CN" altLang="en-US" sz="1400" dirty="0">
                <a:solidFill>
                  <a:schemeClr val="tx1">
                    <a:lumMod val="85000"/>
                    <a:lumOff val="15000"/>
                  </a:schemeClr>
                </a:solidFill>
                <a:cs typeface="+mn-ea"/>
                <a:sym typeface="+mn-lt"/>
              </a:rPr>
              <a:t>这里输入简单的文字概述里输入简单文字概述这里简单输入简单文字</a:t>
            </a:r>
            <a:endParaRPr lang="en-US" altLang="zh-CN" sz="1400" dirty="0">
              <a:solidFill>
                <a:schemeClr val="tx1">
                  <a:lumMod val="85000"/>
                  <a:lumOff val="15000"/>
                </a:schemeClr>
              </a:solidFill>
              <a:cs typeface="+mn-ea"/>
              <a:sym typeface="+mn-lt"/>
            </a:endParaRPr>
          </a:p>
        </p:txBody>
      </p:sp>
      <p:sp>
        <p:nvSpPr>
          <p:cNvPr id="42"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a:spLocks noChangeAspect="1"/>
          </p:cNvSpPr>
          <p:nvPr/>
        </p:nvSpPr>
        <p:spPr>
          <a:xfrm flipH="1">
            <a:off x="10054225" y="984579"/>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8072">
            <a:off x="4522645" y="2315878"/>
            <a:ext cx="2557014" cy="1704676"/>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267433">
            <a:off x="8523448" y="2287009"/>
            <a:ext cx="2692527" cy="1795018"/>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890" y="2332763"/>
            <a:ext cx="2595912" cy="1730608"/>
          </a:xfrm>
          <a:prstGeom prst="rect">
            <a:avLst/>
          </a:prstGeom>
        </p:spPr>
      </p:pic>
      <p:cxnSp>
        <p:nvCxnSpPr>
          <p:cNvPr id="15" name="直接连接符 14"/>
          <p:cNvCxnSpPr/>
          <p:nvPr/>
        </p:nvCxnSpPr>
        <p:spPr>
          <a:xfrm>
            <a:off x="619803" y="1291871"/>
            <a:ext cx="5040000" cy="0"/>
          </a:xfrm>
          <a:prstGeom prst="line">
            <a:avLst/>
          </a:prstGeom>
          <a:ln>
            <a:solidFill>
              <a:srgbClr val="A08D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500"/>
                                        <p:tgtEl>
                                          <p:spTgt spid="3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76742" y="1998398"/>
            <a:ext cx="2952900" cy="2952900"/>
            <a:chOff x="4607150" y="1970690"/>
            <a:chExt cx="2952900" cy="2952900"/>
          </a:xfrm>
          <a:solidFill>
            <a:schemeClr val="tx2">
              <a:lumMod val="60000"/>
              <a:lumOff val="40000"/>
            </a:schemeClr>
          </a:solidFill>
        </p:grpSpPr>
        <p:grpSp>
          <p:nvGrpSpPr>
            <p:cNvPr id="2" name="组合 1"/>
            <p:cNvGrpSpPr/>
            <p:nvPr/>
          </p:nvGrpSpPr>
          <p:grpSpPr>
            <a:xfrm>
              <a:off x="4607150" y="1970690"/>
              <a:ext cx="2952900" cy="2952900"/>
              <a:chOff x="4161509" y="1554460"/>
              <a:chExt cx="3780000" cy="3780000"/>
            </a:xfrm>
            <a:grpFill/>
          </p:grpSpPr>
          <p:sp>
            <p:nvSpPr>
              <p:cNvPr id="23" name="椭圆 22"/>
              <p:cNvSpPr>
                <a:spLocks noChangeAspect="1"/>
              </p:cNvSpPr>
              <p:nvPr/>
            </p:nvSpPr>
            <p:spPr>
              <a:xfrm>
                <a:off x="4161509" y="1554460"/>
                <a:ext cx="3780000" cy="378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264496" y="1653240"/>
                <a:ext cx="3582445" cy="35824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1" name="文本框 10"/>
            <p:cNvSpPr txBox="1"/>
            <p:nvPr/>
          </p:nvSpPr>
          <p:spPr>
            <a:xfrm>
              <a:off x="5189765" y="2841743"/>
              <a:ext cx="1617751" cy="1569660"/>
            </a:xfrm>
            <a:prstGeom prst="rect">
              <a:avLst/>
            </a:prstGeom>
            <a:grpFill/>
            <a:effectLst/>
          </p:spPr>
          <p:txBody>
            <a:bodyPr wrap="none" rtlCol="0">
              <a:spAutoFit/>
            </a:bodyPr>
            <a:lstStyle/>
            <a:p>
              <a:r>
                <a:rPr lang="en-US" altLang="zh-CN" sz="3200" b="1" dirty="0">
                  <a:cs typeface="+mn-ea"/>
                  <a:sym typeface="+mn-lt"/>
                </a:rPr>
                <a:t>  </a:t>
              </a:r>
              <a:r>
                <a:rPr lang="en-US" altLang="zh-CN" sz="9600" b="1" dirty="0">
                  <a:solidFill>
                    <a:srgbClr val="FEFEFE"/>
                  </a:solidFill>
                  <a:cs typeface="+mn-ea"/>
                  <a:sym typeface="+mn-lt"/>
                </a:rPr>
                <a:t>02</a:t>
              </a:r>
              <a:endParaRPr lang="en-US" altLang="zh-CN" sz="8000" b="1" dirty="0">
                <a:solidFill>
                  <a:srgbClr val="FEFEFE"/>
                </a:solidFill>
                <a:cs typeface="+mn-ea"/>
                <a:sym typeface="+mn-lt"/>
              </a:endParaRPr>
            </a:p>
          </p:txBody>
        </p:sp>
      </p:grpSp>
      <p:sp>
        <p:nvSpPr>
          <p:cNvPr id="12" name="文本框 11"/>
          <p:cNvSpPr txBox="1"/>
          <p:nvPr/>
        </p:nvSpPr>
        <p:spPr>
          <a:xfrm>
            <a:off x="6388267" y="2392018"/>
            <a:ext cx="2954655" cy="923330"/>
          </a:xfrm>
          <a:prstGeom prst="rect">
            <a:avLst/>
          </a:prstGeom>
          <a:noFill/>
        </p:spPr>
        <p:txBody>
          <a:bodyPr wrap="none" rtlCol="0">
            <a:spAutoFit/>
          </a:bodyPr>
          <a:lstStyle/>
          <a:p>
            <a:r>
              <a:rPr lang="zh-CN" altLang="en-US" sz="5400" b="1" dirty="0" smtClean="0">
                <a:solidFill>
                  <a:srgbClr val="56505A"/>
                </a:solidFill>
                <a:cs typeface="+mn-ea"/>
                <a:sym typeface="+mn-lt"/>
              </a:rPr>
              <a:t>专业认知</a:t>
            </a:r>
            <a:endParaRPr lang="zh-CN" altLang="en-US" sz="5400" b="1" dirty="0">
              <a:solidFill>
                <a:srgbClr val="56505A"/>
              </a:solidFill>
              <a:cs typeface="+mn-ea"/>
              <a:sym typeface="+mn-lt"/>
            </a:endParaRPr>
          </a:p>
        </p:txBody>
      </p:sp>
      <p:cxnSp>
        <p:nvCxnSpPr>
          <p:cNvPr id="13" name="直接连接符 12"/>
          <p:cNvCxnSpPr/>
          <p:nvPr/>
        </p:nvCxnSpPr>
        <p:spPr>
          <a:xfrm>
            <a:off x="6065597" y="3465389"/>
            <a:ext cx="3600000" cy="0"/>
          </a:xfrm>
          <a:prstGeom prst="line">
            <a:avLst/>
          </a:prstGeom>
          <a:ln>
            <a:solidFill>
              <a:srgbClr val="56505A"/>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721417" y="3731225"/>
            <a:ext cx="4288353" cy="707886"/>
          </a:xfrm>
          <a:prstGeom prst="rect">
            <a:avLst/>
          </a:prstGeom>
          <a:noFill/>
        </p:spPr>
        <p:txBody>
          <a:bodyPr wrap="none" rtlCol="0">
            <a:spAutoFit/>
          </a:bodyPr>
          <a:lstStyle/>
          <a:p>
            <a:r>
              <a:rPr lang="zh-CN" altLang="en-US" sz="4000" dirty="0" smtClean="0">
                <a:solidFill>
                  <a:srgbClr val="56505A"/>
                </a:solidFill>
                <a:cs typeface="+mn-ea"/>
                <a:sym typeface="+mn-lt"/>
              </a:rPr>
              <a:t>对报考专业的</a:t>
            </a:r>
            <a:r>
              <a:rPr lang="zh-CN" altLang="en-US" sz="4000" dirty="0">
                <a:solidFill>
                  <a:srgbClr val="56505A"/>
                </a:solidFill>
                <a:cs typeface="+mn-ea"/>
                <a:sym typeface="+mn-lt"/>
              </a:rPr>
              <a:t>认识</a:t>
            </a:r>
            <a:endParaRPr lang="zh-CN" altLang="en-US" sz="4000" dirty="0">
              <a:solidFill>
                <a:srgbClr val="56505A"/>
              </a:solidFill>
              <a:cs typeface="+mn-ea"/>
              <a:sym typeface="+mn-lt"/>
            </a:endParaRPr>
          </a:p>
        </p:txBody>
      </p:sp>
      <p:sp>
        <p:nvSpPr>
          <p:cNvPr id="18" name="任意多边形 15"/>
          <p:cNvSpPr/>
          <p:nvPr/>
        </p:nvSpPr>
        <p:spPr>
          <a:xfrm flipH="1">
            <a:off x="10217013" y="0"/>
            <a:ext cx="1269510" cy="812675"/>
          </a:xfrm>
          <a:custGeom>
            <a:avLst/>
            <a:gdLst>
              <a:gd name="connsiteX0" fmla="*/ 28415 w 1269510"/>
              <a:gd name="connsiteY0" fmla="*/ 0 h 812675"/>
              <a:gd name="connsiteX1" fmla="*/ 1241095 w 1269510"/>
              <a:gd name="connsiteY1" fmla="*/ 0 h 812675"/>
              <a:gd name="connsiteX2" fmla="*/ 1256614 w 1269510"/>
              <a:gd name="connsiteY2" fmla="*/ 49995 h 812675"/>
              <a:gd name="connsiteX3" fmla="*/ 1269510 w 1269510"/>
              <a:gd name="connsiteY3" fmla="*/ 177920 h 812675"/>
              <a:gd name="connsiteX4" fmla="*/ 634755 w 1269510"/>
              <a:gd name="connsiteY4" fmla="*/ 812675 h 812675"/>
              <a:gd name="connsiteX5" fmla="*/ 0 w 1269510"/>
              <a:gd name="connsiteY5" fmla="*/ 177920 h 812675"/>
              <a:gd name="connsiteX6" fmla="*/ 12896 w 1269510"/>
              <a:gd name="connsiteY6" fmla="*/ 49995 h 81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510" h="812675">
                <a:moveTo>
                  <a:pt x="28415" y="0"/>
                </a:moveTo>
                <a:lnTo>
                  <a:pt x="1241095" y="0"/>
                </a:lnTo>
                <a:lnTo>
                  <a:pt x="1256614" y="49995"/>
                </a:lnTo>
                <a:cubicBezTo>
                  <a:pt x="1265070" y="91316"/>
                  <a:pt x="1269510" y="134099"/>
                  <a:pt x="1269510" y="177920"/>
                </a:cubicBezTo>
                <a:cubicBezTo>
                  <a:pt x="1269510" y="528486"/>
                  <a:pt x="985321" y="812675"/>
                  <a:pt x="634755" y="812675"/>
                </a:cubicBezTo>
                <a:cubicBezTo>
                  <a:pt x="284189" y="812675"/>
                  <a:pt x="0" y="528486"/>
                  <a:pt x="0" y="177920"/>
                </a:cubicBezTo>
                <a:cubicBezTo>
                  <a:pt x="0" y="134099"/>
                  <a:pt x="4441" y="91316"/>
                  <a:pt x="12896" y="49995"/>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a:spLocks noChangeAspect="1"/>
          </p:cNvSpPr>
          <p:nvPr/>
        </p:nvSpPr>
        <p:spPr>
          <a:xfrm flipH="1">
            <a:off x="9758112" y="1303765"/>
            <a:ext cx="458901" cy="45890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14"/>
          <p:cNvSpPr/>
          <p:nvPr/>
        </p:nvSpPr>
        <p:spPr>
          <a:xfrm rot="16200000" flipH="1">
            <a:off x="11518756" y="859971"/>
            <a:ext cx="904044" cy="442445"/>
          </a:xfrm>
          <a:custGeom>
            <a:avLst/>
            <a:gdLst>
              <a:gd name="connsiteX0" fmla="*/ 452022 w 904044"/>
              <a:gd name="connsiteY0" fmla="*/ 0 h 442445"/>
              <a:gd name="connsiteX1" fmla="*/ 895913 w 904044"/>
              <a:gd name="connsiteY1" fmla="*/ 361781 h 442445"/>
              <a:gd name="connsiteX2" fmla="*/ 904044 w 904044"/>
              <a:gd name="connsiteY2" fmla="*/ 442445 h 442445"/>
              <a:gd name="connsiteX3" fmla="*/ 0 w 904044"/>
              <a:gd name="connsiteY3" fmla="*/ 442445 h 442445"/>
              <a:gd name="connsiteX4" fmla="*/ 8131 w 904044"/>
              <a:gd name="connsiteY4" fmla="*/ 361781 h 442445"/>
              <a:gd name="connsiteX5" fmla="*/ 452022 w 904044"/>
              <a:gd name="connsiteY5" fmla="*/ 0 h 44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044" h="442445">
                <a:moveTo>
                  <a:pt x="452022" y="0"/>
                </a:moveTo>
                <a:cubicBezTo>
                  <a:pt x="670980" y="0"/>
                  <a:pt x="853663" y="155313"/>
                  <a:pt x="895913" y="361781"/>
                </a:cubicBezTo>
                <a:lnTo>
                  <a:pt x="904044" y="442445"/>
                </a:lnTo>
                <a:lnTo>
                  <a:pt x="0" y="442445"/>
                </a:lnTo>
                <a:lnTo>
                  <a:pt x="8131" y="361781"/>
                </a:lnTo>
                <a:cubicBezTo>
                  <a:pt x="50381" y="155313"/>
                  <a:pt x="233064" y="0"/>
                  <a:pt x="45202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10724" y="2129771"/>
            <a:ext cx="1436511" cy="2360121"/>
            <a:chOff x="-10724" y="2028122"/>
            <a:chExt cx="1656000" cy="2720731"/>
          </a:xfrm>
          <a:solidFill>
            <a:schemeClr val="bg1">
              <a:lumMod val="65000"/>
            </a:schemeClr>
          </a:solidFill>
        </p:grpSpPr>
        <p:sp>
          <p:nvSpPr>
            <p:cNvPr id="22" name="任意多边形 4"/>
            <p:cNvSpPr>
              <a:spLocks noChangeAspect="1"/>
            </p:cNvSpPr>
            <p:nvPr/>
          </p:nvSpPr>
          <p:spPr>
            <a:xfrm>
              <a:off x="-10724" y="2028122"/>
              <a:ext cx="1656000" cy="2720731"/>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7"/>
            <p:cNvSpPr>
              <a:spLocks noChangeAspect="1"/>
            </p:cNvSpPr>
            <p:nvPr/>
          </p:nvSpPr>
          <p:spPr>
            <a:xfrm>
              <a:off x="0" y="2146414"/>
              <a:ext cx="1533823" cy="2520000"/>
            </a:xfrm>
            <a:custGeom>
              <a:avLst/>
              <a:gdLst>
                <a:gd name="connsiteX0" fmla="*/ 275051 w 1540702"/>
                <a:gd name="connsiteY0" fmla="*/ 0 h 2531302"/>
                <a:gd name="connsiteX1" fmla="*/ 1540702 w 1540702"/>
                <a:gd name="connsiteY1" fmla="*/ 1265651 h 2531302"/>
                <a:gd name="connsiteX2" fmla="*/ 275051 w 1540702"/>
                <a:gd name="connsiteY2" fmla="*/ 2531302 h 2531302"/>
                <a:gd name="connsiteX3" fmla="*/ 19978 w 1540702"/>
                <a:gd name="connsiteY3" fmla="*/ 2505589 h 2531302"/>
                <a:gd name="connsiteX4" fmla="*/ 0 w 1540702"/>
                <a:gd name="connsiteY4" fmla="*/ 2500452 h 2531302"/>
                <a:gd name="connsiteX5" fmla="*/ 0 w 1540702"/>
                <a:gd name="connsiteY5" fmla="*/ 30851 h 2531302"/>
                <a:gd name="connsiteX6" fmla="*/ 19978 w 1540702"/>
                <a:gd name="connsiteY6" fmla="*/ 25714 h 2531302"/>
                <a:gd name="connsiteX7" fmla="*/ 275051 w 1540702"/>
                <a:gd name="connsiteY7" fmla="*/ 0 h 25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702" h="2531302">
                  <a:moveTo>
                    <a:pt x="275051" y="0"/>
                  </a:moveTo>
                  <a:cubicBezTo>
                    <a:pt x="974051" y="0"/>
                    <a:pt x="1540702" y="566651"/>
                    <a:pt x="1540702" y="1265651"/>
                  </a:cubicBezTo>
                  <a:cubicBezTo>
                    <a:pt x="1540702" y="1964651"/>
                    <a:pt x="974051" y="2531302"/>
                    <a:pt x="275051" y="2531302"/>
                  </a:cubicBezTo>
                  <a:cubicBezTo>
                    <a:pt x="187676" y="2531302"/>
                    <a:pt x="102369" y="2522448"/>
                    <a:pt x="19978" y="2505589"/>
                  </a:cubicBezTo>
                  <a:lnTo>
                    <a:pt x="0" y="2500452"/>
                  </a:lnTo>
                  <a:lnTo>
                    <a:pt x="0" y="30851"/>
                  </a:lnTo>
                  <a:lnTo>
                    <a:pt x="19978" y="25714"/>
                  </a:lnTo>
                  <a:cubicBezTo>
                    <a:pt x="102369" y="8854"/>
                    <a:pt x="187676" y="0"/>
                    <a:pt x="275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椭圆 25"/>
          <p:cNvSpPr/>
          <p:nvPr/>
        </p:nvSpPr>
        <p:spPr>
          <a:xfrm>
            <a:off x="1069931" y="4509369"/>
            <a:ext cx="715028" cy="71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4983" y="5526587"/>
            <a:ext cx="1197280" cy="119728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par>
                          <p:cTn id="14" fill="hold">
                            <p:stCondLst>
                              <p:cond delay="1500"/>
                            </p:stCondLst>
                            <p:childTnLst>
                              <p:par>
                                <p:cTn id="15" presetID="37" presetClass="entr" presetSubtype="0" fill="hold" grpId="0" nodeType="afterEffect">
                                  <p:stCondLst>
                                    <p:cond delay="0"/>
                                  </p:stCondLst>
                                  <p:iterate type="lt">
                                    <p:tmPct val="0"/>
                                  </p:iterate>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900" decel="100000" fill="hold"/>
                                        <p:tgtEl>
                                          <p:spTgt spid="1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21" fill="hold">
                            <p:stCondLst>
                              <p:cond delay="2500"/>
                            </p:stCondLst>
                            <p:childTnLst>
                              <p:par>
                                <p:cTn id="22" presetID="34" presetClass="emph" presetSubtype="0" fill="hold" grpId="1" nodeType="afterEffect">
                                  <p:stCondLst>
                                    <p:cond delay="0"/>
                                  </p:stCondLst>
                                  <p:iterate type="lt">
                                    <p:tmPct val="10000"/>
                                  </p:iterate>
                                  <p:childTnLst>
                                    <p:animMotion origin="layout" path="M 0.0 0.0 L 0.0 -0.07213" pathEditMode="relative" ptsTypes="">
                                      <p:cBhvr>
                                        <p:cTn id="23" dur="250" accel="50000" decel="50000" autoRev="1" fill="hold">
                                          <p:stCondLst>
                                            <p:cond delay="0"/>
                                          </p:stCondLst>
                                        </p:cTn>
                                        <p:tgtEl>
                                          <p:spTgt spid="12"/>
                                        </p:tgtEl>
                                        <p:attrNameLst>
                                          <p:attrName>ppt_x</p:attrName>
                                          <p:attrName>ppt_y</p:attrName>
                                        </p:attrNameLst>
                                      </p:cBhvr>
                                    </p:animMotion>
                                    <p:animRot by="1500000">
                                      <p:cBhvr>
                                        <p:cTn id="24" dur="125" fill="hold">
                                          <p:stCondLst>
                                            <p:cond delay="0"/>
                                          </p:stCondLst>
                                        </p:cTn>
                                        <p:tgtEl>
                                          <p:spTgt spid="12"/>
                                        </p:tgtEl>
                                        <p:attrNameLst>
                                          <p:attrName>r</p:attrName>
                                        </p:attrNameLst>
                                      </p:cBhvr>
                                    </p:animRot>
                                    <p:animRot by="-1500000">
                                      <p:cBhvr>
                                        <p:cTn id="25" dur="125" fill="hold">
                                          <p:stCondLst>
                                            <p:cond delay="125"/>
                                          </p:stCondLst>
                                        </p:cTn>
                                        <p:tgtEl>
                                          <p:spTgt spid="12"/>
                                        </p:tgtEl>
                                        <p:attrNameLst>
                                          <p:attrName>r</p:attrName>
                                        </p:attrNameLst>
                                      </p:cBhvr>
                                    </p:animRot>
                                    <p:animRot by="-1500000">
                                      <p:cBhvr>
                                        <p:cTn id="26" dur="125" fill="hold">
                                          <p:stCondLst>
                                            <p:cond delay="250"/>
                                          </p:stCondLst>
                                        </p:cTn>
                                        <p:tgtEl>
                                          <p:spTgt spid="12"/>
                                        </p:tgtEl>
                                        <p:attrNameLst>
                                          <p:attrName>r</p:attrName>
                                        </p:attrNameLst>
                                      </p:cBhvr>
                                    </p:animRot>
                                    <p:animRot by="1500000">
                                      <p:cBhvr>
                                        <p:cTn id="27" dur="125" fill="hold">
                                          <p:stCondLst>
                                            <p:cond delay="375"/>
                                          </p:stCondLst>
                                        </p:cTn>
                                        <p:tgtEl>
                                          <p:spTgt spid="12"/>
                                        </p:tgtEl>
                                        <p:attrNameLst>
                                          <p:attrName>r</p:attrName>
                                        </p:attrNameLst>
                                      </p:cBhvr>
                                    </p:animRot>
                                  </p:childTnLst>
                                </p:cTn>
                              </p:par>
                            </p:childTnLst>
                          </p:cTn>
                        </p:par>
                        <p:par>
                          <p:cTn id="28" fill="hold">
                            <p:stCondLst>
                              <p:cond delay="3150"/>
                            </p:stCondLst>
                            <p:childTnLst>
                              <p:par>
                                <p:cTn id="29" presetID="16" presetClass="entr" presetSubtype="37"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Vertical)">
                                      <p:cBhvr>
                                        <p:cTn id="31" dur="500"/>
                                        <p:tgtEl>
                                          <p:spTgt spid="13"/>
                                        </p:tgtEl>
                                      </p:cBhvr>
                                    </p:animEffect>
                                  </p:childTnLst>
                                </p:cTn>
                              </p:par>
                            </p:childTnLst>
                          </p:cTn>
                        </p:par>
                        <p:par>
                          <p:cTn id="32" fill="hold">
                            <p:stCondLst>
                              <p:cond delay="365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par>
                          <p:cTn id="38" fill="hold">
                            <p:stCondLst>
                              <p:cond delay="4650"/>
                            </p:stCondLst>
                            <p:childTnLst>
                              <p:par>
                                <p:cTn id="39" presetID="2" presetClass="entr" presetSubtype="8" decel="3800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750" fill="hold"/>
                                        <p:tgtEl>
                                          <p:spTgt spid="21"/>
                                        </p:tgtEl>
                                        <p:attrNameLst>
                                          <p:attrName>ppt_x</p:attrName>
                                        </p:attrNameLst>
                                      </p:cBhvr>
                                      <p:tavLst>
                                        <p:tav tm="0">
                                          <p:val>
                                            <p:strVal val="0-#ppt_w/2"/>
                                          </p:val>
                                        </p:tav>
                                        <p:tav tm="100000">
                                          <p:val>
                                            <p:strVal val="#ppt_x"/>
                                          </p:val>
                                        </p:tav>
                                      </p:tavLst>
                                    </p:anim>
                                    <p:anim calcmode="lin" valueType="num">
                                      <p:cBhvr additive="base">
                                        <p:cTn id="42" dur="75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26" grpId="0" animBg="1"/>
      <p:bldP spid="27" grpId="0" animBg="1"/>
    </p:bldLst>
  </p:timing>
</p:sld>
</file>

<file path=ppt/tags/tag1.xml><?xml version="1.0" encoding="utf-8"?>
<p:tagLst xmlns:p="http://schemas.openxmlformats.org/presentationml/2006/main">
  <p:tag name="ISPRING_PRESENTATION_TITLE" val="实用简约个人简历求职竞聘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d3dqhl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2273</Words>
  <Application>WPS 演示</Application>
  <PresentationFormat>自定义</PresentationFormat>
  <Paragraphs>323</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Calibri</vt:lpstr>
      <vt:lpstr>华文细黑</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实用简约个人简历求职竞聘PPT模板</dc:title>
  <dc:creator>PC</dc:creator>
  <cp:lastModifiedBy>December</cp:lastModifiedBy>
  <cp:revision>166</cp:revision>
  <dcterms:created xsi:type="dcterms:W3CDTF">2016-08-15T16:15:00Z</dcterms:created>
  <dcterms:modified xsi:type="dcterms:W3CDTF">2022-03-16T14:32:28Z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1E6F2FB9104B4FB98216F39BB2A029A9</vt:lpwstr>
  </property>
</Properties>
</file>