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63" r:id="rId5"/>
    <p:sldId id="261" r:id="rId6"/>
    <p:sldId id="267" r:id="rId7"/>
    <p:sldId id="264" r:id="rId8"/>
    <p:sldId id="268" r:id="rId9"/>
    <p:sldId id="273" r:id="rId10"/>
    <p:sldId id="265" r:id="rId11"/>
    <p:sldId id="269" r:id="rId12"/>
    <p:sldId id="272" r:id="rId13"/>
    <p:sldId id="266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507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87" d="100"/>
          <a:sy n="87" d="100"/>
        </p:scale>
        <p:origin x="-586" y="-82"/>
      </p:cViewPr>
      <p:guideLst>
        <p:guide orient="horz" pos="2160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站酷文艺体" panose="02000603000000000000" charset="-122"/>
                <a:ea typeface="站酷文艺体" panose="02000603000000000000" charset="-122"/>
                <a:cs typeface="+mn-cs"/>
              </a:rPr>
              <a:t>2022/3/15</a:t>
            </a:fld>
            <a:endParaRPr lang="zh-CN" altLang="en-US" strike="noStrike" noProof="1" smtClean="0"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站酷文艺体" panose="02000603000000000000" charset="-122"/>
                <a:ea typeface="站酷文艺体" panose="02000603000000000000" charset="-122"/>
                <a:cs typeface="+mn-cs"/>
              </a:rPr>
              <a:t>‹#›</a:t>
            </a:fld>
            <a:endParaRPr lang="zh-CN" altLang="en-US" strike="noStrike" noProof="1" smtClean="0"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20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站酷文艺体" panose="02000603000000000000" charset="-122"/>
                <a:ea typeface="站酷文艺体" panose="02000603000000000000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站酷文艺体" panose="02000603000000000000" charset="-122"/>
                <a:ea typeface="站酷文艺体" panose="02000603000000000000" charset="-122"/>
                <a:sym typeface="站酷文艺体" panose="02000603000000000000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站酷文艺体" panose="02000603000000000000" charset="-122"/>
                <a:ea typeface="站酷文艺体" panose="02000603000000000000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站酷文艺体" panose="02000603000000000000" charset="-122"/>
                <a:ea typeface="站酷文艺体" panose="02000603000000000000" charset="-122"/>
                <a:sym typeface="站酷文艺体" panose="02000603000000000000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686468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站酷文艺体" panose="02000603000000000000" charset="-122"/>
        <a:ea typeface="站酷文艺体" panose="02000603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站酷文艺体" panose="02000603000000000000" charset="-122"/>
        <a:ea typeface="站酷文艺体" panose="02000603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站酷文艺体" panose="02000603000000000000" charset="-122"/>
        <a:ea typeface="站酷文艺体" panose="02000603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站酷文艺体" panose="02000603000000000000" charset="-122"/>
        <a:ea typeface="站酷文艺体" panose="02000603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站酷文艺体" panose="02000603000000000000" charset="-122"/>
        <a:ea typeface="站酷文艺体" panose="02000603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</a:rPr>
              <a:t>1</a:t>
            </a:fld>
            <a:endParaRPr lang="zh-CN" altLang="en-US" sz="1200">
              <a:latin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10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11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12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13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14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</a:rPr>
              <a:t>15</a:t>
            </a:fld>
            <a:endParaRPr lang="zh-CN" altLang="en-US" sz="1200">
              <a:latin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</a:rPr>
              <a:t>2</a:t>
            </a:fld>
            <a:endParaRPr lang="zh-CN" altLang="en-US" sz="1200">
              <a:latin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4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5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6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7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8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9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矩形 6"/>
          <p:cNvSpPr/>
          <p:nvPr userDrawn="1"/>
        </p:nvSpPr>
        <p:spPr>
          <a:xfrm>
            <a:off x="127000" y="130175"/>
            <a:ext cx="11938000" cy="659765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矩形 6"/>
          <p:cNvSpPr/>
          <p:nvPr userDrawn="1"/>
        </p:nvSpPr>
        <p:spPr>
          <a:xfrm>
            <a:off x="127000" y="130175"/>
            <a:ext cx="11938000" cy="659765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11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站酷文艺体" panose="02000603000000000000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站酷文艺体" panose="02000603000000000000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站酷文艺体" panose="02000603000000000000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ea typeface="站酷文艺体" panose="02000603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站酷文艺体" panose="02000603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站酷文艺体" panose="02000603000000000000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cs typeface="+mn-cs"/>
              </a:rPr>
              <a:t>2022/3/15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站酷文艺体" panose="02000603000000000000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站酷文艺体" panose="02000603000000000000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ea typeface="站酷文艺体" panose="02000603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站酷文艺体" panose="02000603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站酷文艺体" panose="02000603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4033838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7170" name="组合 44"/>
          <p:cNvGrpSpPr/>
          <p:nvPr/>
        </p:nvGrpSpPr>
        <p:grpSpPr>
          <a:xfrm>
            <a:off x="3363913" y="1593850"/>
            <a:ext cx="6892925" cy="3511550"/>
            <a:chOff x="5297" y="2689"/>
            <a:chExt cx="10856" cy="5530"/>
          </a:xfrm>
        </p:grpSpPr>
        <p:sp useBgFill="1">
          <p:nvSpPr>
            <p:cNvPr id="38" name="任意多边形 37"/>
            <p:cNvSpPr/>
            <p:nvPr/>
          </p:nvSpPr>
          <p:spPr>
            <a:xfrm>
              <a:off x="5297" y="2689"/>
              <a:ext cx="9828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28" h="5531">
                  <a:moveTo>
                    <a:pt x="252" y="224"/>
                  </a:moveTo>
                  <a:lnTo>
                    <a:pt x="9576" y="224"/>
                  </a:lnTo>
                  <a:lnTo>
                    <a:pt x="9576" y="5307"/>
                  </a:lnTo>
                  <a:lnTo>
                    <a:pt x="252" y="5307"/>
                  </a:lnTo>
                  <a:lnTo>
                    <a:pt x="252" y="224"/>
                  </a:lnTo>
                  <a:close/>
                  <a:moveTo>
                    <a:pt x="0" y="0"/>
                  </a:moveTo>
                  <a:lnTo>
                    <a:pt x="9828" y="0"/>
                  </a:lnTo>
                  <a:lnTo>
                    <a:pt x="9828" y="5531"/>
                  </a:lnTo>
                  <a:lnTo>
                    <a:pt x="0" y="553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353" y="2689"/>
              <a:ext cx="9800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2" h="5531">
                  <a:moveTo>
                    <a:pt x="0" y="224"/>
                  </a:moveTo>
                  <a:lnTo>
                    <a:pt x="8520" y="224"/>
                  </a:lnTo>
                  <a:lnTo>
                    <a:pt x="8520" y="5307"/>
                  </a:lnTo>
                  <a:lnTo>
                    <a:pt x="0" y="5307"/>
                  </a:lnTo>
                  <a:lnTo>
                    <a:pt x="0" y="5531"/>
                  </a:lnTo>
                  <a:lnTo>
                    <a:pt x="8772" y="5531"/>
                  </a:lnTo>
                  <a:lnTo>
                    <a:pt x="8772" y="0"/>
                  </a:lnTo>
                  <a:lnTo>
                    <a:pt x="0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215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7173" name="文本框 45"/>
          <p:cNvSpPr txBox="1"/>
          <p:nvPr/>
        </p:nvSpPr>
        <p:spPr>
          <a:xfrm>
            <a:off x="4219575" y="1912938"/>
            <a:ext cx="5750902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研究生</a:t>
            </a:r>
            <a:r>
              <a:rPr lang="zh-CN" altLang="en-US" sz="60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自我介绍</a:t>
            </a:r>
            <a:endParaRPr lang="en-US" altLang="zh-CN" sz="6000" b="1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4" name="文本框 46"/>
          <p:cNvSpPr txBox="1"/>
          <p:nvPr/>
        </p:nvSpPr>
        <p:spPr>
          <a:xfrm>
            <a:off x="4254500" y="2819400"/>
            <a:ext cx="53149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20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Self-introduction PPT</a:t>
            </a:r>
          </a:p>
        </p:txBody>
      </p:sp>
      <p:sp>
        <p:nvSpPr>
          <p:cNvPr id="7175" name="文本框 48"/>
          <p:cNvSpPr txBox="1"/>
          <p:nvPr/>
        </p:nvSpPr>
        <p:spPr>
          <a:xfrm>
            <a:off x="4273550" y="3617913"/>
            <a:ext cx="225107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学生：代用名</a:t>
            </a:r>
            <a:endParaRPr lang="zh-CN" altLang="en-US" sz="1600" u="sng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6" name="文本框 49"/>
          <p:cNvSpPr txBox="1"/>
          <p:nvPr/>
        </p:nvSpPr>
        <p:spPr>
          <a:xfrm>
            <a:off x="7112000" y="3617913"/>
            <a:ext cx="2252663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6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日期：</a:t>
            </a:r>
            <a:r>
              <a:rPr lang="en-US" altLang="zh-CN" sz="1600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r>
              <a:rPr lang="zh-CN" altLang="en-US" sz="1600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1600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600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日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219575" y="431165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000" spc="1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 must work hard, study continuously, persist in persistent efforts, strive to achieve our goal in life and lead a happy life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专业</a:t>
            </a:r>
            <a:r>
              <a:rPr lang="zh-CN" altLang="en-US" sz="3200" b="1" u="sng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认知</a:t>
            </a:r>
            <a:endParaRPr lang="zh-CN" altLang="en-US" sz="3200" b="1" u="sng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5603" name="矩形 21"/>
          <p:cNvSpPr/>
          <p:nvPr/>
        </p:nvSpPr>
        <p:spPr>
          <a:xfrm>
            <a:off x="2830513" y="5026025"/>
            <a:ext cx="267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5604" name="文本框 10"/>
          <p:cNvSpPr txBox="1"/>
          <p:nvPr/>
        </p:nvSpPr>
        <p:spPr>
          <a:xfrm>
            <a:off x="2846388" y="5354638"/>
            <a:ext cx="2979737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" name="椭圆 2"/>
          <p:cNvSpPr/>
          <p:nvPr/>
        </p:nvSpPr>
        <p:spPr>
          <a:xfrm>
            <a:off x="1809750" y="4992688"/>
            <a:ext cx="847725" cy="849313"/>
          </a:xfrm>
          <a:prstGeom prst="ellipse">
            <a:avLst/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76755" y="5191760"/>
            <a:ext cx="514985" cy="466725"/>
            <a:chOff x="14962" y="918"/>
            <a:chExt cx="822" cy="744"/>
          </a:xfrm>
          <a:solidFill>
            <a:schemeClr val="bg1"/>
          </a:solidFill>
        </p:grpSpPr>
        <p:sp>
          <p:nvSpPr>
            <p:cNvPr id="150" name="Rectangle 83"/>
            <p:cNvSpPr>
              <a:spLocks noChangeArrowheads="1"/>
            </p:cNvSpPr>
            <p:nvPr/>
          </p:nvSpPr>
          <p:spPr bwMode="auto">
            <a:xfrm>
              <a:off x="15265" y="1588"/>
              <a:ext cx="217" cy="4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Freeform 84"/>
            <p:cNvSpPr/>
            <p:nvPr/>
          </p:nvSpPr>
          <p:spPr bwMode="auto">
            <a:xfrm>
              <a:off x="15200" y="1640"/>
              <a:ext cx="346" cy="22"/>
            </a:xfrm>
            <a:custGeom>
              <a:avLst/>
              <a:gdLst>
                <a:gd name="T0" fmla="*/ 77 w 80"/>
                <a:gd name="T1" fmla="*/ 0 h 5"/>
                <a:gd name="T2" fmla="*/ 3 w 80"/>
                <a:gd name="T3" fmla="*/ 0 h 5"/>
                <a:gd name="T4" fmla="*/ 0 w 80"/>
                <a:gd name="T5" fmla="*/ 4 h 5"/>
                <a:gd name="T6" fmla="*/ 0 w 80"/>
                <a:gd name="T7" fmla="*/ 5 h 5"/>
                <a:gd name="T8" fmla="*/ 80 w 80"/>
                <a:gd name="T9" fmla="*/ 5 h 5"/>
                <a:gd name="T10" fmla="*/ 80 w 80"/>
                <a:gd name="T11" fmla="*/ 4 h 5"/>
                <a:gd name="T12" fmla="*/ 77 w 8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">
                  <a:moveTo>
                    <a:pt x="7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 85"/>
            <p:cNvSpPr/>
            <p:nvPr/>
          </p:nvSpPr>
          <p:spPr bwMode="auto">
            <a:xfrm>
              <a:off x="14962" y="979"/>
              <a:ext cx="822" cy="596"/>
            </a:xfrm>
            <a:custGeom>
              <a:avLst/>
              <a:gdLst>
                <a:gd name="T0" fmla="*/ 185 w 190"/>
                <a:gd name="T1" fmla="*/ 0 h 138"/>
                <a:gd name="T2" fmla="*/ 167 w 190"/>
                <a:gd name="T3" fmla="*/ 0 h 138"/>
                <a:gd name="T4" fmla="*/ 162 w 190"/>
                <a:gd name="T5" fmla="*/ 7 h 138"/>
                <a:gd name="T6" fmla="*/ 158 w 190"/>
                <a:gd name="T7" fmla="*/ 12 h 138"/>
                <a:gd name="T8" fmla="*/ 178 w 190"/>
                <a:gd name="T9" fmla="*/ 12 h 138"/>
                <a:gd name="T10" fmla="*/ 178 w 190"/>
                <a:gd name="T11" fmla="*/ 108 h 138"/>
                <a:gd name="T12" fmla="*/ 12 w 190"/>
                <a:gd name="T13" fmla="*/ 108 h 138"/>
                <a:gd name="T14" fmla="*/ 12 w 190"/>
                <a:gd name="T15" fmla="*/ 12 h 138"/>
                <a:gd name="T16" fmla="*/ 114 w 190"/>
                <a:gd name="T17" fmla="*/ 12 h 138"/>
                <a:gd name="T18" fmla="*/ 130 w 190"/>
                <a:gd name="T19" fmla="*/ 0 h 138"/>
                <a:gd name="T20" fmla="*/ 5 w 190"/>
                <a:gd name="T21" fmla="*/ 0 h 138"/>
                <a:gd name="T22" fmla="*/ 0 w 190"/>
                <a:gd name="T23" fmla="*/ 5 h 138"/>
                <a:gd name="T24" fmla="*/ 0 w 190"/>
                <a:gd name="T25" fmla="*/ 133 h 138"/>
                <a:gd name="T26" fmla="*/ 5 w 190"/>
                <a:gd name="T27" fmla="*/ 138 h 138"/>
                <a:gd name="T28" fmla="*/ 185 w 190"/>
                <a:gd name="T29" fmla="*/ 138 h 138"/>
                <a:gd name="T30" fmla="*/ 190 w 190"/>
                <a:gd name="T31" fmla="*/ 133 h 138"/>
                <a:gd name="T32" fmla="*/ 190 w 190"/>
                <a:gd name="T33" fmla="*/ 5 h 138"/>
                <a:gd name="T34" fmla="*/ 185 w 190"/>
                <a:gd name="T3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138">
                  <a:moveTo>
                    <a:pt x="18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6" y="3"/>
                    <a:pt x="164" y="5"/>
                    <a:pt x="162" y="7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6"/>
                    <a:pt x="2" y="138"/>
                    <a:pt x="5" y="138"/>
                  </a:cubicBezTo>
                  <a:cubicBezTo>
                    <a:pt x="185" y="138"/>
                    <a:pt x="185" y="138"/>
                    <a:pt x="185" y="138"/>
                  </a:cubicBezTo>
                  <a:cubicBezTo>
                    <a:pt x="188" y="138"/>
                    <a:pt x="190" y="136"/>
                    <a:pt x="190" y="133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190" y="3"/>
                    <a:pt x="188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Freeform 86"/>
            <p:cNvSpPr/>
            <p:nvPr/>
          </p:nvSpPr>
          <p:spPr bwMode="auto">
            <a:xfrm>
              <a:off x="15132" y="1251"/>
              <a:ext cx="181" cy="152"/>
            </a:xfrm>
            <a:custGeom>
              <a:avLst/>
              <a:gdLst>
                <a:gd name="T0" fmla="*/ 13 w 42"/>
                <a:gd name="T1" fmla="*/ 9 h 35"/>
                <a:gd name="T2" fmla="*/ 0 w 42"/>
                <a:gd name="T3" fmla="*/ 32 h 35"/>
                <a:gd name="T4" fmla="*/ 4 w 42"/>
                <a:gd name="T5" fmla="*/ 33 h 35"/>
                <a:gd name="T6" fmla="*/ 14 w 42"/>
                <a:gd name="T7" fmla="*/ 25 h 35"/>
                <a:gd name="T8" fmla="*/ 12 w 42"/>
                <a:gd name="T9" fmla="*/ 34 h 35"/>
                <a:gd name="T10" fmla="*/ 30 w 42"/>
                <a:gd name="T11" fmla="*/ 29 h 35"/>
                <a:gd name="T12" fmla="*/ 42 w 42"/>
                <a:gd name="T13" fmla="*/ 14 h 35"/>
                <a:gd name="T14" fmla="*/ 30 w 42"/>
                <a:gd name="T15" fmla="*/ 0 h 35"/>
                <a:gd name="T16" fmla="*/ 13 w 42"/>
                <a:gd name="T17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5">
                  <a:moveTo>
                    <a:pt x="13" y="9"/>
                  </a:moveTo>
                  <a:cubicBezTo>
                    <a:pt x="6" y="20"/>
                    <a:pt x="12" y="31"/>
                    <a:pt x="0" y="32"/>
                  </a:cubicBezTo>
                  <a:cubicBezTo>
                    <a:pt x="0" y="32"/>
                    <a:pt x="2" y="33"/>
                    <a:pt x="4" y="33"/>
                  </a:cubicBezTo>
                  <a:cubicBezTo>
                    <a:pt x="10" y="34"/>
                    <a:pt x="13" y="32"/>
                    <a:pt x="14" y="25"/>
                  </a:cubicBezTo>
                  <a:cubicBezTo>
                    <a:pt x="14" y="25"/>
                    <a:pt x="15" y="30"/>
                    <a:pt x="12" y="34"/>
                  </a:cubicBezTo>
                  <a:cubicBezTo>
                    <a:pt x="17" y="35"/>
                    <a:pt x="25" y="33"/>
                    <a:pt x="30" y="29"/>
                  </a:cubicBezTo>
                  <a:cubicBezTo>
                    <a:pt x="40" y="22"/>
                    <a:pt x="42" y="14"/>
                    <a:pt x="42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8" y="2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 87"/>
            <p:cNvSpPr/>
            <p:nvPr/>
          </p:nvSpPr>
          <p:spPr bwMode="auto">
            <a:xfrm>
              <a:off x="15291" y="918"/>
              <a:ext cx="394" cy="363"/>
            </a:xfrm>
            <a:custGeom>
              <a:avLst/>
              <a:gdLst>
                <a:gd name="T0" fmla="*/ 75 w 91"/>
                <a:gd name="T1" fmla="*/ 10 h 84"/>
                <a:gd name="T2" fmla="*/ 23 w 91"/>
                <a:gd name="T3" fmla="*/ 46 h 84"/>
                <a:gd name="T4" fmla="*/ 3 w 91"/>
                <a:gd name="T5" fmla="*/ 69 h 84"/>
                <a:gd name="T6" fmla="*/ 13 w 91"/>
                <a:gd name="T7" fmla="*/ 81 h 84"/>
                <a:gd name="T8" fmla="*/ 39 w 91"/>
                <a:gd name="T9" fmla="*/ 63 h 84"/>
                <a:gd name="T10" fmla="*/ 80 w 91"/>
                <a:gd name="T11" fmla="*/ 16 h 84"/>
                <a:gd name="T12" fmla="*/ 75 w 91"/>
                <a:gd name="T13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84">
                  <a:moveTo>
                    <a:pt x="75" y="10"/>
                  </a:moveTo>
                  <a:cubicBezTo>
                    <a:pt x="61" y="20"/>
                    <a:pt x="38" y="36"/>
                    <a:pt x="23" y="46"/>
                  </a:cubicBezTo>
                  <a:cubicBezTo>
                    <a:pt x="9" y="55"/>
                    <a:pt x="0" y="66"/>
                    <a:pt x="3" y="69"/>
                  </a:cubicBezTo>
                  <a:cubicBezTo>
                    <a:pt x="6" y="72"/>
                    <a:pt x="11" y="77"/>
                    <a:pt x="13" y="81"/>
                  </a:cubicBezTo>
                  <a:cubicBezTo>
                    <a:pt x="16" y="84"/>
                    <a:pt x="28" y="76"/>
                    <a:pt x="39" y="63"/>
                  </a:cubicBezTo>
                  <a:cubicBezTo>
                    <a:pt x="50" y="50"/>
                    <a:pt x="69" y="29"/>
                    <a:pt x="80" y="16"/>
                  </a:cubicBezTo>
                  <a:cubicBezTo>
                    <a:pt x="91" y="3"/>
                    <a:pt x="89" y="0"/>
                    <a:pt x="7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Freeform 88"/>
            <p:cNvSpPr/>
            <p:nvPr/>
          </p:nvSpPr>
          <p:spPr bwMode="auto">
            <a:xfrm>
              <a:off x="15265" y="1216"/>
              <a:ext cx="83" cy="87"/>
            </a:xfrm>
            <a:custGeom>
              <a:avLst/>
              <a:gdLst>
                <a:gd name="T0" fmla="*/ 7 w 19"/>
                <a:gd name="T1" fmla="*/ 1 h 20"/>
                <a:gd name="T2" fmla="*/ 3 w 19"/>
                <a:gd name="T3" fmla="*/ 1 h 20"/>
                <a:gd name="T4" fmla="*/ 2 w 19"/>
                <a:gd name="T5" fmla="*/ 4 h 20"/>
                <a:gd name="T6" fmla="*/ 1 w 19"/>
                <a:gd name="T7" fmla="*/ 4 h 20"/>
                <a:gd name="T8" fmla="*/ 1 w 19"/>
                <a:gd name="T9" fmla="*/ 7 h 20"/>
                <a:gd name="T10" fmla="*/ 11 w 19"/>
                <a:gd name="T11" fmla="*/ 19 h 20"/>
                <a:gd name="T12" fmla="*/ 15 w 19"/>
                <a:gd name="T13" fmla="*/ 19 h 20"/>
                <a:gd name="T14" fmla="*/ 15 w 19"/>
                <a:gd name="T15" fmla="*/ 18 h 20"/>
                <a:gd name="T16" fmla="*/ 18 w 19"/>
                <a:gd name="T17" fmla="*/ 17 h 20"/>
                <a:gd name="T18" fmla="*/ 18 w 19"/>
                <a:gd name="T19" fmla="*/ 14 h 20"/>
                <a:gd name="T20" fmla="*/ 7 w 19"/>
                <a:gd name="T2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0">
                  <a:moveTo>
                    <a:pt x="7" y="1"/>
                  </a:moveTo>
                  <a:cubicBezTo>
                    <a:pt x="6" y="0"/>
                    <a:pt x="4" y="0"/>
                    <a:pt x="3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4" y="20"/>
                    <a:pt x="15" y="19"/>
                  </a:cubicBezTo>
                  <a:cubicBezTo>
                    <a:pt x="15" y="19"/>
                    <a:pt x="15" y="18"/>
                    <a:pt x="15" y="18"/>
                  </a:cubicBezTo>
                  <a:cubicBezTo>
                    <a:pt x="16" y="18"/>
                    <a:pt x="17" y="18"/>
                    <a:pt x="18" y="17"/>
                  </a:cubicBezTo>
                  <a:cubicBezTo>
                    <a:pt x="19" y="16"/>
                    <a:pt x="19" y="15"/>
                    <a:pt x="18" y="14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607" name="矩形 21"/>
          <p:cNvSpPr/>
          <p:nvPr/>
        </p:nvSpPr>
        <p:spPr>
          <a:xfrm>
            <a:off x="7404100" y="5026025"/>
            <a:ext cx="267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5608" name="文本框 5"/>
          <p:cNvSpPr txBox="1"/>
          <p:nvPr/>
        </p:nvSpPr>
        <p:spPr>
          <a:xfrm>
            <a:off x="7419975" y="5354638"/>
            <a:ext cx="2979738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" name="椭圆 6"/>
          <p:cNvSpPr/>
          <p:nvPr/>
        </p:nvSpPr>
        <p:spPr>
          <a:xfrm>
            <a:off x="6384925" y="4992688"/>
            <a:ext cx="847725" cy="849313"/>
          </a:xfrm>
          <a:prstGeom prst="ellipse">
            <a:avLst/>
          </a:prstGeom>
          <a:noFill/>
          <a:ln>
            <a:solidFill>
              <a:srgbClr val="2150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077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5610" name="矩形 21"/>
          <p:cNvSpPr/>
          <p:nvPr/>
        </p:nvSpPr>
        <p:spPr>
          <a:xfrm>
            <a:off x="2830513" y="3530600"/>
            <a:ext cx="267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5611" name="文本框 10"/>
          <p:cNvSpPr txBox="1"/>
          <p:nvPr/>
        </p:nvSpPr>
        <p:spPr>
          <a:xfrm>
            <a:off x="2846388" y="3859213"/>
            <a:ext cx="2979737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椭圆 13"/>
          <p:cNvSpPr/>
          <p:nvPr/>
        </p:nvSpPr>
        <p:spPr>
          <a:xfrm>
            <a:off x="1809750" y="3497263"/>
            <a:ext cx="847725" cy="849313"/>
          </a:xfrm>
          <a:prstGeom prst="ellipse">
            <a:avLst/>
          </a:prstGeom>
          <a:noFill/>
          <a:ln>
            <a:solidFill>
              <a:srgbClr val="2150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5613" name="矩形 21"/>
          <p:cNvSpPr/>
          <p:nvPr/>
        </p:nvSpPr>
        <p:spPr>
          <a:xfrm>
            <a:off x="7404100" y="3530600"/>
            <a:ext cx="267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5614" name="文本框 5"/>
          <p:cNvSpPr txBox="1"/>
          <p:nvPr/>
        </p:nvSpPr>
        <p:spPr>
          <a:xfrm>
            <a:off x="7419975" y="3859213"/>
            <a:ext cx="2979738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椭圆 28"/>
          <p:cNvSpPr/>
          <p:nvPr/>
        </p:nvSpPr>
        <p:spPr>
          <a:xfrm>
            <a:off x="6384925" y="3497263"/>
            <a:ext cx="847725" cy="849313"/>
          </a:xfrm>
          <a:prstGeom prst="ellipse">
            <a:avLst/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551295" y="3696335"/>
            <a:ext cx="514985" cy="466725"/>
            <a:chOff x="14962" y="918"/>
            <a:chExt cx="822" cy="744"/>
          </a:xfrm>
          <a:solidFill>
            <a:schemeClr val="bg1"/>
          </a:solidFill>
        </p:grpSpPr>
        <p:sp>
          <p:nvSpPr>
            <p:cNvPr id="31" name="Rectangle 83"/>
            <p:cNvSpPr>
              <a:spLocks noChangeArrowheads="1"/>
            </p:cNvSpPr>
            <p:nvPr/>
          </p:nvSpPr>
          <p:spPr bwMode="auto">
            <a:xfrm>
              <a:off x="15265" y="1588"/>
              <a:ext cx="217" cy="4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84"/>
            <p:cNvSpPr/>
            <p:nvPr/>
          </p:nvSpPr>
          <p:spPr bwMode="auto">
            <a:xfrm>
              <a:off x="15200" y="1640"/>
              <a:ext cx="346" cy="22"/>
            </a:xfrm>
            <a:custGeom>
              <a:avLst/>
              <a:gdLst>
                <a:gd name="T0" fmla="*/ 77 w 80"/>
                <a:gd name="T1" fmla="*/ 0 h 5"/>
                <a:gd name="T2" fmla="*/ 3 w 80"/>
                <a:gd name="T3" fmla="*/ 0 h 5"/>
                <a:gd name="T4" fmla="*/ 0 w 80"/>
                <a:gd name="T5" fmla="*/ 4 h 5"/>
                <a:gd name="T6" fmla="*/ 0 w 80"/>
                <a:gd name="T7" fmla="*/ 5 h 5"/>
                <a:gd name="T8" fmla="*/ 80 w 80"/>
                <a:gd name="T9" fmla="*/ 5 h 5"/>
                <a:gd name="T10" fmla="*/ 80 w 80"/>
                <a:gd name="T11" fmla="*/ 4 h 5"/>
                <a:gd name="T12" fmla="*/ 77 w 8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">
                  <a:moveTo>
                    <a:pt x="7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85"/>
            <p:cNvSpPr/>
            <p:nvPr/>
          </p:nvSpPr>
          <p:spPr bwMode="auto">
            <a:xfrm>
              <a:off x="14962" y="979"/>
              <a:ext cx="822" cy="596"/>
            </a:xfrm>
            <a:custGeom>
              <a:avLst/>
              <a:gdLst>
                <a:gd name="T0" fmla="*/ 185 w 190"/>
                <a:gd name="T1" fmla="*/ 0 h 138"/>
                <a:gd name="T2" fmla="*/ 167 w 190"/>
                <a:gd name="T3" fmla="*/ 0 h 138"/>
                <a:gd name="T4" fmla="*/ 162 w 190"/>
                <a:gd name="T5" fmla="*/ 7 h 138"/>
                <a:gd name="T6" fmla="*/ 158 w 190"/>
                <a:gd name="T7" fmla="*/ 12 h 138"/>
                <a:gd name="T8" fmla="*/ 178 w 190"/>
                <a:gd name="T9" fmla="*/ 12 h 138"/>
                <a:gd name="T10" fmla="*/ 178 w 190"/>
                <a:gd name="T11" fmla="*/ 108 h 138"/>
                <a:gd name="T12" fmla="*/ 12 w 190"/>
                <a:gd name="T13" fmla="*/ 108 h 138"/>
                <a:gd name="T14" fmla="*/ 12 w 190"/>
                <a:gd name="T15" fmla="*/ 12 h 138"/>
                <a:gd name="T16" fmla="*/ 114 w 190"/>
                <a:gd name="T17" fmla="*/ 12 h 138"/>
                <a:gd name="T18" fmla="*/ 130 w 190"/>
                <a:gd name="T19" fmla="*/ 0 h 138"/>
                <a:gd name="T20" fmla="*/ 5 w 190"/>
                <a:gd name="T21" fmla="*/ 0 h 138"/>
                <a:gd name="T22" fmla="*/ 0 w 190"/>
                <a:gd name="T23" fmla="*/ 5 h 138"/>
                <a:gd name="T24" fmla="*/ 0 w 190"/>
                <a:gd name="T25" fmla="*/ 133 h 138"/>
                <a:gd name="T26" fmla="*/ 5 w 190"/>
                <a:gd name="T27" fmla="*/ 138 h 138"/>
                <a:gd name="T28" fmla="*/ 185 w 190"/>
                <a:gd name="T29" fmla="*/ 138 h 138"/>
                <a:gd name="T30" fmla="*/ 190 w 190"/>
                <a:gd name="T31" fmla="*/ 133 h 138"/>
                <a:gd name="T32" fmla="*/ 190 w 190"/>
                <a:gd name="T33" fmla="*/ 5 h 138"/>
                <a:gd name="T34" fmla="*/ 185 w 190"/>
                <a:gd name="T3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138">
                  <a:moveTo>
                    <a:pt x="18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6" y="3"/>
                    <a:pt x="164" y="5"/>
                    <a:pt x="162" y="7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6"/>
                    <a:pt x="2" y="138"/>
                    <a:pt x="5" y="138"/>
                  </a:cubicBezTo>
                  <a:cubicBezTo>
                    <a:pt x="185" y="138"/>
                    <a:pt x="185" y="138"/>
                    <a:pt x="185" y="138"/>
                  </a:cubicBezTo>
                  <a:cubicBezTo>
                    <a:pt x="188" y="138"/>
                    <a:pt x="190" y="136"/>
                    <a:pt x="190" y="133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190" y="3"/>
                    <a:pt x="188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86"/>
            <p:cNvSpPr/>
            <p:nvPr/>
          </p:nvSpPr>
          <p:spPr bwMode="auto">
            <a:xfrm>
              <a:off x="15132" y="1251"/>
              <a:ext cx="181" cy="152"/>
            </a:xfrm>
            <a:custGeom>
              <a:avLst/>
              <a:gdLst>
                <a:gd name="T0" fmla="*/ 13 w 42"/>
                <a:gd name="T1" fmla="*/ 9 h 35"/>
                <a:gd name="T2" fmla="*/ 0 w 42"/>
                <a:gd name="T3" fmla="*/ 32 h 35"/>
                <a:gd name="T4" fmla="*/ 4 w 42"/>
                <a:gd name="T5" fmla="*/ 33 h 35"/>
                <a:gd name="T6" fmla="*/ 14 w 42"/>
                <a:gd name="T7" fmla="*/ 25 h 35"/>
                <a:gd name="T8" fmla="*/ 12 w 42"/>
                <a:gd name="T9" fmla="*/ 34 h 35"/>
                <a:gd name="T10" fmla="*/ 30 w 42"/>
                <a:gd name="T11" fmla="*/ 29 h 35"/>
                <a:gd name="T12" fmla="*/ 42 w 42"/>
                <a:gd name="T13" fmla="*/ 14 h 35"/>
                <a:gd name="T14" fmla="*/ 30 w 42"/>
                <a:gd name="T15" fmla="*/ 0 h 35"/>
                <a:gd name="T16" fmla="*/ 13 w 42"/>
                <a:gd name="T17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5">
                  <a:moveTo>
                    <a:pt x="13" y="9"/>
                  </a:moveTo>
                  <a:cubicBezTo>
                    <a:pt x="6" y="20"/>
                    <a:pt x="12" y="31"/>
                    <a:pt x="0" y="32"/>
                  </a:cubicBezTo>
                  <a:cubicBezTo>
                    <a:pt x="0" y="32"/>
                    <a:pt x="2" y="33"/>
                    <a:pt x="4" y="33"/>
                  </a:cubicBezTo>
                  <a:cubicBezTo>
                    <a:pt x="10" y="34"/>
                    <a:pt x="13" y="32"/>
                    <a:pt x="14" y="25"/>
                  </a:cubicBezTo>
                  <a:cubicBezTo>
                    <a:pt x="14" y="25"/>
                    <a:pt x="15" y="30"/>
                    <a:pt x="12" y="34"/>
                  </a:cubicBezTo>
                  <a:cubicBezTo>
                    <a:pt x="17" y="35"/>
                    <a:pt x="25" y="33"/>
                    <a:pt x="30" y="29"/>
                  </a:cubicBezTo>
                  <a:cubicBezTo>
                    <a:pt x="40" y="22"/>
                    <a:pt x="42" y="14"/>
                    <a:pt x="42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8" y="2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15291" y="918"/>
              <a:ext cx="394" cy="363"/>
            </a:xfrm>
            <a:custGeom>
              <a:avLst/>
              <a:gdLst>
                <a:gd name="T0" fmla="*/ 75 w 91"/>
                <a:gd name="T1" fmla="*/ 10 h 84"/>
                <a:gd name="T2" fmla="*/ 23 w 91"/>
                <a:gd name="T3" fmla="*/ 46 h 84"/>
                <a:gd name="T4" fmla="*/ 3 w 91"/>
                <a:gd name="T5" fmla="*/ 69 h 84"/>
                <a:gd name="T6" fmla="*/ 13 w 91"/>
                <a:gd name="T7" fmla="*/ 81 h 84"/>
                <a:gd name="T8" fmla="*/ 39 w 91"/>
                <a:gd name="T9" fmla="*/ 63 h 84"/>
                <a:gd name="T10" fmla="*/ 80 w 91"/>
                <a:gd name="T11" fmla="*/ 16 h 84"/>
                <a:gd name="T12" fmla="*/ 75 w 91"/>
                <a:gd name="T13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84">
                  <a:moveTo>
                    <a:pt x="75" y="10"/>
                  </a:moveTo>
                  <a:cubicBezTo>
                    <a:pt x="61" y="20"/>
                    <a:pt x="38" y="36"/>
                    <a:pt x="23" y="46"/>
                  </a:cubicBezTo>
                  <a:cubicBezTo>
                    <a:pt x="9" y="55"/>
                    <a:pt x="0" y="66"/>
                    <a:pt x="3" y="69"/>
                  </a:cubicBezTo>
                  <a:cubicBezTo>
                    <a:pt x="6" y="72"/>
                    <a:pt x="11" y="77"/>
                    <a:pt x="13" y="81"/>
                  </a:cubicBezTo>
                  <a:cubicBezTo>
                    <a:pt x="16" y="84"/>
                    <a:pt x="28" y="76"/>
                    <a:pt x="39" y="63"/>
                  </a:cubicBezTo>
                  <a:cubicBezTo>
                    <a:pt x="50" y="50"/>
                    <a:pt x="69" y="29"/>
                    <a:pt x="80" y="16"/>
                  </a:cubicBezTo>
                  <a:cubicBezTo>
                    <a:pt x="91" y="3"/>
                    <a:pt x="89" y="0"/>
                    <a:pt x="7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15265" y="1216"/>
              <a:ext cx="83" cy="87"/>
            </a:xfrm>
            <a:custGeom>
              <a:avLst/>
              <a:gdLst>
                <a:gd name="T0" fmla="*/ 7 w 19"/>
                <a:gd name="T1" fmla="*/ 1 h 20"/>
                <a:gd name="T2" fmla="*/ 3 w 19"/>
                <a:gd name="T3" fmla="*/ 1 h 20"/>
                <a:gd name="T4" fmla="*/ 2 w 19"/>
                <a:gd name="T5" fmla="*/ 4 h 20"/>
                <a:gd name="T6" fmla="*/ 1 w 19"/>
                <a:gd name="T7" fmla="*/ 4 h 20"/>
                <a:gd name="T8" fmla="*/ 1 w 19"/>
                <a:gd name="T9" fmla="*/ 7 h 20"/>
                <a:gd name="T10" fmla="*/ 11 w 19"/>
                <a:gd name="T11" fmla="*/ 19 h 20"/>
                <a:gd name="T12" fmla="*/ 15 w 19"/>
                <a:gd name="T13" fmla="*/ 19 h 20"/>
                <a:gd name="T14" fmla="*/ 15 w 19"/>
                <a:gd name="T15" fmla="*/ 18 h 20"/>
                <a:gd name="T16" fmla="*/ 18 w 19"/>
                <a:gd name="T17" fmla="*/ 17 h 20"/>
                <a:gd name="T18" fmla="*/ 18 w 19"/>
                <a:gd name="T19" fmla="*/ 14 h 20"/>
                <a:gd name="T20" fmla="*/ 7 w 19"/>
                <a:gd name="T2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0">
                  <a:moveTo>
                    <a:pt x="7" y="1"/>
                  </a:moveTo>
                  <a:cubicBezTo>
                    <a:pt x="6" y="0"/>
                    <a:pt x="4" y="0"/>
                    <a:pt x="3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4" y="20"/>
                    <a:pt x="15" y="19"/>
                  </a:cubicBezTo>
                  <a:cubicBezTo>
                    <a:pt x="15" y="19"/>
                    <a:pt x="15" y="18"/>
                    <a:pt x="15" y="18"/>
                  </a:cubicBezTo>
                  <a:cubicBezTo>
                    <a:pt x="16" y="18"/>
                    <a:pt x="17" y="18"/>
                    <a:pt x="18" y="17"/>
                  </a:cubicBezTo>
                  <a:cubicBezTo>
                    <a:pt x="19" y="16"/>
                    <a:pt x="19" y="15"/>
                    <a:pt x="18" y="14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617" name="矩形 21"/>
          <p:cNvSpPr/>
          <p:nvPr/>
        </p:nvSpPr>
        <p:spPr>
          <a:xfrm>
            <a:off x="2830513" y="2035175"/>
            <a:ext cx="267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5618" name="文本框 39"/>
          <p:cNvSpPr txBox="1"/>
          <p:nvPr/>
        </p:nvSpPr>
        <p:spPr>
          <a:xfrm>
            <a:off x="2846388" y="2363788"/>
            <a:ext cx="2979737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1" name="椭圆 40"/>
          <p:cNvSpPr/>
          <p:nvPr/>
        </p:nvSpPr>
        <p:spPr>
          <a:xfrm>
            <a:off x="1809750" y="2001838"/>
            <a:ext cx="847725" cy="849313"/>
          </a:xfrm>
          <a:prstGeom prst="ellipse">
            <a:avLst/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76755" y="2200910"/>
            <a:ext cx="514985" cy="466725"/>
            <a:chOff x="14962" y="918"/>
            <a:chExt cx="822" cy="744"/>
          </a:xfrm>
          <a:solidFill>
            <a:schemeClr val="bg1"/>
          </a:solidFill>
        </p:grpSpPr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15265" y="1588"/>
              <a:ext cx="217" cy="4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15200" y="1640"/>
              <a:ext cx="346" cy="22"/>
            </a:xfrm>
            <a:custGeom>
              <a:avLst/>
              <a:gdLst>
                <a:gd name="T0" fmla="*/ 77 w 80"/>
                <a:gd name="T1" fmla="*/ 0 h 5"/>
                <a:gd name="T2" fmla="*/ 3 w 80"/>
                <a:gd name="T3" fmla="*/ 0 h 5"/>
                <a:gd name="T4" fmla="*/ 0 w 80"/>
                <a:gd name="T5" fmla="*/ 4 h 5"/>
                <a:gd name="T6" fmla="*/ 0 w 80"/>
                <a:gd name="T7" fmla="*/ 5 h 5"/>
                <a:gd name="T8" fmla="*/ 80 w 80"/>
                <a:gd name="T9" fmla="*/ 5 h 5"/>
                <a:gd name="T10" fmla="*/ 80 w 80"/>
                <a:gd name="T11" fmla="*/ 4 h 5"/>
                <a:gd name="T12" fmla="*/ 77 w 8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">
                  <a:moveTo>
                    <a:pt x="7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14962" y="979"/>
              <a:ext cx="822" cy="596"/>
            </a:xfrm>
            <a:custGeom>
              <a:avLst/>
              <a:gdLst>
                <a:gd name="T0" fmla="*/ 185 w 190"/>
                <a:gd name="T1" fmla="*/ 0 h 138"/>
                <a:gd name="T2" fmla="*/ 167 w 190"/>
                <a:gd name="T3" fmla="*/ 0 h 138"/>
                <a:gd name="T4" fmla="*/ 162 w 190"/>
                <a:gd name="T5" fmla="*/ 7 h 138"/>
                <a:gd name="T6" fmla="*/ 158 w 190"/>
                <a:gd name="T7" fmla="*/ 12 h 138"/>
                <a:gd name="T8" fmla="*/ 178 w 190"/>
                <a:gd name="T9" fmla="*/ 12 h 138"/>
                <a:gd name="T10" fmla="*/ 178 w 190"/>
                <a:gd name="T11" fmla="*/ 108 h 138"/>
                <a:gd name="T12" fmla="*/ 12 w 190"/>
                <a:gd name="T13" fmla="*/ 108 h 138"/>
                <a:gd name="T14" fmla="*/ 12 w 190"/>
                <a:gd name="T15" fmla="*/ 12 h 138"/>
                <a:gd name="T16" fmla="*/ 114 w 190"/>
                <a:gd name="T17" fmla="*/ 12 h 138"/>
                <a:gd name="T18" fmla="*/ 130 w 190"/>
                <a:gd name="T19" fmla="*/ 0 h 138"/>
                <a:gd name="T20" fmla="*/ 5 w 190"/>
                <a:gd name="T21" fmla="*/ 0 h 138"/>
                <a:gd name="T22" fmla="*/ 0 w 190"/>
                <a:gd name="T23" fmla="*/ 5 h 138"/>
                <a:gd name="T24" fmla="*/ 0 w 190"/>
                <a:gd name="T25" fmla="*/ 133 h 138"/>
                <a:gd name="T26" fmla="*/ 5 w 190"/>
                <a:gd name="T27" fmla="*/ 138 h 138"/>
                <a:gd name="T28" fmla="*/ 185 w 190"/>
                <a:gd name="T29" fmla="*/ 138 h 138"/>
                <a:gd name="T30" fmla="*/ 190 w 190"/>
                <a:gd name="T31" fmla="*/ 133 h 138"/>
                <a:gd name="T32" fmla="*/ 190 w 190"/>
                <a:gd name="T33" fmla="*/ 5 h 138"/>
                <a:gd name="T34" fmla="*/ 185 w 190"/>
                <a:gd name="T3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138">
                  <a:moveTo>
                    <a:pt x="18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6" y="3"/>
                    <a:pt x="164" y="5"/>
                    <a:pt x="162" y="7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6"/>
                    <a:pt x="2" y="138"/>
                    <a:pt x="5" y="138"/>
                  </a:cubicBezTo>
                  <a:cubicBezTo>
                    <a:pt x="185" y="138"/>
                    <a:pt x="185" y="138"/>
                    <a:pt x="185" y="138"/>
                  </a:cubicBezTo>
                  <a:cubicBezTo>
                    <a:pt x="188" y="138"/>
                    <a:pt x="190" y="136"/>
                    <a:pt x="190" y="133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190" y="3"/>
                    <a:pt x="188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15132" y="1251"/>
              <a:ext cx="181" cy="152"/>
            </a:xfrm>
            <a:custGeom>
              <a:avLst/>
              <a:gdLst>
                <a:gd name="T0" fmla="*/ 13 w 42"/>
                <a:gd name="T1" fmla="*/ 9 h 35"/>
                <a:gd name="T2" fmla="*/ 0 w 42"/>
                <a:gd name="T3" fmla="*/ 32 h 35"/>
                <a:gd name="T4" fmla="*/ 4 w 42"/>
                <a:gd name="T5" fmla="*/ 33 h 35"/>
                <a:gd name="T6" fmla="*/ 14 w 42"/>
                <a:gd name="T7" fmla="*/ 25 h 35"/>
                <a:gd name="T8" fmla="*/ 12 w 42"/>
                <a:gd name="T9" fmla="*/ 34 h 35"/>
                <a:gd name="T10" fmla="*/ 30 w 42"/>
                <a:gd name="T11" fmla="*/ 29 h 35"/>
                <a:gd name="T12" fmla="*/ 42 w 42"/>
                <a:gd name="T13" fmla="*/ 14 h 35"/>
                <a:gd name="T14" fmla="*/ 30 w 42"/>
                <a:gd name="T15" fmla="*/ 0 h 35"/>
                <a:gd name="T16" fmla="*/ 13 w 42"/>
                <a:gd name="T17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5">
                  <a:moveTo>
                    <a:pt x="13" y="9"/>
                  </a:moveTo>
                  <a:cubicBezTo>
                    <a:pt x="6" y="20"/>
                    <a:pt x="12" y="31"/>
                    <a:pt x="0" y="32"/>
                  </a:cubicBezTo>
                  <a:cubicBezTo>
                    <a:pt x="0" y="32"/>
                    <a:pt x="2" y="33"/>
                    <a:pt x="4" y="33"/>
                  </a:cubicBezTo>
                  <a:cubicBezTo>
                    <a:pt x="10" y="34"/>
                    <a:pt x="13" y="32"/>
                    <a:pt x="14" y="25"/>
                  </a:cubicBezTo>
                  <a:cubicBezTo>
                    <a:pt x="14" y="25"/>
                    <a:pt x="15" y="30"/>
                    <a:pt x="12" y="34"/>
                  </a:cubicBezTo>
                  <a:cubicBezTo>
                    <a:pt x="17" y="35"/>
                    <a:pt x="25" y="33"/>
                    <a:pt x="30" y="29"/>
                  </a:cubicBezTo>
                  <a:cubicBezTo>
                    <a:pt x="40" y="22"/>
                    <a:pt x="42" y="14"/>
                    <a:pt x="42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8" y="2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15291" y="918"/>
              <a:ext cx="394" cy="363"/>
            </a:xfrm>
            <a:custGeom>
              <a:avLst/>
              <a:gdLst>
                <a:gd name="T0" fmla="*/ 75 w 91"/>
                <a:gd name="T1" fmla="*/ 10 h 84"/>
                <a:gd name="T2" fmla="*/ 23 w 91"/>
                <a:gd name="T3" fmla="*/ 46 h 84"/>
                <a:gd name="T4" fmla="*/ 3 w 91"/>
                <a:gd name="T5" fmla="*/ 69 h 84"/>
                <a:gd name="T6" fmla="*/ 13 w 91"/>
                <a:gd name="T7" fmla="*/ 81 h 84"/>
                <a:gd name="T8" fmla="*/ 39 w 91"/>
                <a:gd name="T9" fmla="*/ 63 h 84"/>
                <a:gd name="T10" fmla="*/ 80 w 91"/>
                <a:gd name="T11" fmla="*/ 16 h 84"/>
                <a:gd name="T12" fmla="*/ 75 w 91"/>
                <a:gd name="T13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84">
                  <a:moveTo>
                    <a:pt x="75" y="10"/>
                  </a:moveTo>
                  <a:cubicBezTo>
                    <a:pt x="61" y="20"/>
                    <a:pt x="38" y="36"/>
                    <a:pt x="23" y="46"/>
                  </a:cubicBezTo>
                  <a:cubicBezTo>
                    <a:pt x="9" y="55"/>
                    <a:pt x="0" y="66"/>
                    <a:pt x="3" y="69"/>
                  </a:cubicBezTo>
                  <a:cubicBezTo>
                    <a:pt x="6" y="72"/>
                    <a:pt x="11" y="77"/>
                    <a:pt x="13" y="81"/>
                  </a:cubicBezTo>
                  <a:cubicBezTo>
                    <a:pt x="16" y="84"/>
                    <a:pt x="28" y="76"/>
                    <a:pt x="39" y="63"/>
                  </a:cubicBezTo>
                  <a:cubicBezTo>
                    <a:pt x="50" y="50"/>
                    <a:pt x="69" y="29"/>
                    <a:pt x="80" y="16"/>
                  </a:cubicBezTo>
                  <a:cubicBezTo>
                    <a:pt x="91" y="3"/>
                    <a:pt x="89" y="0"/>
                    <a:pt x="7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15265" y="1216"/>
              <a:ext cx="83" cy="87"/>
            </a:xfrm>
            <a:custGeom>
              <a:avLst/>
              <a:gdLst>
                <a:gd name="T0" fmla="*/ 7 w 19"/>
                <a:gd name="T1" fmla="*/ 1 h 20"/>
                <a:gd name="T2" fmla="*/ 3 w 19"/>
                <a:gd name="T3" fmla="*/ 1 h 20"/>
                <a:gd name="T4" fmla="*/ 2 w 19"/>
                <a:gd name="T5" fmla="*/ 4 h 20"/>
                <a:gd name="T6" fmla="*/ 1 w 19"/>
                <a:gd name="T7" fmla="*/ 4 h 20"/>
                <a:gd name="T8" fmla="*/ 1 w 19"/>
                <a:gd name="T9" fmla="*/ 7 h 20"/>
                <a:gd name="T10" fmla="*/ 11 w 19"/>
                <a:gd name="T11" fmla="*/ 19 h 20"/>
                <a:gd name="T12" fmla="*/ 15 w 19"/>
                <a:gd name="T13" fmla="*/ 19 h 20"/>
                <a:gd name="T14" fmla="*/ 15 w 19"/>
                <a:gd name="T15" fmla="*/ 18 h 20"/>
                <a:gd name="T16" fmla="*/ 18 w 19"/>
                <a:gd name="T17" fmla="*/ 17 h 20"/>
                <a:gd name="T18" fmla="*/ 18 w 19"/>
                <a:gd name="T19" fmla="*/ 14 h 20"/>
                <a:gd name="T20" fmla="*/ 7 w 19"/>
                <a:gd name="T2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0">
                  <a:moveTo>
                    <a:pt x="7" y="1"/>
                  </a:moveTo>
                  <a:cubicBezTo>
                    <a:pt x="6" y="0"/>
                    <a:pt x="4" y="0"/>
                    <a:pt x="3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4" y="20"/>
                    <a:pt x="15" y="19"/>
                  </a:cubicBezTo>
                  <a:cubicBezTo>
                    <a:pt x="15" y="19"/>
                    <a:pt x="15" y="18"/>
                    <a:pt x="15" y="18"/>
                  </a:cubicBezTo>
                  <a:cubicBezTo>
                    <a:pt x="16" y="18"/>
                    <a:pt x="17" y="18"/>
                    <a:pt x="18" y="17"/>
                  </a:cubicBezTo>
                  <a:cubicBezTo>
                    <a:pt x="19" y="16"/>
                    <a:pt x="19" y="15"/>
                    <a:pt x="18" y="14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621" name="矩形 21"/>
          <p:cNvSpPr/>
          <p:nvPr/>
        </p:nvSpPr>
        <p:spPr>
          <a:xfrm>
            <a:off x="7404100" y="2035175"/>
            <a:ext cx="267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5622" name="文本框 5"/>
          <p:cNvSpPr txBox="1"/>
          <p:nvPr/>
        </p:nvSpPr>
        <p:spPr>
          <a:xfrm>
            <a:off x="7419975" y="2363788"/>
            <a:ext cx="2979738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2" name="椭圆 51"/>
          <p:cNvSpPr/>
          <p:nvPr/>
        </p:nvSpPr>
        <p:spPr>
          <a:xfrm>
            <a:off x="6384925" y="2001838"/>
            <a:ext cx="847725" cy="849313"/>
          </a:xfrm>
          <a:prstGeom prst="ellipse">
            <a:avLst/>
          </a:prstGeom>
          <a:noFill/>
          <a:ln>
            <a:solidFill>
              <a:srgbClr val="2150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077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32805" name="Group 29"/>
          <p:cNvGrpSpPr/>
          <p:nvPr/>
        </p:nvGrpSpPr>
        <p:grpSpPr>
          <a:xfrm>
            <a:off x="6557010" y="2173922"/>
            <a:ext cx="503555" cy="506095"/>
            <a:chOff x="0" y="0"/>
            <a:chExt cx="236" cy="237"/>
          </a:xfrm>
          <a:solidFill>
            <a:srgbClr val="21507D"/>
          </a:solidFill>
        </p:grpSpPr>
        <p:sp>
          <p:nvSpPr>
            <p:cNvPr id="32806" name="Freeform 30"/>
            <p:cNvSpPr>
              <a:spLocks noEditPoints="1"/>
            </p:cNvSpPr>
            <p:nvPr/>
          </p:nvSpPr>
          <p:spPr>
            <a:xfrm>
              <a:off x="63" y="64"/>
              <a:ext cx="109" cy="109"/>
            </a:xfrm>
            <a:custGeom>
              <a:avLst/>
              <a:gdLst/>
              <a:ahLst/>
              <a:cxnLst>
                <a:cxn ang="0">
                  <a:pos x="94358" y="2078"/>
                </a:cxn>
                <a:cxn ang="0">
                  <a:pos x="30641" y="23897"/>
                </a:cxn>
                <a:cxn ang="0">
                  <a:pos x="30641" y="23897"/>
                </a:cxn>
                <a:cxn ang="0">
                  <a:pos x="27648" y="26008"/>
                </a:cxn>
                <a:cxn ang="0">
                  <a:pos x="27648" y="26008"/>
                </a:cxn>
                <a:cxn ang="0">
                  <a:pos x="26008" y="26008"/>
                </a:cxn>
                <a:cxn ang="0">
                  <a:pos x="26008" y="27648"/>
                </a:cxn>
                <a:cxn ang="0">
                  <a:pos x="26008" y="27648"/>
                </a:cxn>
                <a:cxn ang="0">
                  <a:pos x="23897" y="30641"/>
                </a:cxn>
                <a:cxn ang="0">
                  <a:pos x="23897" y="30641"/>
                </a:cxn>
                <a:cxn ang="0">
                  <a:pos x="0" y="94358"/>
                </a:cxn>
                <a:cxn ang="0">
                  <a:pos x="2078" y="106531"/>
                </a:cxn>
                <a:cxn ang="0">
                  <a:pos x="8822" y="108171"/>
                </a:cxn>
                <a:cxn ang="0">
                  <a:pos x="13812" y="108171"/>
                </a:cxn>
                <a:cxn ang="0">
                  <a:pos x="77551" y="84274"/>
                </a:cxn>
                <a:cxn ang="0">
                  <a:pos x="77551" y="84274"/>
                </a:cxn>
                <a:cxn ang="0">
                  <a:pos x="80523" y="82691"/>
                </a:cxn>
                <a:cxn ang="0">
                  <a:pos x="80523" y="82691"/>
                </a:cxn>
                <a:cxn ang="0">
                  <a:pos x="82691" y="82691"/>
                </a:cxn>
                <a:cxn ang="0">
                  <a:pos x="82691" y="80523"/>
                </a:cxn>
                <a:cxn ang="0">
                  <a:pos x="82691" y="80523"/>
                </a:cxn>
                <a:cxn ang="0">
                  <a:pos x="84274" y="77551"/>
                </a:cxn>
                <a:cxn ang="0">
                  <a:pos x="84274" y="77551"/>
                </a:cxn>
                <a:cxn ang="0">
                  <a:pos x="106531" y="13812"/>
                </a:cxn>
                <a:cxn ang="0">
                  <a:pos x="103150" y="4924"/>
                </a:cxn>
                <a:cxn ang="0">
                  <a:pos x="94358" y="2078"/>
                </a:cxn>
                <a:cxn ang="0">
                  <a:pos x="27648" y="80523"/>
                </a:cxn>
                <a:cxn ang="0">
                  <a:pos x="37731" y="51545"/>
                </a:cxn>
                <a:cxn ang="0">
                  <a:pos x="56625" y="70433"/>
                </a:cxn>
                <a:cxn ang="0">
                  <a:pos x="27648" y="80523"/>
                </a:cxn>
              </a:cxnLst>
              <a:rect l="0" t="0" r="0" b="0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07" name="Freeform 31"/>
            <p:cNvSpPr>
              <a:spLocks noEditPoints="1"/>
            </p:cNvSpPr>
            <p:nvPr/>
          </p:nvSpPr>
          <p:spPr>
            <a:xfrm>
              <a:off x="0" y="0"/>
              <a:ext cx="236" cy="237"/>
            </a:xfrm>
            <a:custGeom>
              <a:avLst/>
              <a:gdLst/>
              <a:ahLst/>
              <a:cxnLst>
                <a:cxn ang="0">
                  <a:pos x="183825" y="0"/>
                </a:cxn>
                <a:cxn ang="0">
                  <a:pos x="40420" y="0"/>
                </a:cxn>
                <a:cxn ang="0">
                  <a:pos x="0" y="42906"/>
                </a:cxn>
                <a:cxn ang="0">
                  <a:pos x="0" y="193143"/>
                </a:cxn>
                <a:cxn ang="0">
                  <a:pos x="40420" y="236050"/>
                </a:cxn>
                <a:cxn ang="0">
                  <a:pos x="183825" y="236050"/>
                </a:cxn>
                <a:cxn ang="0">
                  <a:pos x="193355" y="236050"/>
                </a:cxn>
                <a:cxn ang="0">
                  <a:pos x="227162" y="193143"/>
                </a:cxn>
                <a:cxn ang="0">
                  <a:pos x="227162" y="42906"/>
                </a:cxn>
                <a:cxn ang="0">
                  <a:pos x="183825" y="0"/>
                </a:cxn>
                <a:cxn ang="0">
                  <a:pos x="208704" y="193143"/>
                </a:cxn>
                <a:cxn ang="0">
                  <a:pos x="190407" y="214976"/>
                </a:cxn>
                <a:cxn ang="0">
                  <a:pos x="183825" y="217066"/>
                </a:cxn>
                <a:cxn ang="0">
                  <a:pos x="40420" y="217066"/>
                </a:cxn>
                <a:cxn ang="0">
                  <a:pos x="18297" y="193143"/>
                </a:cxn>
                <a:cxn ang="0">
                  <a:pos x="18297" y="42906"/>
                </a:cxn>
                <a:cxn ang="0">
                  <a:pos x="40420" y="18996"/>
                </a:cxn>
                <a:cxn ang="0">
                  <a:pos x="183825" y="18996"/>
                </a:cxn>
                <a:cxn ang="0">
                  <a:pos x="208704" y="42906"/>
                </a:cxn>
                <a:cxn ang="0">
                  <a:pos x="208704" y="193143"/>
                </a:cxn>
              </a:cxnLst>
              <a:rect l="0" t="0" r="0" b="0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625" name="组合 67"/>
          <p:cNvGrpSpPr/>
          <p:nvPr/>
        </p:nvGrpSpPr>
        <p:grpSpPr>
          <a:xfrm>
            <a:off x="6557963" y="5165725"/>
            <a:ext cx="501650" cy="504825"/>
            <a:chOff x="10335" y="8040"/>
            <a:chExt cx="792" cy="796"/>
          </a:xfrm>
        </p:grpSpPr>
        <p:sp>
          <p:nvSpPr>
            <p:cNvPr id="25626" name="Freeform 30"/>
            <p:cNvSpPr>
              <a:spLocks noEditPoints="1"/>
            </p:cNvSpPr>
            <p:nvPr/>
          </p:nvSpPr>
          <p:spPr>
            <a:xfrm>
              <a:off x="10547" y="8255"/>
              <a:ext cx="366" cy="367"/>
            </a:xfrm>
            <a:custGeom>
              <a:avLst/>
              <a:gdLst/>
              <a:ahLst/>
              <a:cxnLst>
                <a:cxn ang="0">
                  <a:pos x="94358" y="2078"/>
                </a:cxn>
                <a:cxn ang="0">
                  <a:pos x="30641" y="23897"/>
                </a:cxn>
                <a:cxn ang="0">
                  <a:pos x="30641" y="23897"/>
                </a:cxn>
                <a:cxn ang="0">
                  <a:pos x="27648" y="26008"/>
                </a:cxn>
                <a:cxn ang="0">
                  <a:pos x="27648" y="26008"/>
                </a:cxn>
                <a:cxn ang="0">
                  <a:pos x="26008" y="26008"/>
                </a:cxn>
                <a:cxn ang="0">
                  <a:pos x="26008" y="27648"/>
                </a:cxn>
                <a:cxn ang="0">
                  <a:pos x="26008" y="27648"/>
                </a:cxn>
                <a:cxn ang="0">
                  <a:pos x="23897" y="30641"/>
                </a:cxn>
                <a:cxn ang="0">
                  <a:pos x="23897" y="30641"/>
                </a:cxn>
                <a:cxn ang="0">
                  <a:pos x="0" y="94358"/>
                </a:cxn>
                <a:cxn ang="0">
                  <a:pos x="2078" y="106531"/>
                </a:cxn>
                <a:cxn ang="0">
                  <a:pos x="8822" y="108171"/>
                </a:cxn>
                <a:cxn ang="0">
                  <a:pos x="13812" y="108171"/>
                </a:cxn>
                <a:cxn ang="0">
                  <a:pos x="77551" y="84274"/>
                </a:cxn>
                <a:cxn ang="0">
                  <a:pos x="77551" y="84274"/>
                </a:cxn>
                <a:cxn ang="0">
                  <a:pos x="80523" y="82691"/>
                </a:cxn>
                <a:cxn ang="0">
                  <a:pos x="80523" y="82691"/>
                </a:cxn>
                <a:cxn ang="0">
                  <a:pos x="82691" y="82691"/>
                </a:cxn>
                <a:cxn ang="0">
                  <a:pos x="82691" y="80523"/>
                </a:cxn>
                <a:cxn ang="0">
                  <a:pos x="82691" y="80523"/>
                </a:cxn>
                <a:cxn ang="0">
                  <a:pos x="84274" y="77551"/>
                </a:cxn>
                <a:cxn ang="0">
                  <a:pos x="84274" y="77551"/>
                </a:cxn>
                <a:cxn ang="0">
                  <a:pos x="106531" y="13812"/>
                </a:cxn>
                <a:cxn ang="0">
                  <a:pos x="103150" y="4924"/>
                </a:cxn>
                <a:cxn ang="0">
                  <a:pos x="94358" y="2078"/>
                </a:cxn>
                <a:cxn ang="0">
                  <a:pos x="27648" y="80523"/>
                </a:cxn>
                <a:cxn ang="0">
                  <a:pos x="37731" y="51545"/>
                </a:cxn>
                <a:cxn ang="0">
                  <a:pos x="56625" y="70433"/>
                </a:cxn>
                <a:cxn ang="0">
                  <a:pos x="27648" y="80523"/>
                </a:cxn>
              </a:cxnLst>
              <a:rect l="0" t="0" r="0" b="0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21507D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27" name="Freeform 31"/>
            <p:cNvSpPr>
              <a:spLocks noEditPoints="1"/>
            </p:cNvSpPr>
            <p:nvPr/>
          </p:nvSpPr>
          <p:spPr>
            <a:xfrm>
              <a:off x="10335" y="8040"/>
              <a:ext cx="793" cy="797"/>
            </a:xfrm>
            <a:custGeom>
              <a:avLst/>
              <a:gdLst/>
              <a:ahLst/>
              <a:cxnLst>
                <a:cxn ang="0">
                  <a:pos x="183825" y="0"/>
                </a:cxn>
                <a:cxn ang="0">
                  <a:pos x="40420" y="0"/>
                </a:cxn>
                <a:cxn ang="0">
                  <a:pos x="0" y="42906"/>
                </a:cxn>
                <a:cxn ang="0">
                  <a:pos x="0" y="193143"/>
                </a:cxn>
                <a:cxn ang="0">
                  <a:pos x="40420" y="236050"/>
                </a:cxn>
                <a:cxn ang="0">
                  <a:pos x="183825" y="236050"/>
                </a:cxn>
                <a:cxn ang="0">
                  <a:pos x="193355" y="236050"/>
                </a:cxn>
                <a:cxn ang="0">
                  <a:pos x="227162" y="193143"/>
                </a:cxn>
                <a:cxn ang="0">
                  <a:pos x="227162" y="42906"/>
                </a:cxn>
                <a:cxn ang="0">
                  <a:pos x="183825" y="0"/>
                </a:cxn>
                <a:cxn ang="0">
                  <a:pos x="208704" y="193143"/>
                </a:cxn>
                <a:cxn ang="0">
                  <a:pos x="190407" y="214976"/>
                </a:cxn>
                <a:cxn ang="0">
                  <a:pos x="183825" y="217066"/>
                </a:cxn>
                <a:cxn ang="0">
                  <a:pos x="40420" y="217066"/>
                </a:cxn>
                <a:cxn ang="0">
                  <a:pos x="18297" y="193143"/>
                </a:cxn>
                <a:cxn ang="0">
                  <a:pos x="18297" y="42906"/>
                </a:cxn>
                <a:cxn ang="0">
                  <a:pos x="40420" y="18996"/>
                </a:cxn>
                <a:cxn ang="0">
                  <a:pos x="183825" y="18996"/>
                </a:cxn>
                <a:cxn ang="0">
                  <a:pos x="208704" y="42906"/>
                </a:cxn>
                <a:cxn ang="0">
                  <a:pos x="208704" y="193143"/>
                </a:cxn>
              </a:cxnLst>
              <a:rect l="0" t="0" r="0" b="0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21507D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628" name="组合 66"/>
          <p:cNvGrpSpPr/>
          <p:nvPr/>
        </p:nvGrpSpPr>
        <p:grpSpPr>
          <a:xfrm>
            <a:off x="1982788" y="3670300"/>
            <a:ext cx="501650" cy="504825"/>
            <a:chOff x="3113" y="5760"/>
            <a:chExt cx="792" cy="796"/>
          </a:xfrm>
        </p:grpSpPr>
        <p:sp>
          <p:nvSpPr>
            <p:cNvPr id="25629" name="Freeform 30"/>
            <p:cNvSpPr>
              <a:spLocks noEditPoints="1"/>
            </p:cNvSpPr>
            <p:nvPr/>
          </p:nvSpPr>
          <p:spPr>
            <a:xfrm>
              <a:off x="3325" y="5975"/>
              <a:ext cx="366" cy="367"/>
            </a:xfrm>
            <a:custGeom>
              <a:avLst/>
              <a:gdLst/>
              <a:ahLst/>
              <a:cxnLst>
                <a:cxn ang="0">
                  <a:pos x="94358" y="2078"/>
                </a:cxn>
                <a:cxn ang="0">
                  <a:pos x="30641" y="23897"/>
                </a:cxn>
                <a:cxn ang="0">
                  <a:pos x="30641" y="23897"/>
                </a:cxn>
                <a:cxn ang="0">
                  <a:pos x="27648" y="26008"/>
                </a:cxn>
                <a:cxn ang="0">
                  <a:pos x="27648" y="26008"/>
                </a:cxn>
                <a:cxn ang="0">
                  <a:pos x="26008" y="26008"/>
                </a:cxn>
                <a:cxn ang="0">
                  <a:pos x="26008" y="27648"/>
                </a:cxn>
                <a:cxn ang="0">
                  <a:pos x="26008" y="27648"/>
                </a:cxn>
                <a:cxn ang="0">
                  <a:pos x="23897" y="30641"/>
                </a:cxn>
                <a:cxn ang="0">
                  <a:pos x="23897" y="30641"/>
                </a:cxn>
                <a:cxn ang="0">
                  <a:pos x="0" y="94358"/>
                </a:cxn>
                <a:cxn ang="0">
                  <a:pos x="2078" y="106531"/>
                </a:cxn>
                <a:cxn ang="0">
                  <a:pos x="8822" y="108171"/>
                </a:cxn>
                <a:cxn ang="0">
                  <a:pos x="13812" y="108171"/>
                </a:cxn>
                <a:cxn ang="0">
                  <a:pos x="77551" y="84274"/>
                </a:cxn>
                <a:cxn ang="0">
                  <a:pos x="77551" y="84274"/>
                </a:cxn>
                <a:cxn ang="0">
                  <a:pos x="80523" y="82691"/>
                </a:cxn>
                <a:cxn ang="0">
                  <a:pos x="80523" y="82691"/>
                </a:cxn>
                <a:cxn ang="0">
                  <a:pos x="82691" y="82691"/>
                </a:cxn>
                <a:cxn ang="0">
                  <a:pos x="82691" y="80523"/>
                </a:cxn>
                <a:cxn ang="0">
                  <a:pos x="82691" y="80523"/>
                </a:cxn>
                <a:cxn ang="0">
                  <a:pos x="84274" y="77551"/>
                </a:cxn>
                <a:cxn ang="0">
                  <a:pos x="84274" y="77551"/>
                </a:cxn>
                <a:cxn ang="0">
                  <a:pos x="106531" y="13812"/>
                </a:cxn>
                <a:cxn ang="0">
                  <a:pos x="103150" y="4924"/>
                </a:cxn>
                <a:cxn ang="0">
                  <a:pos x="94358" y="2078"/>
                </a:cxn>
                <a:cxn ang="0">
                  <a:pos x="27648" y="80523"/>
                </a:cxn>
                <a:cxn ang="0">
                  <a:pos x="37731" y="51545"/>
                </a:cxn>
                <a:cxn ang="0">
                  <a:pos x="56625" y="70433"/>
                </a:cxn>
                <a:cxn ang="0">
                  <a:pos x="27648" y="80523"/>
                </a:cxn>
              </a:cxnLst>
              <a:rect l="0" t="0" r="0" b="0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21507D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30" name="Freeform 31"/>
            <p:cNvSpPr>
              <a:spLocks noEditPoints="1"/>
            </p:cNvSpPr>
            <p:nvPr/>
          </p:nvSpPr>
          <p:spPr>
            <a:xfrm>
              <a:off x="3113" y="5760"/>
              <a:ext cx="793" cy="797"/>
            </a:xfrm>
            <a:custGeom>
              <a:avLst/>
              <a:gdLst/>
              <a:ahLst/>
              <a:cxnLst>
                <a:cxn ang="0">
                  <a:pos x="183825" y="0"/>
                </a:cxn>
                <a:cxn ang="0">
                  <a:pos x="40420" y="0"/>
                </a:cxn>
                <a:cxn ang="0">
                  <a:pos x="0" y="42906"/>
                </a:cxn>
                <a:cxn ang="0">
                  <a:pos x="0" y="193143"/>
                </a:cxn>
                <a:cxn ang="0">
                  <a:pos x="40420" y="236050"/>
                </a:cxn>
                <a:cxn ang="0">
                  <a:pos x="183825" y="236050"/>
                </a:cxn>
                <a:cxn ang="0">
                  <a:pos x="193355" y="236050"/>
                </a:cxn>
                <a:cxn ang="0">
                  <a:pos x="227162" y="193143"/>
                </a:cxn>
                <a:cxn ang="0">
                  <a:pos x="227162" y="42906"/>
                </a:cxn>
                <a:cxn ang="0">
                  <a:pos x="183825" y="0"/>
                </a:cxn>
                <a:cxn ang="0">
                  <a:pos x="208704" y="193143"/>
                </a:cxn>
                <a:cxn ang="0">
                  <a:pos x="190407" y="214976"/>
                </a:cxn>
                <a:cxn ang="0">
                  <a:pos x="183825" y="217066"/>
                </a:cxn>
                <a:cxn ang="0">
                  <a:pos x="40420" y="217066"/>
                </a:cxn>
                <a:cxn ang="0">
                  <a:pos x="18297" y="193143"/>
                </a:cxn>
                <a:cxn ang="0">
                  <a:pos x="18297" y="42906"/>
                </a:cxn>
                <a:cxn ang="0">
                  <a:pos x="40420" y="18996"/>
                </a:cxn>
                <a:cxn ang="0">
                  <a:pos x="183825" y="18996"/>
                </a:cxn>
                <a:cxn ang="0">
                  <a:pos x="208704" y="42906"/>
                </a:cxn>
                <a:cxn ang="0">
                  <a:pos x="208704" y="193143"/>
                </a:cxn>
              </a:cxnLst>
              <a:rect l="0" t="0" r="0" b="0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21507D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专业</a:t>
            </a:r>
            <a:r>
              <a:rPr lang="zh-CN" altLang="en-US" sz="3200" b="1" u="sng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认知</a:t>
            </a:r>
            <a:endParaRPr lang="zh-CN" altLang="en-US" sz="3200" b="1" u="sng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7651" name="TextBox 9"/>
          <p:cNvSpPr txBox="1"/>
          <p:nvPr/>
        </p:nvSpPr>
        <p:spPr>
          <a:xfrm>
            <a:off x="700088" y="1863725"/>
            <a:ext cx="1423987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685800">
              <a:buSzTx/>
            </a:pPr>
            <a:r>
              <a:rPr lang="en-US" altLang="zh-CN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7652" name="文本框 11"/>
          <p:cNvSpPr txBox="1"/>
          <p:nvPr/>
        </p:nvSpPr>
        <p:spPr>
          <a:xfrm>
            <a:off x="679450" y="2209800"/>
            <a:ext cx="3298825" cy="4905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653" name="TextBox 9"/>
          <p:cNvSpPr txBox="1"/>
          <p:nvPr/>
        </p:nvSpPr>
        <p:spPr>
          <a:xfrm>
            <a:off x="4467225" y="1863725"/>
            <a:ext cx="142398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685800">
              <a:buSzTx/>
            </a:pPr>
            <a:r>
              <a:rPr lang="en-US" altLang="zh-CN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7654" name="文本框 11"/>
          <p:cNvSpPr txBox="1"/>
          <p:nvPr/>
        </p:nvSpPr>
        <p:spPr>
          <a:xfrm>
            <a:off x="4446588" y="2209800"/>
            <a:ext cx="3298825" cy="4905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655" name="TextBox 9"/>
          <p:cNvSpPr txBox="1"/>
          <p:nvPr/>
        </p:nvSpPr>
        <p:spPr>
          <a:xfrm>
            <a:off x="8235950" y="1863725"/>
            <a:ext cx="142398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685800">
              <a:buSzTx/>
            </a:pPr>
            <a:r>
              <a:rPr lang="en-US" altLang="zh-CN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03.</a:t>
            </a:r>
            <a:r>
              <a:rPr lang="zh-CN" altLang="en-US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7656" name="文本框 11"/>
          <p:cNvSpPr txBox="1"/>
          <p:nvPr/>
        </p:nvSpPr>
        <p:spPr>
          <a:xfrm>
            <a:off x="8215313" y="2209800"/>
            <a:ext cx="3298825" cy="4905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657" name="TextBox 9"/>
          <p:cNvSpPr txBox="1"/>
          <p:nvPr/>
        </p:nvSpPr>
        <p:spPr>
          <a:xfrm>
            <a:off x="2584450" y="3146425"/>
            <a:ext cx="1422400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685800">
              <a:buSzTx/>
            </a:pPr>
            <a:r>
              <a:rPr lang="en-US" altLang="zh-CN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04.</a:t>
            </a:r>
            <a:r>
              <a:rPr lang="zh-CN" altLang="en-US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7658" name="文本框 11"/>
          <p:cNvSpPr txBox="1"/>
          <p:nvPr/>
        </p:nvSpPr>
        <p:spPr>
          <a:xfrm>
            <a:off x="2562225" y="3490913"/>
            <a:ext cx="3298825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659" name="TextBox 9"/>
          <p:cNvSpPr txBox="1"/>
          <p:nvPr/>
        </p:nvSpPr>
        <p:spPr>
          <a:xfrm>
            <a:off x="6351588" y="3146425"/>
            <a:ext cx="1423987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685800">
              <a:buSzTx/>
            </a:pPr>
            <a:r>
              <a:rPr lang="en-US" altLang="zh-CN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05.</a:t>
            </a:r>
            <a:r>
              <a:rPr lang="zh-CN" altLang="en-US" sz="2400" b="1" u="sng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7660" name="文本框 11"/>
          <p:cNvSpPr txBox="1"/>
          <p:nvPr/>
        </p:nvSpPr>
        <p:spPr>
          <a:xfrm>
            <a:off x="6330950" y="3490913"/>
            <a:ext cx="3298825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对角圆角矩形 15"/>
          <p:cNvSpPr/>
          <p:nvPr/>
        </p:nvSpPr>
        <p:spPr>
          <a:xfrm>
            <a:off x="512763" y="4510088"/>
            <a:ext cx="11166475" cy="1808163"/>
          </a:xfrm>
          <a:prstGeom prst="round2DiagRect">
            <a:avLst>
              <a:gd name="adj1" fmla="val 50000"/>
              <a:gd name="adj2" fmla="val 0"/>
            </a:avLst>
          </a:prstGeom>
          <a:noFill/>
          <a:ln w="6350">
            <a:solidFill>
              <a:srgbClr val="21507D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27662" name="组合 16"/>
          <p:cNvGrpSpPr/>
          <p:nvPr/>
        </p:nvGrpSpPr>
        <p:grpSpPr>
          <a:xfrm>
            <a:off x="998538" y="4743450"/>
            <a:ext cx="10194925" cy="1363663"/>
            <a:chOff x="502" y="7415"/>
            <a:chExt cx="16056" cy="2148"/>
          </a:xfrm>
        </p:grpSpPr>
        <p:sp>
          <p:nvSpPr>
            <p:cNvPr id="27663" name="TextBox 7"/>
            <p:cNvSpPr txBox="1"/>
            <p:nvPr/>
          </p:nvSpPr>
          <p:spPr>
            <a:xfrm>
              <a:off x="502" y="8113"/>
              <a:ext cx="16056" cy="14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25" tIns="45712" rIns="91425" bIns="45712" anchor="t">
              <a:spAutoFit/>
            </a:bodyPr>
            <a:lstStyle/>
            <a:p>
              <a:pPr algn="ctr" defTabSz="685800">
                <a:lnSpc>
                  <a:spcPct val="150000"/>
                </a:lnSpc>
                <a:buSzTx/>
              </a:pPr>
              <a:r>
                <a:rPr lang="zh-CN" altLang="en-US" sz="1200" baseline="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  <a:r>
                <a:rPr lang="zh-CN" altLang="en-US" sz="12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aseline="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664" name="TextBox 6"/>
            <p:cNvSpPr txBox="1"/>
            <p:nvPr/>
          </p:nvSpPr>
          <p:spPr>
            <a:xfrm>
              <a:off x="7519" y="7415"/>
              <a:ext cx="2022" cy="598"/>
            </a:xfrm>
            <a:prstGeom prst="rect">
              <a:avLst/>
            </a:prstGeom>
            <a:solidFill>
              <a:srgbClr val="21507D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800" b="1" baseline="-3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4033838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29698" name="组合 44"/>
          <p:cNvGrpSpPr/>
          <p:nvPr/>
        </p:nvGrpSpPr>
        <p:grpSpPr>
          <a:xfrm>
            <a:off x="3363913" y="1593850"/>
            <a:ext cx="6892925" cy="3511550"/>
            <a:chOff x="5297" y="2689"/>
            <a:chExt cx="10856" cy="5530"/>
          </a:xfrm>
        </p:grpSpPr>
        <p:sp useBgFill="1">
          <p:nvSpPr>
            <p:cNvPr id="38" name="任意多边形 37"/>
            <p:cNvSpPr/>
            <p:nvPr/>
          </p:nvSpPr>
          <p:spPr>
            <a:xfrm>
              <a:off x="5297" y="2689"/>
              <a:ext cx="9828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28" h="5531">
                  <a:moveTo>
                    <a:pt x="252" y="224"/>
                  </a:moveTo>
                  <a:lnTo>
                    <a:pt x="9576" y="224"/>
                  </a:lnTo>
                  <a:lnTo>
                    <a:pt x="9576" y="5307"/>
                  </a:lnTo>
                  <a:lnTo>
                    <a:pt x="252" y="5307"/>
                  </a:lnTo>
                  <a:lnTo>
                    <a:pt x="252" y="224"/>
                  </a:lnTo>
                  <a:close/>
                  <a:moveTo>
                    <a:pt x="0" y="0"/>
                  </a:moveTo>
                  <a:lnTo>
                    <a:pt x="9828" y="0"/>
                  </a:lnTo>
                  <a:lnTo>
                    <a:pt x="9828" y="5531"/>
                  </a:lnTo>
                  <a:lnTo>
                    <a:pt x="0" y="553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353" y="2689"/>
              <a:ext cx="9800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2" h="5531">
                  <a:moveTo>
                    <a:pt x="0" y="224"/>
                  </a:moveTo>
                  <a:lnTo>
                    <a:pt x="8520" y="224"/>
                  </a:lnTo>
                  <a:lnTo>
                    <a:pt x="8520" y="5307"/>
                  </a:lnTo>
                  <a:lnTo>
                    <a:pt x="0" y="5307"/>
                  </a:lnTo>
                  <a:lnTo>
                    <a:pt x="0" y="5531"/>
                  </a:lnTo>
                  <a:lnTo>
                    <a:pt x="8772" y="5531"/>
                  </a:lnTo>
                  <a:lnTo>
                    <a:pt x="8772" y="0"/>
                  </a:lnTo>
                  <a:lnTo>
                    <a:pt x="0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215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29701" name="文本框 45"/>
          <p:cNvSpPr txBox="1"/>
          <p:nvPr/>
        </p:nvSpPr>
        <p:spPr>
          <a:xfrm>
            <a:off x="4219575" y="1912938"/>
            <a:ext cx="53848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6000" b="1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目标展望</a:t>
            </a:r>
          </a:p>
        </p:txBody>
      </p:sp>
      <p:sp>
        <p:nvSpPr>
          <p:cNvPr id="2" name="对角圆角矩形 1"/>
          <p:cNvSpPr/>
          <p:nvPr/>
        </p:nvSpPr>
        <p:spPr>
          <a:xfrm>
            <a:off x="5603875" y="3535363"/>
            <a:ext cx="2324100" cy="58102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703" name="文本框 46"/>
          <p:cNvSpPr txBox="1"/>
          <p:nvPr/>
        </p:nvSpPr>
        <p:spPr>
          <a:xfrm>
            <a:off x="4254500" y="2819400"/>
            <a:ext cx="53149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20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Self-introduction PPT</a:t>
            </a:r>
          </a:p>
        </p:txBody>
      </p:sp>
      <p:sp>
        <p:nvSpPr>
          <p:cNvPr id="29704" name="文本框 49"/>
          <p:cNvSpPr txBox="1"/>
          <p:nvPr/>
        </p:nvSpPr>
        <p:spPr>
          <a:xfrm>
            <a:off x="5603875" y="3503613"/>
            <a:ext cx="22510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04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219575" y="431165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000" spc="1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 must work hard, study continuously, persist in persistent efforts, strive to achieve our goal in life and lead a happy life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目标展望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 bwMode="gray">
          <a:xfrm rot="18950961">
            <a:off x="4194175" y="3863975"/>
            <a:ext cx="1668463" cy="2016125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noFill/>
          <a:ln w="38100">
            <a:solidFill>
              <a:srgbClr val="21507D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3FC3D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Freeform 4"/>
          <p:cNvSpPr/>
          <p:nvPr/>
        </p:nvSpPr>
        <p:spPr bwMode="gray">
          <a:xfrm rot="19070961" flipH="1" flipV="1">
            <a:off x="5902325" y="1543050"/>
            <a:ext cx="1666875" cy="2014538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1507D"/>
          </a:solidFill>
          <a:ln w="38100">
            <a:solidFill>
              <a:srgbClr val="21507D"/>
            </a:solidFill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gray">
          <a:xfrm>
            <a:off x="4322763" y="2511425"/>
            <a:ext cx="1447800" cy="1446213"/>
          </a:xfrm>
          <a:prstGeom prst="ellipse">
            <a:avLst/>
          </a:prstGeom>
          <a:noFill/>
          <a:ln w="38100">
            <a:solidFill>
              <a:srgbClr val="21507D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1507D"/>
                </a:solidFill>
              </a14:hiddenFill>
            </a:ext>
          </a:extLst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gray">
          <a:xfrm>
            <a:off x="6049963" y="3521075"/>
            <a:ext cx="1447800" cy="1446213"/>
          </a:xfrm>
          <a:prstGeom prst="ellipse">
            <a:avLst/>
          </a:prstGeom>
          <a:solidFill>
            <a:srgbClr val="21507D"/>
          </a:solidFill>
          <a:ln w="38100">
            <a:solidFill>
              <a:srgbClr val="21507D"/>
            </a:solidFill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-3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51" name="TextBox 7"/>
          <p:cNvSpPr txBox="1"/>
          <p:nvPr/>
        </p:nvSpPr>
        <p:spPr>
          <a:xfrm>
            <a:off x="1065213" y="2633663"/>
            <a:ext cx="2874962" cy="2028825"/>
          </a:xfrm>
          <a:prstGeom prst="rect">
            <a:avLst/>
          </a:prstGeom>
          <a:noFill/>
          <a:ln w="9525">
            <a:noFill/>
          </a:ln>
        </p:spPr>
        <p:txBody>
          <a:bodyPr lIns="91425" tIns="45712" rIns="91425" bIns="45712" anchor="t">
            <a:spAutoFit/>
          </a:bodyPr>
          <a:lstStyle/>
          <a:p>
            <a:pPr defTabSz="685800">
              <a:lnSpc>
                <a:spcPct val="150000"/>
              </a:lnSpc>
              <a:buSzTx/>
            </a:pPr>
            <a:r>
              <a:rPr lang="zh-CN" altLang="en-US" sz="1200" baseline="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algn="just" defTabSz="685800">
              <a:lnSpc>
                <a:spcPct val="150000"/>
              </a:lnSpc>
              <a:buSzTx/>
            </a:pPr>
            <a:r>
              <a:rPr lang="zh-CN" altLang="en-US" sz="1200" baseline="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algn="just" defTabSz="685800">
              <a:lnSpc>
                <a:spcPct val="150000"/>
              </a:lnSpc>
              <a:buSzTx/>
            </a:pPr>
            <a:endParaRPr lang="zh-CN" altLang="en-US" sz="1200" baseline="0" dirty="0">
              <a:solidFill>
                <a:srgbClr val="80808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52" name="TextBox 6"/>
          <p:cNvSpPr txBox="1"/>
          <p:nvPr/>
        </p:nvSpPr>
        <p:spPr>
          <a:xfrm>
            <a:off x="1085850" y="1947863"/>
            <a:ext cx="1284288" cy="3795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685800">
              <a:buSzTx/>
            </a:pPr>
            <a:r>
              <a:rPr lang="zh-CN" altLang="en-US" sz="2800" b="1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66800" y="2511425"/>
            <a:ext cx="4033838" cy="0"/>
          </a:xfrm>
          <a:prstGeom prst="line">
            <a:avLst/>
          </a:prstGeom>
          <a:noFill/>
          <a:ln>
            <a:solidFill>
              <a:srgbClr val="215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754" name="TextBox 10"/>
          <p:cNvSpPr txBox="1"/>
          <p:nvPr/>
        </p:nvSpPr>
        <p:spPr>
          <a:xfrm>
            <a:off x="7851775" y="2817813"/>
            <a:ext cx="3000375" cy="1752600"/>
          </a:xfrm>
          <a:prstGeom prst="rect">
            <a:avLst/>
          </a:prstGeom>
          <a:noFill/>
          <a:ln w="9525">
            <a:noFill/>
          </a:ln>
        </p:spPr>
        <p:txBody>
          <a:bodyPr lIns="91425" tIns="45712" rIns="91425" bIns="45712" anchor="t">
            <a:spAutoFit/>
          </a:bodyPr>
          <a:lstStyle/>
          <a:p>
            <a:pPr defTabSz="685800">
              <a:lnSpc>
                <a:spcPct val="150000"/>
              </a:lnSpc>
              <a:buSzTx/>
            </a:pPr>
            <a:r>
              <a:rPr lang="zh-CN" altLang="en-US" sz="1200" baseline="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algn="just" defTabSz="685800">
              <a:lnSpc>
                <a:spcPct val="150000"/>
              </a:lnSpc>
              <a:buSzTx/>
            </a:pPr>
            <a:r>
              <a:rPr lang="zh-CN" altLang="en-US" sz="1200" baseline="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755" name="TextBox 9"/>
          <p:cNvSpPr txBox="1"/>
          <p:nvPr/>
        </p:nvSpPr>
        <p:spPr>
          <a:xfrm>
            <a:off x="7893050" y="5064125"/>
            <a:ext cx="1228725" cy="379591"/>
          </a:xfrm>
          <a:prstGeom prst="rect">
            <a:avLst/>
          </a:prstGeom>
          <a:solidFill>
            <a:srgbClr val="21507D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685800">
              <a:buSzTx/>
            </a:pPr>
            <a:r>
              <a:rPr lang="zh-CN" altLang="en-US" sz="2800" b="1" baseline="-3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918325" y="4967288"/>
            <a:ext cx="4206875" cy="0"/>
          </a:xfrm>
          <a:prstGeom prst="line">
            <a:avLst/>
          </a:prstGeom>
          <a:noFill/>
          <a:ln>
            <a:solidFill>
              <a:srgbClr val="215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757" name="Freeform 39"/>
          <p:cNvSpPr>
            <a:spLocks noEditPoints="1"/>
          </p:cNvSpPr>
          <p:nvPr/>
        </p:nvSpPr>
        <p:spPr>
          <a:xfrm>
            <a:off x="4727575" y="2881313"/>
            <a:ext cx="638175" cy="708025"/>
          </a:xfrm>
          <a:custGeom>
            <a:avLst/>
            <a:gdLst/>
            <a:ahLst/>
            <a:cxnLst>
              <a:cxn ang="0">
                <a:pos x="363547" y="49500"/>
              </a:cxn>
              <a:cxn ang="0">
                <a:pos x="363547" y="416632"/>
              </a:cxn>
              <a:cxn ang="0">
                <a:pos x="485775" y="140252"/>
              </a:cxn>
              <a:cxn ang="0">
                <a:pos x="363547" y="49500"/>
              </a:cxn>
              <a:cxn ang="0">
                <a:pos x="28206" y="33000"/>
              </a:cxn>
              <a:cxn ang="0">
                <a:pos x="0" y="33000"/>
              </a:cxn>
              <a:cxn ang="0">
                <a:pos x="0" y="66001"/>
              </a:cxn>
              <a:cxn ang="0">
                <a:pos x="53278" y="66001"/>
              </a:cxn>
              <a:cxn ang="0">
                <a:pos x="53278" y="33000"/>
              </a:cxn>
              <a:cxn ang="0">
                <a:pos x="72082" y="57751"/>
              </a:cxn>
              <a:cxn ang="0">
                <a:pos x="53278" y="82501"/>
              </a:cxn>
              <a:cxn ang="0">
                <a:pos x="28206" y="82501"/>
              </a:cxn>
              <a:cxn ang="0">
                <a:pos x="28206" y="115502"/>
              </a:cxn>
              <a:cxn ang="0">
                <a:pos x="0" y="115502"/>
              </a:cxn>
              <a:cxn ang="0">
                <a:pos x="0" y="152627"/>
              </a:cxn>
              <a:cxn ang="0">
                <a:pos x="53278" y="152627"/>
              </a:cxn>
              <a:cxn ang="0">
                <a:pos x="53278" y="115502"/>
              </a:cxn>
              <a:cxn ang="0">
                <a:pos x="72082" y="144377"/>
              </a:cxn>
              <a:cxn ang="0">
                <a:pos x="53278" y="169128"/>
              </a:cxn>
              <a:cxn ang="0">
                <a:pos x="28206" y="169128"/>
              </a:cxn>
              <a:cxn ang="0">
                <a:pos x="28206" y="202128"/>
              </a:cxn>
              <a:cxn ang="0">
                <a:pos x="0" y="202128"/>
              </a:cxn>
              <a:cxn ang="0">
                <a:pos x="0" y="235129"/>
              </a:cxn>
              <a:cxn ang="0">
                <a:pos x="53278" y="235129"/>
              </a:cxn>
              <a:cxn ang="0">
                <a:pos x="53278" y="202128"/>
              </a:cxn>
              <a:cxn ang="0">
                <a:pos x="72082" y="226879"/>
              </a:cxn>
              <a:cxn ang="0">
                <a:pos x="53278" y="251629"/>
              </a:cxn>
              <a:cxn ang="0">
                <a:pos x="28206" y="251629"/>
              </a:cxn>
              <a:cxn ang="0">
                <a:pos x="28206" y="288755"/>
              </a:cxn>
              <a:cxn ang="0">
                <a:pos x="0" y="288755"/>
              </a:cxn>
              <a:cxn ang="0">
                <a:pos x="0" y="321755"/>
              </a:cxn>
              <a:cxn ang="0">
                <a:pos x="53278" y="321755"/>
              </a:cxn>
              <a:cxn ang="0">
                <a:pos x="53278" y="288755"/>
              </a:cxn>
              <a:cxn ang="0">
                <a:pos x="72082" y="313505"/>
              </a:cxn>
              <a:cxn ang="0">
                <a:pos x="53278" y="338256"/>
              </a:cxn>
              <a:cxn ang="0">
                <a:pos x="28206" y="338256"/>
              </a:cxn>
              <a:cxn ang="0">
                <a:pos x="28206" y="371256"/>
              </a:cxn>
              <a:cxn ang="0">
                <a:pos x="0" y="371256"/>
              </a:cxn>
              <a:cxn ang="0">
                <a:pos x="0" y="404257"/>
              </a:cxn>
              <a:cxn ang="0">
                <a:pos x="53278" y="404257"/>
              </a:cxn>
              <a:cxn ang="0">
                <a:pos x="53278" y="371256"/>
              </a:cxn>
              <a:cxn ang="0">
                <a:pos x="72082" y="396007"/>
              </a:cxn>
              <a:cxn ang="0">
                <a:pos x="53278" y="420757"/>
              </a:cxn>
              <a:cxn ang="0">
                <a:pos x="28206" y="420757"/>
              </a:cxn>
              <a:cxn ang="0">
                <a:pos x="28206" y="457883"/>
              </a:cxn>
              <a:cxn ang="0">
                <a:pos x="0" y="457883"/>
              </a:cxn>
              <a:cxn ang="0">
                <a:pos x="0" y="490884"/>
              </a:cxn>
              <a:cxn ang="0">
                <a:pos x="53278" y="490884"/>
              </a:cxn>
              <a:cxn ang="0">
                <a:pos x="53278" y="457883"/>
              </a:cxn>
              <a:cxn ang="0">
                <a:pos x="72082" y="482633"/>
              </a:cxn>
              <a:cxn ang="0">
                <a:pos x="53278" y="507384"/>
              </a:cxn>
              <a:cxn ang="0">
                <a:pos x="28206" y="507384"/>
              </a:cxn>
              <a:cxn ang="0">
                <a:pos x="28206" y="540385"/>
              </a:cxn>
              <a:cxn ang="0">
                <a:pos x="335341" y="540385"/>
              </a:cxn>
              <a:cxn ang="0">
                <a:pos x="335341" y="0"/>
              </a:cxn>
              <a:cxn ang="0">
                <a:pos x="28206" y="0"/>
              </a:cxn>
              <a:cxn ang="0">
                <a:pos x="28206" y="33000"/>
              </a:cxn>
              <a:cxn ang="0">
                <a:pos x="103423" y="82501"/>
              </a:cxn>
              <a:cxn ang="0">
                <a:pos x="260124" y="82501"/>
              </a:cxn>
              <a:cxn ang="0">
                <a:pos x="260124" y="185628"/>
              </a:cxn>
              <a:cxn ang="0">
                <a:pos x="103423" y="185628"/>
              </a:cxn>
              <a:cxn ang="0">
                <a:pos x="103423" y="82501"/>
              </a:cxn>
            </a:cxnLst>
            <a:rect l="0" t="0" r="0" b="0"/>
            <a:pathLst>
              <a:path w="155" h="131">
                <a:moveTo>
                  <a:pt x="116" y="12"/>
                </a:moveTo>
                <a:cubicBezTo>
                  <a:pt x="116" y="101"/>
                  <a:pt x="116" y="101"/>
                  <a:pt x="116" y="101"/>
                </a:cubicBezTo>
                <a:cubicBezTo>
                  <a:pt x="155" y="34"/>
                  <a:pt x="155" y="34"/>
                  <a:pt x="155" y="34"/>
                </a:cubicBezTo>
                <a:lnTo>
                  <a:pt x="116" y="12"/>
                </a:lnTo>
                <a:close/>
                <a:moveTo>
                  <a:pt x="9" y="8"/>
                </a:move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8"/>
                  <a:pt x="17" y="8"/>
                  <a:pt x="17" y="8"/>
                </a:cubicBezTo>
                <a:cubicBezTo>
                  <a:pt x="20" y="8"/>
                  <a:pt x="23" y="11"/>
                  <a:pt x="23" y="14"/>
                </a:cubicBezTo>
                <a:cubicBezTo>
                  <a:pt x="23" y="17"/>
                  <a:pt x="20" y="20"/>
                  <a:pt x="17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7"/>
                  <a:pt x="0" y="37"/>
                  <a:pt x="0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28"/>
                  <a:pt x="17" y="28"/>
                  <a:pt x="17" y="28"/>
                </a:cubicBezTo>
                <a:cubicBezTo>
                  <a:pt x="20" y="28"/>
                  <a:pt x="23" y="31"/>
                  <a:pt x="23" y="35"/>
                </a:cubicBezTo>
                <a:cubicBezTo>
                  <a:pt x="23" y="38"/>
                  <a:pt x="20" y="41"/>
                  <a:pt x="17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9"/>
                  <a:pt x="9" y="49"/>
                  <a:pt x="9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0" y="57"/>
                  <a:pt x="0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49"/>
                  <a:pt x="17" y="49"/>
                  <a:pt x="17" y="49"/>
                </a:cubicBezTo>
                <a:cubicBezTo>
                  <a:pt x="20" y="49"/>
                  <a:pt x="23" y="52"/>
                  <a:pt x="23" y="55"/>
                </a:cubicBezTo>
                <a:cubicBezTo>
                  <a:pt x="23" y="59"/>
                  <a:pt x="20" y="61"/>
                  <a:pt x="17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70"/>
                  <a:pt x="9" y="70"/>
                  <a:pt x="9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8"/>
                  <a:pt x="0" y="78"/>
                  <a:pt x="0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70"/>
                  <a:pt x="17" y="70"/>
                  <a:pt x="17" y="70"/>
                </a:cubicBezTo>
                <a:cubicBezTo>
                  <a:pt x="20" y="70"/>
                  <a:pt x="23" y="72"/>
                  <a:pt x="23" y="76"/>
                </a:cubicBezTo>
                <a:cubicBezTo>
                  <a:pt x="23" y="79"/>
                  <a:pt x="20" y="82"/>
                  <a:pt x="17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90"/>
                  <a:pt x="17" y="90"/>
                  <a:pt x="17" y="90"/>
                </a:cubicBezTo>
                <a:cubicBezTo>
                  <a:pt x="20" y="90"/>
                  <a:pt x="23" y="93"/>
                  <a:pt x="23" y="96"/>
                </a:cubicBezTo>
                <a:cubicBezTo>
                  <a:pt x="23" y="100"/>
                  <a:pt x="20" y="102"/>
                  <a:pt x="17" y="102"/>
                </a:cubicBezTo>
                <a:cubicBezTo>
                  <a:pt x="9" y="102"/>
                  <a:pt x="9" y="102"/>
                  <a:pt x="9" y="102"/>
                </a:cubicBezTo>
                <a:cubicBezTo>
                  <a:pt x="9" y="111"/>
                  <a:pt x="9" y="111"/>
                  <a:pt x="9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9"/>
                  <a:pt x="0" y="119"/>
                  <a:pt x="0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20" y="111"/>
                  <a:pt x="23" y="113"/>
                  <a:pt x="23" y="117"/>
                </a:cubicBezTo>
                <a:cubicBezTo>
                  <a:pt x="23" y="120"/>
                  <a:pt x="20" y="123"/>
                  <a:pt x="17" y="123"/>
                </a:cubicBezTo>
                <a:cubicBezTo>
                  <a:pt x="9" y="123"/>
                  <a:pt x="9" y="123"/>
                  <a:pt x="9" y="123"/>
                </a:cubicBezTo>
                <a:cubicBezTo>
                  <a:pt x="9" y="131"/>
                  <a:pt x="9" y="131"/>
                  <a:pt x="9" y="131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0"/>
                  <a:pt x="107" y="0"/>
                  <a:pt x="107" y="0"/>
                </a:cubicBezTo>
                <a:cubicBezTo>
                  <a:pt x="9" y="0"/>
                  <a:pt x="9" y="0"/>
                  <a:pt x="9" y="0"/>
                </a:cubicBezTo>
                <a:lnTo>
                  <a:pt x="9" y="8"/>
                </a:lnTo>
                <a:close/>
                <a:moveTo>
                  <a:pt x="33" y="20"/>
                </a:moveTo>
                <a:cubicBezTo>
                  <a:pt x="83" y="20"/>
                  <a:pt x="83" y="20"/>
                  <a:pt x="83" y="20"/>
                </a:cubicBezTo>
                <a:cubicBezTo>
                  <a:pt x="83" y="45"/>
                  <a:pt x="83" y="45"/>
                  <a:pt x="83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20"/>
                </a:lnTo>
                <a:close/>
              </a:path>
            </a:pathLst>
          </a:custGeom>
          <a:solidFill>
            <a:srgbClr val="21507D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58" name="Freeform 39"/>
          <p:cNvSpPr>
            <a:spLocks noEditPoints="1"/>
          </p:cNvSpPr>
          <p:nvPr/>
        </p:nvSpPr>
        <p:spPr>
          <a:xfrm>
            <a:off x="6454775" y="3890963"/>
            <a:ext cx="638175" cy="708025"/>
          </a:xfrm>
          <a:custGeom>
            <a:avLst/>
            <a:gdLst/>
            <a:ahLst/>
            <a:cxnLst>
              <a:cxn ang="0">
                <a:pos x="363547" y="49500"/>
              </a:cxn>
              <a:cxn ang="0">
                <a:pos x="363547" y="416632"/>
              </a:cxn>
              <a:cxn ang="0">
                <a:pos x="485775" y="140252"/>
              </a:cxn>
              <a:cxn ang="0">
                <a:pos x="363547" y="49500"/>
              </a:cxn>
              <a:cxn ang="0">
                <a:pos x="28206" y="33000"/>
              </a:cxn>
              <a:cxn ang="0">
                <a:pos x="0" y="33000"/>
              </a:cxn>
              <a:cxn ang="0">
                <a:pos x="0" y="66001"/>
              </a:cxn>
              <a:cxn ang="0">
                <a:pos x="53278" y="66001"/>
              </a:cxn>
              <a:cxn ang="0">
                <a:pos x="53278" y="33000"/>
              </a:cxn>
              <a:cxn ang="0">
                <a:pos x="72082" y="57751"/>
              </a:cxn>
              <a:cxn ang="0">
                <a:pos x="53278" y="82501"/>
              </a:cxn>
              <a:cxn ang="0">
                <a:pos x="28206" y="82501"/>
              </a:cxn>
              <a:cxn ang="0">
                <a:pos x="28206" y="115502"/>
              </a:cxn>
              <a:cxn ang="0">
                <a:pos x="0" y="115502"/>
              </a:cxn>
              <a:cxn ang="0">
                <a:pos x="0" y="152627"/>
              </a:cxn>
              <a:cxn ang="0">
                <a:pos x="53278" y="152627"/>
              </a:cxn>
              <a:cxn ang="0">
                <a:pos x="53278" y="115502"/>
              </a:cxn>
              <a:cxn ang="0">
                <a:pos x="72082" y="144377"/>
              </a:cxn>
              <a:cxn ang="0">
                <a:pos x="53278" y="169128"/>
              </a:cxn>
              <a:cxn ang="0">
                <a:pos x="28206" y="169128"/>
              </a:cxn>
              <a:cxn ang="0">
                <a:pos x="28206" y="202128"/>
              </a:cxn>
              <a:cxn ang="0">
                <a:pos x="0" y="202128"/>
              </a:cxn>
              <a:cxn ang="0">
                <a:pos x="0" y="235129"/>
              </a:cxn>
              <a:cxn ang="0">
                <a:pos x="53278" y="235129"/>
              </a:cxn>
              <a:cxn ang="0">
                <a:pos x="53278" y="202128"/>
              </a:cxn>
              <a:cxn ang="0">
                <a:pos x="72082" y="226879"/>
              </a:cxn>
              <a:cxn ang="0">
                <a:pos x="53278" y="251629"/>
              </a:cxn>
              <a:cxn ang="0">
                <a:pos x="28206" y="251629"/>
              </a:cxn>
              <a:cxn ang="0">
                <a:pos x="28206" y="288755"/>
              </a:cxn>
              <a:cxn ang="0">
                <a:pos x="0" y="288755"/>
              </a:cxn>
              <a:cxn ang="0">
                <a:pos x="0" y="321755"/>
              </a:cxn>
              <a:cxn ang="0">
                <a:pos x="53278" y="321755"/>
              </a:cxn>
              <a:cxn ang="0">
                <a:pos x="53278" y="288755"/>
              </a:cxn>
              <a:cxn ang="0">
                <a:pos x="72082" y="313505"/>
              </a:cxn>
              <a:cxn ang="0">
                <a:pos x="53278" y="338256"/>
              </a:cxn>
              <a:cxn ang="0">
                <a:pos x="28206" y="338256"/>
              </a:cxn>
              <a:cxn ang="0">
                <a:pos x="28206" y="371256"/>
              </a:cxn>
              <a:cxn ang="0">
                <a:pos x="0" y="371256"/>
              </a:cxn>
              <a:cxn ang="0">
                <a:pos x="0" y="404257"/>
              </a:cxn>
              <a:cxn ang="0">
                <a:pos x="53278" y="404257"/>
              </a:cxn>
              <a:cxn ang="0">
                <a:pos x="53278" y="371256"/>
              </a:cxn>
              <a:cxn ang="0">
                <a:pos x="72082" y="396007"/>
              </a:cxn>
              <a:cxn ang="0">
                <a:pos x="53278" y="420757"/>
              </a:cxn>
              <a:cxn ang="0">
                <a:pos x="28206" y="420757"/>
              </a:cxn>
              <a:cxn ang="0">
                <a:pos x="28206" y="457883"/>
              </a:cxn>
              <a:cxn ang="0">
                <a:pos x="0" y="457883"/>
              </a:cxn>
              <a:cxn ang="0">
                <a:pos x="0" y="490884"/>
              </a:cxn>
              <a:cxn ang="0">
                <a:pos x="53278" y="490884"/>
              </a:cxn>
              <a:cxn ang="0">
                <a:pos x="53278" y="457883"/>
              </a:cxn>
              <a:cxn ang="0">
                <a:pos x="72082" y="482633"/>
              </a:cxn>
              <a:cxn ang="0">
                <a:pos x="53278" y="507384"/>
              </a:cxn>
              <a:cxn ang="0">
                <a:pos x="28206" y="507384"/>
              </a:cxn>
              <a:cxn ang="0">
                <a:pos x="28206" y="540385"/>
              </a:cxn>
              <a:cxn ang="0">
                <a:pos x="335341" y="540385"/>
              </a:cxn>
              <a:cxn ang="0">
                <a:pos x="335341" y="0"/>
              </a:cxn>
              <a:cxn ang="0">
                <a:pos x="28206" y="0"/>
              </a:cxn>
              <a:cxn ang="0">
                <a:pos x="28206" y="33000"/>
              </a:cxn>
              <a:cxn ang="0">
                <a:pos x="103423" y="82501"/>
              </a:cxn>
              <a:cxn ang="0">
                <a:pos x="260124" y="82501"/>
              </a:cxn>
              <a:cxn ang="0">
                <a:pos x="260124" y="185628"/>
              </a:cxn>
              <a:cxn ang="0">
                <a:pos x="103423" y="185628"/>
              </a:cxn>
              <a:cxn ang="0">
                <a:pos x="103423" y="82501"/>
              </a:cxn>
            </a:cxnLst>
            <a:rect l="0" t="0" r="0" b="0"/>
            <a:pathLst>
              <a:path w="155" h="131">
                <a:moveTo>
                  <a:pt x="116" y="12"/>
                </a:moveTo>
                <a:cubicBezTo>
                  <a:pt x="116" y="101"/>
                  <a:pt x="116" y="101"/>
                  <a:pt x="116" y="101"/>
                </a:cubicBezTo>
                <a:cubicBezTo>
                  <a:pt x="155" y="34"/>
                  <a:pt x="155" y="34"/>
                  <a:pt x="155" y="34"/>
                </a:cubicBezTo>
                <a:lnTo>
                  <a:pt x="116" y="12"/>
                </a:lnTo>
                <a:close/>
                <a:moveTo>
                  <a:pt x="9" y="8"/>
                </a:move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8"/>
                  <a:pt x="17" y="8"/>
                  <a:pt x="17" y="8"/>
                </a:cubicBezTo>
                <a:cubicBezTo>
                  <a:pt x="20" y="8"/>
                  <a:pt x="23" y="11"/>
                  <a:pt x="23" y="14"/>
                </a:cubicBezTo>
                <a:cubicBezTo>
                  <a:pt x="23" y="17"/>
                  <a:pt x="20" y="20"/>
                  <a:pt x="17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7"/>
                  <a:pt x="0" y="37"/>
                  <a:pt x="0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28"/>
                  <a:pt x="17" y="28"/>
                  <a:pt x="17" y="28"/>
                </a:cubicBezTo>
                <a:cubicBezTo>
                  <a:pt x="20" y="28"/>
                  <a:pt x="23" y="31"/>
                  <a:pt x="23" y="35"/>
                </a:cubicBezTo>
                <a:cubicBezTo>
                  <a:pt x="23" y="38"/>
                  <a:pt x="20" y="41"/>
                  <a:pt x="17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9"/>
                  <a:pt x="9" y="49"/>
                  <a:pt x="9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0" y="57"/>
                  <a:pt x="0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49"/>
                  <a:pt x="17" y="49"/>
                  <a:pt x="17" y="49"/>
                </a:cubicBezTo>
                <a:cubicBezTo>
                  <a:pt x="20" y="49"/>
                  <a:pt x="23" y="52"/>
                  <a:pt x="23" y="55"/>
                </a:cubicBezTo>
                <a:cubicBezTo>
                  <a:pt x="23" y="59"/>
                  <a:pt x="20" y="61"/>
                  <a:pt x="17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70"/>
                  <a:pt x="9" y="70"/>
                  <a:pt x="9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8"/>
                  <a:pt x="0" y="78"/>
                  <a:pt x="0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70"/>
                  <a:pt x="17" y="70"/>
                  <a:pt x="17" y="70"/>
                </a:cubicBezTo>
                <a:cubicBezTo>
                  <a:pt x="20" y="70"/>
                  <a:pt x="23" y="72"/>
                  <a:pt x="23" y="76"/>
                </a:cubicBezTo>
                <a:cubicBezTo>
                  <a:pt x="23" y="79"/>
                  <a:pt x="20" y="82"/>
                  <a:pt x="17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90"/>
                  <a:pt x="17" y="90"/>
                  <a:pt x="17" y="90"/>
                </a:cubicBezTo>
                <a:cubicBezTo>
                  <a:pt x="20" y="90"/>
                  <a:pt x="23" y="93"/>
                  <a:pt x="23" y="96"/>
                </a:cubicBezTo>
                <a:cubicBezTo>
                  <a:pt x="23" y="100"/>
                  <a:pt x="20" y="102"/>
                  <a:pt x="17" y="102"/>
                </a:cubicBezTo>
                <a:cubicBezTo>
                  <a:pt x="9" y="102"/>
                  <a:pt x="9" y="102"/>
                  <a:pt x="9" y="102"/>
                </a:cubicBezTo>
                <a:cubicBezTo>
                  <a:pt x="9" y="111"/>
                  <a:pt x="9" y="111"/>
                  <a:pt x="9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9"/>
                  <a:pt x="0" y="119"/>
                  <a:pt x="0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20" y="111"/>
                  <a:pt x="23" y="113"/>
                  <a:pt x="23" y="117"/>
                </a:cubicBezTo>
                <a:cubicBezTo>
                  <a:pt x="23" y="120"/>
                  <a:pt x="20" y="123"/>
                  <a:pt x="17" y="123"/>
                </a:cubicBezTo>
                <a:cubicBezTo>
                  <a:pt x="9" y="123"/>
                  <a:pt x="9" y="123"/>
                  <a:pt x="9" y="123"/>
                </a:cubicBezTo>
                <a:cubicBezTo>
                  <a:pt x="9" y="131"/>
                  <a:pt x="9" y="131"/>
                  <a:pt x="9" y="131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0"/>
                  <a:pt x="107" y="0"/>
                  <a:pt x="107" y="0"/>
                </a:cubicBezTo>
                <a:cubicBezTo>
                  <a:pt x="9" y="0"/>
                  <a:pt x="9" y="0"/>
                  <a:pt x="9" y="0"/>
                </a:cubicBezTo>
                <a:lnTo>
                  <a:pt x="9" y="8"/>
                </a:lnTo>
                <a:close/>
                <a:moveTo>
                  <a:pt x="33" y="20"/>
                </a:moveTo>
                <a:cubicBezTo>
                  <a:pt x="83" y="20"/>
                  <a:pt x="83" y="20"/>
                  <a:pt x="83" y="20"/>
                </a:cubicBezTo>
                <a:cubicBezTo>
                  <a:pt x="83" y="45"/>
                  <a:pt x="83" y="45"/>
                  <a:pt x="83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2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3620000">
            <a:off x="5588000" y="2279650"/>
            <a:ext cx="487363" cy="325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2880000" flipH="1">
            <a:off x="5697538" y="4791075"/>
            <a:ext cx="487363" cy="325438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左右箭头 6"/>
          <p:cNvSpPr/>
          <p:nvPr/>
        </p:nvSpPr>
        <p:spPr>
          <a:xfrm>
            <a:off x="692150" y="3028950"/>
            <a:ext cx="10807700" cy="296863"/>
          </a:xfrm>
          <a:prstGeom prst="leftRightArrow">
            <a:avLst/>
          </a:prstGeom>
          <a:solidFill>
            <a:srgbClr val="215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3794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目标展望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1542256" y="2424906"/>
            <a:ext cx="1530350" cy="1528763"/>
          </a:xfrm>
          <a:prstGeom prst="roundRect">
            <a:avLst>
              <a:gd name="adj" fmla="val 6319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2700000">
            <a:off x="4067969" y="2424906"/>
            <a:ext cx="1530350" cy="1528763"/>
          </a:xfrm>
          <a:prstGeom prst="roundRect">
            <a:avLst>
              <a:gd name="adj" fmla="val 6319"/>
            </a:avLst>
          </a:prstGeom>
          <a:solidFill>
            <a:schemeClr val="bg1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 rot="2700000">
            <a:off x="6592888" y="2400300"/>
            <a:ext cx="1528763" cy="1528763"/>
          </a:xfrm>
          <a:prstGeom prst="roundRect">
            <a:avLst>
              <a:gd name="adj" fmla="val 6319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2700000">
            <a:off x="9119394" y="2399506"/>
            <a:ext cx="1528763" cy="1530350"/>
          </a:xfrm>
          <a:prstGeom prst="roundRect">
            <a:avLst>
              <a:gd name="adj" fmla="val 6319"/>
            </a:avLst>
          </a:prstGeom>
          <a:solidFill>
            <a:schemeClr val="bg1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800" name="文本框 8"/>
          <p:cNvSpPr txBox="1"/>
          <p:nvPr/>
        </p:nvSpPr>
        <p:spPr>
          <a:xfrm>
            <a:off x="1465263" y="3005138"/>
            <a:ext cx="168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第一阶段</a:t>
            </a:r>
          </a:p>
        </p:txBody>
      </p:sp>
      <p:sp>
        <p:nvSpPr>
          <p:cNvPr id="33801" name="文本框 9"/>
          <p:cNvSpPr txBox="1"/>
          <p:nvPr/>
        </p:nvSpPr>
        <p:spPr>
          <a:xfrm>
            <a:off x="3990975" y="3005138"/>
            <a:ext cx="1684338" cy="368300"/>
          </a:xfrm>
          <a:prstGeom prst="rect">
            <a:avLst/>
          </a:prstGeom>
          <a:solidFill>
            <a:srgbClr val="21507D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第二阶段</a:t>
            </a:r>
          </a:p>
        </p:txBody>
      </p:sp>
      <p:sp>
        <p:nvSpPr>
          <p:cNvPr id="33802" name="文本框 10"/>
          <p:cNvSpPr txBox="1"/>
          <p:nvPr/>
        </p:nvSpPr>
        <p:spPr>
          <a:xfrm>
            <a:off x="6515100" y="2981325"/>
            <a:ext cx="16859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第三阶段</a:t>
            </a:r>
          </a:p>
        </p:txBody>
      </p:sp>
      <p:sp>
        <p:nvSpPr>
          <p:cNvPr id="33803" name="文本框 11"/>
          <p:cNvSpPr txBox="1"/>
          <p:nvPr/>
        </p:nvSpPr>
        <p:spPr>
          <a:xfrm>
            <a:off x="9040813" y="2981325"/>
            <a:ext cx="1685925" cy="368300"/>
          </a:xfrm>
          <a:prstGeom prst="rect">
            <a:avLst/>
          </a:prstGeom>
          <a:solidFill>
            <a:srgbClr val="21507D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第四阶段</a:t>
            </a:r>
          </a:p>
        </p:txBody>
      </p:sp>
      <p:grpSp>
        <p:nvGrpSpPr>
          <p:cNvPr id="33804" name="组合 52"/>
          <p:cNvGrpSpPr/>
          <p:nvPr/>
        </p:nvGrpSpPr>
        <p:grpSpPr>
          <a:xfrm>
            <a:off x="1323975" y="4794249"/>
            <a:ext cx="1969135" cy="1048385"/>
            <a:chOff x="2046" y="6253"/>
            <a:chExt cx="3099" cy="1650"/>
          </a:xfrm>
        </p:grpSpPr>
        <p:sp>
          <p:nvSpPr>
            <p:cNvPr id="33805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3806" name="文本框 55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33807" name="组合 52"/>
          <p:cNvGrpSpPr/>
          <p:nvPr/>
        </p:nvGrpSpPr>
        <p:grpSpPr>
          <a:xfrm>
            <a:off x="3848100" y="4794249"/>
            <a:ext cx="1969135" cy="1048385"/>
            <a:chOff x="2046" y="6253"/>
            <a:chExt cx="3099" cy="1650"/>
          </a:xfrm>
        </p:grpSpPr>
        <p:sp>
          <p:nvSpPr>
            <p:cNvPr id="33808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solidFill>
              <a:srgbClr val="21507D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3809" name="文本框 55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33810" name="组合 52"/>
          <p:cNvGrpSpPr/>
          <p:nvPr/>
        </p:nvGrpSpPr>
        <p:grpSpPr>
          <a:xfrm>
            <a:off x="6373813" y="4794249"/>
            <a:ext cx="1969135" cy="1048385"/>
            <a:chOff x="2046" y="6253"/>
            <a:chExt cx="3099" cy="1650"/>
          </a:xfrm>
        </p:grpSpPr>
        <p:sp>
          <p:nvSpPr>
            <p:cNvPr id="33811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3812" name="文本框 55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33813" name="组合 52"/>
          <p:cNvGrpSpPr/>
          <p:nvPr/>
        </p:nvGrpSpPr>
        <p:grpSpPr>
          <a:xfrm>
            <a:off x="8899525" y="4794249"/>
            <a:ext cx="1969135" cy="1048385"/>
            <a:chOff x="2046" y="6253"/>
            <a:chExt cx="3099" cy="1650"/>
          </a:xfrm>
        </p:grpSpPr>
        <p:sp>
          <p:nvSpPr>
            <p:cNvPr id="33814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solidFill>
              <a:srgbClr val="21507D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3815" name="文本框 55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4033838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35842" name="组合 44"/>
          <p:cNvGrpSpPr/>
          <p:nvPr/>
        </p:nvGrpSpPr>
        <p:grpSpPr>
          <a:xfrm>
            <a:off x="3363913" y="1593850"/>
            <a:ext cx="6892925" cy="3511550"/>
            <a:chOff x="5297" y="2689"/>
            <a:chExt cx="10856" cy="5530"/>
          </a:xfrm>
        </p:grpSpPr>
        <p:sp useBgFill="1">
          <p:nvSpPr>
            <p:cNvPr id="38" name="任意多边形 37"/>
            <p:cNvSpPr/>
            <p:nvPr/>
          </p:nvSpPr>
          <p:spPr>
            <a:xfrm>
              <a:off x="5297" y="2689"/>
              <a:ext cx="9828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28" h="5531">
                  <a:moveTo>
                    <a:pt x="252" y="224"/>
                  </a:moveTo>
                  <a:lnTo>
                    <a:pt x="9576" y="224"/>
                  </a:lnTo>
                  <a:lnTo>
                    <a:pt x="9576" y="5307"/>
                  </a:lnTo>
                  <a:lnTo>
                    <a:pt x="252" y="5307"/>
                  </a:lnTo>
                  <a:lnTo>
                    <a:pt x="252" y="224"/>
                  </a:lnTo>
                  <a:close/>
                  <a:moveTo>
                    <a:pt x="0" y="0"/>
                  </a:moveTo>
                  <a:lnTo>
                    <a:pt x="9828" y="0"/>
                  </a:lnTo>
                  <a:lnTo>
                    <a:pt x="9828" y="5531"/>
                  </a:lnTo>
                  <a:lnTo>
                    <a:pt x="0" y="553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353" y="2689"/>
              <a:ext cx="9800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2" h="5531">
                  <a:moveTo>
                    <a:pt x="0" y="224"/>
                  </a:moveTo>
                  <a:lnTo>
                    <a:pt x="8520" y="224"/>
                  </a:lnTo>
                  <a:lnTo>
                    <a:pt x="8520" y="5307"/>
                  </a:lnTo>
                  <a:lnTo>
                    <a:pt x="0" y="5307"/>
                  </a:lnTo>
                  <a:lnTo>
                    <a:pt x="0" y="5531"/>
                  </a:lnTo>
                  <a:lnTo>
                    <a:pt x="8772" y="5531"/>
                  </a:lnTo>
                  <a:lnTo>
                    <a:pt x="8772" y="0"/>
                  </a:lnTo>
                  <a:lnTo>
                    <a:pt x="0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215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35845" name="文本框 45"/>
          <p:cNvSpPr txBox="1"/>
          <p:nvPr/>
        </p:nvSpPr>
        <p:spPr>
          <a:xfrm>
            <a:off x="4219575" y="1912938"/>
            <a:ext cx="53848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谢谢各位老师</a:t>
            </a:r>
            <a:endParaRPr lang="zh-CN" altLang="en-US" sz="6000" b="1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6" name="文本框 46"/>
          <p:cNvSpPr txBox="1"/>
          <p:nvPr/>
        </p:nvSpPr>
        <p:spPr>
          <a:xfrm>
            <a:off x="4254500" y="2819400"/>
            <a:ext cx="53149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20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Thank you for listening</a:t>
            </a:r>
          </a:p>
        </p:txBody>
      </p:sp>
      <p:sp>
        <p:nvSpPr>
          <p:cNvPr id="35847" name="文本框 48"/>
          <p:cNvSpPr txBox="1"/>
          <p:nvPr/>
        </p:nvSpPr>
        <p:spPr>
          <a:xfrm>
            <a:off x="4273550" y="3617913"/>
            <a:ext cx="225107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学生：代用名</a:t>
            </a:r>
            <a:endParaRPr lang="zh-CN" altLang="en-US" sz="1600" u="sng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8" name="文本框 49"/>
          <p:cNvSpPr txBox="1"/>
          <p:nvPr/>
        </p:nvSpPr>
        <p:spPr>
          <a:xfrm>
            <a:off x="7112000" y="3617913"/>
            <a:ext cx="2252663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6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日期：</a:t>
            </a:r>
            <a:r>
              <a:rPr lang="en-US" altLang="zh-CN" sz="1600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r>
              <a:rPr lang="zh-CN" altLang="en-US" sz="1600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1600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600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19575" y="431165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000" spc="1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 must work hard, study continuously, persist in persistent efforts, strive to achieve our goal in life and lead a happy life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4033838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9218" name="组合 3"/>
          <p:cNvGrpSpPr/>
          <p:nvPr/>
        </p:nvGrpSpPr>
        <p:grpSpPr>
          <a:xfrm>
            <a:off x="2295525" y="1728788"/>
            <a:ext cx="1422400" cy="2373310"/>
            <a:chOff x="3614" y="2722"/>
            <a:chExt cx="2242" cy="3738"/>
          </a:xfrm>
        </p:grpSpPr>
        <p:sp>
          <p:nvSpPr>
            <p:cNvPr id="2" name="图文框 1"/>
            <p:cNvSpPr/>
            <p:nvPr/>
          </p:nvSpPr>
          <p:spPr>
            <a:xfrm>
              <a:off x="3614" y="2722"/>
              <a:ext cx="2242" cy="3718"/>
            </a:xfrm>
            <a:prstGeom prst="frame">
              <a:avLst>
                <a:gd name="adj1" fmla="val 75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220" name="文本框 2"/>
            <p:cNvSpPr txBox="1"/>
            <p:nvPr/>
          </p:nvSpPr>
          <p:spPr>
            <a:xfrm>
              <a:off x="3635" y="3107"/>
              <a:ext cx="2038" cy="335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dist" fontAlgn="ctr"/>
              <a:r>
                <a:rPr lang="zh-CN" altLang="en-US" sz="72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</a:p>
          </p:txBody>
        </p:sp>
      </p:grpSp>
      <p:sp>
        <p:nvSpPr>
          <p:cNvPr id="21" name="圆角矩形 20"/>
          <p:cNvSpPr/>
          <p:nvPr/>
        </p:nvSpPr>
        <p:spPr bwMode="auto">
          <a:xfrm>
            <a:off x="5172710" y="1241425"/>
            <a:ext cx="4744720" cy="661035"/>
          </a:xfrm>
          <a:prstGeom prst="roundRect">
            <a:avLst>
              <a:gd name="adj" fmla="val 42270"/>
            </a:avLst>
          </a:prstGeom>
          <a:noFill/>
          <a:ln w="6350">
            <a:solidFill>
              <a:srgbClr val="21507D"/>
            </a:solidFill>
          </a:ln>
          <a:effectLst>
            <a:innerShdw blurRad="63500" dist="127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54575" y="1241425"/>
            <a:ext cx="829310" cy="661670"/>
          </a:xfrm>
          <a:prstGeom prst="roundRect">
            <a:avLst>
              <a:gd name="adj" fmla="val 42270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24" name="文本框 17"/>
          <p:cNvSpPr txBox="1"/>
          <p:nvPr/>
        </p:nvSpPr>
        <p:spPr>
          <a:xfrm>
            <a:off x="4908550" y="1261110"/>
            <a:ext cx="7219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9225" name="文本框 17"/>
          <p:cNvSpPr txBox="1"/>
          <p:nvPr/>
        </p:nvSpPr>
        <p:spPr>
          <a:xfrm>
            <a:off x="5819140" y="1294765"/>
            <a:ext cx="38023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3600" b="1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个人基本情况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172710" y="2467610"/>
            <a:ext cx="4744720" cy="661035"/>
          </a:xfrm>
          <a:prstGeom prst="roundRect">
            <a:avLst>
              <a:gd name="adj" fmla="val 42270"/>
            </a:avLst>
          </a:prstGeom>
          <a:noFill/>
          <a:ln w="6350">
            <a:solidFill>
              <a:srgbClr val="21507D"/>
            </a:solidFill>
          </a:ln>
          <a:effectLst>
            <a:innerShdw blurRad="63500" dist="127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54575" y="2466975"/>
            <a:ext cx="829310" cy="661670"/>
          </a:xfrm>
          <a:prstGeom prst="roundRect">
            <a:avLst>
              <a:gd name="adj" fmla="val 42270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29" name="文本框 17"/>
          <p:cNvSpPr txBox="1"/>
          <p:nvPr/>
        </p:nvSpPr>
        <p:spPr>
          <a:xfrm>
            <a:off x="4908550" y="2486660"/>
            <a:ext cx="7219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9230" name="文本框 17"/>
          <p:cNvSpPr txBox="1"/>
          <p:nvPr/>
        </p:nvSpPr>
        <p:spPr>
          <a:xfrm>
            <a:off x="5819140" y="2520315"/>
            <a:ext cx="38023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3600" b="1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自我评价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172710" y="3695065"/>
            <a:ext cx="4744720" cy="661035"/>
          </a:xfrm>
          <a:prstGeom prst="roundRect">
            <a:avLst>
              <a:gd name="adj" fmla="val 42270"/>
            </a:avLst>
          </a:prstGeom>
          <a:noFill/>
          <a:ln w="6350">
            <a:solidFill>
              <a:srgbClr val="21507D"/>
            </a:solidFill>
          </a:ln>
          <a:effectLst>
            <a:innerShdw blurRad="63500" dist="127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4575" y="3694430"/>
            <a:ext cx="829310" cy="661670"/>
          </a:xfrm>
          <a:prstGeom prst="roundRect">
            <a:avLst>
              <a:gd name="adj" fmla="val 42270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34" name="文本框 17"/>
          <p:cNvSpPr txBox="1"/>
          <p:nvPr/>
        </p:nvSpPr>
        <p:spPr>
          <a:xfrm>
            <a:off x="4908550" y="3714115"/>
            <a:ext cx="7219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9235" name="文本框 17"/>
          <p:cNvSpPr txBox="1"/>
          <p:nvPr/>
        </p:nvSpPr>
        <p:spPr>
          <a:xfrm>
            <a:off x="5819140" y="3747770"/>
            <a:ext cx="38023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专业</a:t>
            </a:r>
            <a:r>
              <a:rPr lang="zh-CN" altLang="zh-CN" sz="36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认知</a:t>
            </a:r>
            <a:endParaRPr lang="zh-CN" altLang="zh-CN" sz="3600" b="1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172710" y="4920615"/>
            <a:ext cx="4744720" cy="661035"/>
          </a:xfrm>
          <a:prstGeom prst="roundRect">
            <a:avLst>
              <a:gd name="adj" fmla="val 42270"/>
            </a:avLst>
          </a:prstGeom>
          <a:noFill/>
          <a:ln w="6350">
            <a:solidFill>
              <a:srgbClr val="21507D"/>
            </a:solidFill>
          </a:ln>
          <a:effectLst>
            <a:innerShdw blurRad="63500" dist="127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54575" y="4919980"/>
            <a:ext cx="829310" cy="661670"/>
          </a:xfrm>
          <a:prstGeom prst="roundRect">
            <a:avLst>
              <a:gd name="adj" fmla="val 42270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39" name="文本框 17"/>
          <p:cNvSpPr txBox="1"/>
          <p:nvPr/>
        </p:nvSpPr>
        <p:spPr>
          <a:xfrm>
            <a:off x="4908550" y="4939665"/>
            <a:ext cx="7219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9240" name="文本框 17"/>
          <p:cNvSpPr txBox="1"/>
          <p:nvPr/>
        </p:nvSpPr>
        <p:spPr>
          <a:xfrm>
            <a:off x="5819140" y="4973320"/>
            <a:ext cx="38023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3600" b="1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目标展望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4033838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11266" name="组合 44"/>
          <p:cNvGrpSpPr/>
          <p:nvPr/>
        </p:nvGrpSpPr>
        <p:grpSpPr>
          <a:xfrm>
            <a:off x="3363913" y="1593850"/>
            <a:ext cx="6892925" cy="3511550"/>
            <a:chOff x="5297" y="2689"/>
            <a:chExt cx="10856" cy="5530"/>
          </a:xfrm>
        </p:grpSpPr>
        <p:sp useBgFill="1">
          <p:nvSpPr>
            <p:cNvPr id="38" name="任意多边形 37"/>
            <p:cNvSpPr/>
            <p:nvPr/>
          </p:nvSpPr>
          <p:spPr>
            <a:xfrm>
              <a:off x="5297" y="2689"/>
              <a:ext cx="9828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28" h="5531">
                  <a:moveTo>
                    <a:pt x="252" y="224"/>
                  </a:moveTo>
                  <a:lnTo>
                    <a:pt x="9576" y="224"/>
                  </a:lnTo>
                  <a:lnTo>
                    <a:pt x="9576" y="5307"/>
                  </a:lnTo>
                  <a:lnTo>
                    <a:pt x="252" y="5307"/>
                  </a:lnTo>
                  <a:lnTo>
                    <a:pt x="252" y="224"/>
                  </a:lnTo>
                  <a:close/>
                  <a:moveTo>
                    <a:pt x="0" y="0"/>
                  </a:moveTo>
                  <a:lnTo>
                    <a:pt x="9828" y="0"/>
                  </a:lnTo>
                  <a:lnTo>
                    <a:pt x="9828" y="5531"/>
                  </a:lnTo>
                  <a:lnTo>
                    <a:pt x="0" y="553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353" y="2689"/>
              <a:ext cx="9800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2" h="5531">
                  <a:moveTo>
                    <a:pt x="0" y="224"/>
                  </a:moveTo>
                  <a:lnTo>
                    <a:pt x="8520" y="224"/>
                  </a:lnTo>
                  <a:lnTo>
                    <a:pt x="8520" y="5307"/>
                  </a:lnTo>
                  <a:lnTo>
                    <a:pt x="0" y="5307"/>
                  </a:lnTo>
                  <a:lnTo>
                    <a:pt x="0" y="5531"/>
                  </a:lnTo>
                  <a:lnTo>
                    <a:pt x="8772" y="5531"/>
                  </a:lnTo>
                  <a:lnTo>
                    <a:pt x="8772" y="0"/>
                  </a:lnTo>
                  <a:lnTo>
                    <a:pt x="0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215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11269" name="文本框 45"/>
          <p:cNvSpPr txBox="1"/>
          <p:nvPr/>
        </p:nvSpPr>
        <p:spPr>
          <a:xfrm>
            <a:off x="4219575" y="1912938"/>
            <a:ext cx="53848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6000" b="1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个人基本情况</a:t>
            </a:r>
          </a:p>
        </p:txBody>
      </p:sp>
      <p:sp>
        <p:nvSpPr>
          <p:cNvPr id="2" name="对角圆角矩形 1"/>
          <p:cNvSpPr/>
          <p:nvPr/>
        </p:nvSpPr>
        <p:spPr>
          <a:xfrm>
            <a:off x="5603875" y="3535363"/>
            <a:ext cx="2324100" cy="58102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1" name="文本框 46"/>
          <p:cNvSpPr txBox="1"/>
          <p:nvPr/>
        </p:nvSpPr>
        <p:spPr>
          <a:xfrm>
            <a:off x="4254500" y="2819400"/>
            <a:ext cx="53149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20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Self-introduction PPT</a:t>
            </a:r>
          </a:p>
        </p:txBody>
      </p:sp>
      <p:sp>
        <p:nvSpPr>
          <p:cNvPr id="11272" name="文本框 49"/>
          <p:cNvSpPr txBox="1"/>
          <p:nvPr/>
        </p:nvSpPr>
        <p:spPr>
          <a:xfrm>
            <a:off x="5603875" y="3503613"/>
            <a:ext cx="22510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219575" y="431165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000" spc="1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 must work hard, study continuously, persist in persistent efforts, strive to achieve our goal in life and lead a happy life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个人基本情况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61415" y="1982470"/>
            <a:ext cx="9869170" cy="3608070"/>
            <a:chOff x="1757" y="3122"/>
            <a:chExt cx="15542" cy="5682"/>
          </a:xfrm>
        </p:grpSpPr>
        <p:grpSp>
          <p:nvGrpSpPr>
            <p:cNvPr id="8" name="组合 7"/>
            <p:cNvGrpSpPr/>
            <p:nvPr/>
          </p:nvGrpSpPr>
          <p:grpSpPr>
            <a:xfrm>
              <a:off x="1757" y="3122"/>
              <a:ext cx="15542" cy="5682"/>
              <a:chOff x="1967" y="3122"/>
              <a:chExt cx="15542" cy="5682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671" y="3122"/>
                <a:ext cx="12838" cy="5682"/>
              </a:xfrm>
              <a:prstGeom prst="roundRect">
                <a:avLst>
                  <a:gd name="adj" fmla="val 11316"/>
                </a:avLst>
              </a:prstGeom>
              <a:noFill/>
              <a:ln>
                <a:solidFill>
                  <a:srgbClr val="21507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1967" y="3122"/>
                <a:ext cx="5726" cy="5682"/>
                <a:chOff x="2366" y="3122"/>
                <a:chExt cx="5726" cy="568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66" y="3122"/>
                  <a:ext cx="5726" cy="5682"/>
                </a:xfrm>
                <a:prstGeom prst="ellipse">
                  <a:avLst/>
                </a:prstGeom>
                <a:solidFill>
                  <a:srgbClr val="21507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2584" y="3338"/>
                  <a:ext cx="5290" cy="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190" name="Shape 23190"/>
                <p:cNvSpPr/>
                <p:nvPr/>
              </p:nvSpPr>
              <p:spPr>
                <a:xfrm>
                  <a:off x="3497" y="3993"/>
                  <a:ext cx="3464" cy="3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393" y="0"/>
                      </a:moveTo>
                      <a:cubicBezTo>
                        <a:pt x="5869" y="0"/>
                        <a:pt x="5424" y="459"/>
                        <a:pt x="5424" y="1031"/>
                      </a:cubicBezTo>
                      <a:cubicBezTo>
                        <a:pt x="5424" y="1395"/>
                        <a:pt x="5601" y="1718"/>
                        <a:pt x="5860" y="1904"/>
                      </a:cubicBezTo>
                      <a:lnTo>
                        <a:pt x="5860" y="2802"/>
                      </a:lnTo>
                      <a:cubicBezTo>
                        <a:pt x="5931" y="2799"/>
                        <a:pt x="6006" y="2802"/>
                        <a:pt x="6078" y="2802"/>
                      </a:cubicBezTo>
                      <a:lnTo>
                        <a:pt x="7095" y="2802"/>
                      </a:lnTo>
                      <a:lnTo>
                        <a:pt x="7095" y="2062"/>
                      </a:lnTo>
                      <a:lnTo>
                        <a:pt x="19929" y="2062"/>
                      </a:lnTo>
                      <a:lnTo>
                        <a:pt x="19929" y="11078"/>
                      </a:lnTo>
                      <a:lnTo>
                        <a:pt x="11333" y="11078"/>
                      </a:lnTo>
                      <a:cubicBezTo>
                        <a:pt x="11268" y="11211"/>
                        <a:pt x="11181" y="11355"/>
                        <a:pt x="11091" y="11474"/>
                      </a:cubicBezTo>
                      <a:cubicBezTo>
                        <a:pt x="11047" y="11603"/>
                        <a:pt x="10998" y="11717"/>
                        <a:pt x="10945" y="11844"/>
                      </a:cubicBezTo>
                      <a:cubicBezTo>
                        <a:pt x="10878" y="12034"/>
                        <a:pt x="10813" y="12236"/>
                        <a:pt x="10727" y="12426"/>
                      </a:cubicBezTo>
                      <a:lnTo>
                        <a:pt x="20559" y="12426"/>
                      </a:lnTo>
                      <a:cubicBezTo>
                        <a:pt x="20897" y="12426"/>
                        <a:pt x="21164" y="12134"/>
                        <a:pt x="21164" y="11765"/>
                      </a:cubicBezTo>
                      <a:lnTo>
                        <a:pt x="21164" y="1904"/>
                      </a:lnTo>
                      <a:cubicBezTo>
                        <a:pt x="21424" y="1718"/>
                        <a:pt x="21600" y="1395"/>
                        <a:pt x="21600" y="1031"/>
                      </a:cubicBezTo>
                      <a:cubicBezTo>
                        <a:pt x="21600" y="459"/>
                        <a:pt x="21179" y="0"/>
                        <a:pt x="20656" y="0"/>
                      </a:cubicBezTo>
                      <a:lnTo>
                        <a:pt x="6393" y="0"/>
                      </a:lnTo>
                      <a:close/>
                      <a:moveTo>
                        <a:pt x="6417" y="3384"/>
                      </a:moveTo>
                      <a:cubicBezTo>
                        <a:pt x="4772" y="3384"/>
                        <a:pt x="3439" y="4839"/>
                        <a:pt x="3439" y="6636"/>
                      </a:cubicBezTo>
                      <a:lnTo>
                        <a:pt x="3439" y="7667"/>
                      </a:lnTo>
                      <a:cubicBezTo>
                        <a:pt x="3327" y="7837"/>
                        <a:pt x="3269" y="8040"/>
                        <a:pt x="3269" y="8249"/>
                      </a:cubicBezTo>
                      <a:lnTo>
                        <a:pt x="3269" y="8963"/>
                      </a:lnTo>
                      <a:cubicBezTo>
                        <a:pt x="3269" y="9260"/>
                        <a:pt x="3377" y="9540"/>
                        <a:pt x="3584" y="9729"/>
                      </a:cubicBezTo>
                      <a:cubicBezTo>
                        <a:pt x="3638" y="9912"/>
                        <a:pt x="3702" y="10099"/>
                        <a:pt x="3778" y="10284"/>
                      </a:cubicBezTo>
                      <a:cubicBezTo>
                        <a:pt x="3931" y="10724"/>
                        <a:pt x="4164" y="11185"/>
                        <a:pt x="4431" y="11606"/>
                      </a:cubicBezTo>
                      <a:cubicBezTo>
                        <a:pt x="4544" y="11785"/>
                        <a:pt x="4691" y="12001"/>
                        <a:pt x="4867" y="12214"/>
                      </a:cubicBezTo>
                      <a:cubicBezTo>
                        <a:pt x="4708" y="12338"/>
                        <a:pt x="4580" y="12494"/>
                        <a:pt x="4528" y="12664"/>
                      </a:cubicBezTo>
                      <a:lnTo>
                        <a:pt x="2422" y="13351"/>
                      </a:lnTo>
                      <a:cubicBezTo>
                        <a:pt x="924" y="13821"/>
                        <a:pt x="24" y="20886"/>
                        <a:pt x="24" y="20886"/>
                      </a:cubicBezTo>
                      <a:cubicBezTo>
                        <a:pt x="20" y="20918"/>
                        <a:pt x="0" y="20960"/>
                        <a:pt x="0" y="20992"/>
                      </a:cubicBezTo>
                      <a:cubicBezTo>
                        <a:pt x="0" y="21333"/>
                        <a:pt x="269" y="21600"/>
                        <a:pt x="581" y="21600"/>
                      </a:cubicBezTo>
                      <a:lnTo>
                        <a:pt x="13222" y="21600"/>
                      </a:lnTo>
                      <a:cubicBezTo>
                        <a:pt x="13533" y="21600"/>
                        <a:pt x="13803" y="21333"/>
                        <a:pt x="13803" y="20992"/>
                      </a:cubicBezTo>
                      <a:cubicBezTo>
                        <a:pt x="13803" y="20697"/>
                        <a:pt x="12879" y="13821"/>
                        <a:pt x="11381" y="13351"/>
                      </a:cubicBezTo>
                      <a:lnTo>
                        <a:pt x="9274" y="12664"/>
                      </a:lnTo>
                      <a:cubicBezTo>
                        <a:pt x="9224" y="12494"/>
                        <a:pt x="9094" y="12338"/>
                        <a:pt x="8935" y="12214"/>
                      </a:cubicBezTo>
                      <a:cubicBezTo>
                        <a:pt x="9110" y="12001"/>
                        <a:pt x="9258" y="11784"/>
                        <a:pt x="9371" y="11606"/>
                      </a:cubicBezTo>
                      <a:cubicBezTo>
                        <a:pt x="9638" y="11183"/>
                        <a:pt x="9871" y="10724"/>
                        <a:pt x="10025" y="10284"/>
                      </a:cubicBezTo>
                      <a:cubicBezTo>
                        <a:pt x="10101" y="10099"/>
                        <a:pt x="10167" y="9912"/>
                        <a:pt x="10219" y="9729"/>
                      </a:cubicBezTo>
                      <a:cubicBezTo>
                        <a:pt x="10426" y="9540"/>
                        <a:pt x="10534" y="9260"/>
                        <a:pt x="10534" y="8963"/>
                      </a:cubicBezTo>
                      <a:lnTo>
                        <a:pt x="10534" y="8249"/>
                      </a:lnTo>
                      <a:cubicBezTo>
                        <a:pt x="10534" y="8040"/>
                        <a:pt x="10475" y="7837"/>
                        <a:pt x="10364" y="7667"/>
                      </a:cubicBezTo>
                      <a:lnTo>
                        <a:pt x="10364" y="6636"/>
                      </a:lnTo>
                      <a:cubicBezTo>
                        <a:pt x="10364" y="4839"/>
                        <a:pt x="9031" y="3384"/>
                        <a:pt x="7386" y="3384"/>
                      </a:cubicBezTo>
                      <a:lnTo>
                        <a:pt x="6417" y="3384"/>
                      </a:lnTo>
                      <a:close/>
                      <a:moveTo>
                        <a:pt x="16709" y="3384"/>
                      </a:moveTo>
                      <a:lnTo>
                        <a:pt x="14335" y="3754"/>
                      </a:lnTo>
                      <a:cubicBezTo>
                        <a:pt x="14029" y="3802"/>
                        <a:pt x="13832" y="4107"/>
                        <a:pt x="13875" y="4442"/>
                      </a:cubicBezTo>
                      <a:cubicBezTo>
                        <a:pt x="13920" y="4776"/>
                        <a:pt x="14198" y="5019"/>
                        <a:pt x="14505" y="4970"/>
                      </a:cubicBezTo>
                      <a:lnTo>
                        <a:pt x="15570" y="4785"/>
                      </a:lnTo>
                      <a:lnTo>
                        <a:pt x="14093" y="6980"/>
                      </a:lnTo>
                      <a:cubicBezTo>
                        <a:pt x="14093" y="6980"/>
                        <a:pt x="11333" y="5684"/>
                        <a:pt x="11333" y="5684"/>
                      </a:cubicBezTo>
                      <a:cubicBezTo>
                        <a:pt x="11175" y="5609"/>
                        <a:pt x="10994" y="5603"/>
                        <a:pt x="10848" y="5684"/>
                      </a:cubicBezTo>
                      <a:cubicBezTo>
                        <a:pt x="10995" y="6144"/>
                        <a:pt x="11081" y="6652"/>
                        <a:pt x="11091" y="7165"/>
                      </a:cubicBezTo>
                      <a:lnTo>
                        <a:pt x="11260" y="6980"/>
                      </a:lnTo>
                      <a:lnTo>
                        <a:pt x="14045" y="8302"/>
                      </a:lnTo>
                      <a:cubicBezTo>
                        <a:pt x="14284" y="8416"/>
                        <a:pt x="14568" y="8347"/>
                        <a:pt x="14723" y="8117"/>
                      </a:cubicBezTo>
                      <a:lnTo>
                        <a:pt x="16442" y="5578"/>
                      </a:lnTo>
                      <a:lnTo>
                        <a:pt x="16587" y="6662"/>
                      </a:lnTo>
                      <a:cubicBezTo>
                        <a:pt x="16628" y="6968"/>
                        <a:pt x="16870" y="7191"/>
                        <a:pt x="17144" y="7191"/>
                      </a:cubicBezTo>
                      <a:cubicBezTo>
                        <a:pt x="17172" y="7191"/>
                        <a:pt x="17191" y="7194"/>
                        <a:pt x="17217" y="7191"/>
                      </a:cubicBezTo>
                      <a:cubicBezTo>
                        <a:pt x="17524" y="7143"/>
                        <a:pt x="17744" y="6812"/>
                        <a:pt x="17701" y="6477"/>
                      </a:cubicBezTo>
                      <a:lnTo>
                        <a:pt x="17338" y="3886"/>
                      </a:lnTo>
                      <a:cubicBezTo>
                        <a:pt x="17295" y="3551"/>
                        <a:pt x="17013" y="3337"/>
                        <a:pt x="16709" y="3384"/>
                      </a:cubicBezTo>
                      <a:close/>
                      <a:moveTo>
                        <a:pt x="5981" y="7350"/>
                      </a:moveTo>
                      <a:cubicBezTo>
                        <a:pt x="6413" y="7350"/>
                        <a:pt x="6772" y="7491"/>
                        <a:pt x="7047" y="7799"/>
                      </a:cubicBezTo>
                      <a:cubicBezTo>
                        <a:pt x="7388" y="8186"/>
                        <a:pt x="7799" y="8381"/>
                        <a:pt x="8233" y="8381"/>
                      </a:cubicBezTo>
                      <a:cubicBezTo>
                        <a:pt x="8480" y="8381"/>
                        <a:pt x="8728" y="8320"/>
                        <a:pt x="8984" y="8196"/>
                      </a:cubicBezTo>
                      <a:cubicBezTo>
                        <a:pt x="9042" y="8167"/>
                        <a:pt x="9100" y="8184"/>
                        <a:pt x="9153" y="8222"/>
                      </a:cubicBezTo>
                      <a:cubicBezTo>
                        <a:pt x="9179" y="8240"/>
                        <a:pt x="9212" y="8247"/>
                        <a:pt x="9226" y="8275"/>
                      </a:cubicBezTo>
                      <a:lnTo>
                        <a:pt x="9323" y="8275"/>
                      </a:lnTo>
                      <a:cubicBezTo>
                        <a:pt x="9429" y="8275"/>
                        <a:pt x="9517" y="8371"/>
                        <a:pt x="9517" y="8487"/>
                      </a:cubicBezTo>
                      <a:lnTo>
                        <a:pt x="9517" y="8830"/>
                      </a:lnTo>
                      <a:cubicBezTo>
                        <a:pt x="9517" y="8901"/>
                        <a:pt x="9473" y="8977"/>
                        <a:pt x="9420" y="9015"/>
                      </a:cubicBezTo>
                      <a:lnTo>
                        <a:pt x="9250" y="9148"/>
                      </a:lnTo>
                      <a:lnTo>
                        <a:pt x="9226" y="9227"/>
                      </a:lnTo>
                      <a:cubicBezTo>
                        <a:pt x="9166" y="9726"/>
                        <a:pt x="8917" y="10362"/>
                        <a:pt x="8548" y="10945"/>
                      </a:cubicBezTo>
                      <a:cubicBezTo>
                        <a:pt x="8080" y="11686"/>
                        <a:pt x="7637" y="12029"/>
                        <a:pt x="7410" y="12029"/>
                      </a:cubicBezTo>
                      <a:lnTo>
                        <a:pt x="6393" y="12029"/>
                      </a:lnTo>
                      <a:cubicBezTo>
                        <a:pt x="6167" y="12029"/>
                        <a:pt x="5723" y="11686"/>
                        <a:pt x="5255" y="10945"/>
                      </a:cubicBezTo>
                      <a:cubicBezTo>
                        <a:pt x="4887" y="10362"/>
                        <a:pt x="4637" y="9726"/>
                        <a:pt x="4577" y="9227"/>
                      </a:cubicBezTo>
                      <a:lnTo>
                        <a:pt x="4552" y="9148"/>
                      </a:lnTo>
                      <a:lnTo>
                        <a:pt x="4383" y="9015"/>
                      </a:lnTo>
                      <a:cubicBezTo>
                        <a:pt x="4327" y="8977"/>
                        <a:pt x="4286" y="8901"/>
                        <a:pt x="4286" y="8830"/>
                      </a:cubicBezTo>
                      <a:lnTo>
                        <a:pt x="4286" y="8487"/>
                      </a:lnTo>
                      <a:cubicBezTo>
                        <a:pt x="4286" y="8371"/>
                        <a:pt x="4374" y="8275"/>
                        <a:pt x="4480" y="8275"/>
                      </a:cubicBezTo>
                      <a:lnTo>
                        <a:pt x="4552" y="8275"/>
                      </a:lnTo>
                      <a:lnTo>
                        <a:pt x="4552" y="7905"/>
                      </a:lnTo>
                      <a:cubicBezTo>
                        <a:pt x="4552" y="7826"/>
                        <a:pt x="4585" y="7755"/>
                        <a:pt x="4649" y="7720"/>
                      </a:cubicBezTo>
                      <a:cubicBezTo>
                        <a:pt x="4913" y="7577"/>
                        <a:pt x="5441" y="7350"/>
                        <a:pt x="5981" y="7350"/>
                      </a:cubicBezTo>
                      <a:close/>
                      <a:moveTo>
                        <a:pt x="5497" y="12955"/>
                      </a:moveTo>
                      <a:cubicBezTo>
                        <a:pt x="5555" y="12917"/>
                        <a:pt x="5631" y="12919"/>
                        <a:pt x="5691" y="12955"/>
                      </a:cubicBezTo>
                      <a:cubicBezTo>
                        <a:pt x="5846" y="13045"/>
                        <a:pt x="6000" y="13111"/>
                        <a:pt x="6151" y="13140"/>
                      </a:cubicBezTo>
                      <a:cubicBezTo>
                        <a:pt x="6241" y="13158"/>
                        <a:pt x="6320" y="13248"/>
                        <a:pt x="6320" y="13351"/>
                      </a:cubicBezTo>
                      <a:lnTo>
                        <a:pt x="6320" y="13854"/>
                      </a:lnTo>
                      <a:cubicBezTo>
                        <a:pt x="6348" y="13866"/>
                        <a:pt x="6372" y="13882"/>
                        <a:pt x="6393" y="13906"/>
                      </a:cubicBezTo>
                      <a:cubicBezTo>
                        <a:pt x="6429" y="13950"/>
                        <a:pt x="6447" y="14007"/>
                        <a:pt x="6441" y="14065"/>
                      </a:cubicBezTo>
                      <a:cubicBezTo>
                        <a:pt x="6441" y="14065"/>
                        <a:pt x="6320" y="15176"/>
                        <a:pt x="6320" y="15176"/>
                      </a:cubicBezTo>
                      <a:cubicBezTo>
                        <a:pt x="6312" y="15261"/>
                        <a:pt x="6275" y="15337"/>
                        <a:pt x="6199" y="15361"/>
                      </a:cubicBezTo>
                      <a:cubicBezTo>
                        <a:pt x="6181" y="15366"/>
                        <a:pt x="6144" y="15361"/>
                        <a:pt x="6126" y="15361"/>
                      </a:cubicBezTo>
                      <a:cubicBezTo>
                        <a:pt x="6068" y="15361"/>
                        <a:pt x="6018" y="15335"/>
                        <a:pt x="5981" y="15281"/>
                      </a:cubicBezTo>
                      <a:lnTo>
                        <a:pt x="5448" y="14515"/>
                      </a:lnTo>
                      <a:cubicBezTo>
                        <a:pt x="5423" y="14477"/>
                        <a:pt x="5400" y="14427"/>
                        <a:pt x="5400" y="14382"/>
                      </a:cubicBezTo>
                      <a:lnTo>
                        <a:pt x="5400" y="13140"/>
                      </a:lnTo>
                      <a:cubicBezTo>
                        <a:pt x="5400" y="13066"/>
                        <a:pt x="5439" y="12992"/>
                        <a:pt x="5497" y="12955"/>
                      </a:cubicBezTo>
                      <a:close/>
                      <a:moveTo>
                        <a:pt x="8112" y="12955"/>
                      </a:moveTo>
                      <a:cubicBezTo>
                        <a:pt x="8172" y="12920"/>
                        <a:pt x="8249" y="12917"/>
                        <a:pt x="8306" y="12955"/>
                      </a:cubicBezTo>
                      <a:cubicBezTo>
                        <a:pt x="8363" y="12992"/>
                        <a:pt x="8403" y="13067"/>
                        <a:pt x="8403" y="13140"/>
                      </a:cubicBezTo>
                      <a:lnTo>
                        <a:pt x="8403" y="14382"/>
                      </a:lnTo>
                      <a:cubicBezTo>
                        <a:pt x="8403" y="14427"/>
                        <a:pt x="8379" y="14477"/>
                        <a:pt x="8354" y="14515"/>
                      </a:cubicBezTo>
                      <a:lnTo>
                        <a:pt x="7822" y="15281"/>
                      </a:lnTo>
                      <a:cubicBezTo>
                        <a:pt x="7784" y="15335"/>
                        <a:pt x="7711" y="15361"/>
                        <a:pt x="7652" y="15361"/>
                      </a:cubicBezTo>
                      <a:cubicBezTo>
                        <a:pt x="7635" y="15361"/>
                        <a:pt x="7622" y="15366"/>
                        <a:pt x="7604" y="15361"/>
                      </a:cubicBezTo>
                      <a:cubicBezTo>
                        <a:pt x="7528" y="15337"/>
                        <a:pt x="7491" y="15261"/>
                        <a:pt x="7483" y="15176"/>
                      </a:cubicBezTo>
                      <a:lnTo>
                        <a:pt x="7361" y="14065"/>
                      </a:lnTo>
                      <a:cubicBezTo>
                        <a:pt x="7356" y="14007"/>
                        <a:pt x="7373" y="13950"/>
                        <a:pt x="7410" y="13906"/>
                      </a:cubicBezTo>
                      <a:cubicBezTo>
                        <a:pt x="7430" y="13882"/>
                        <a:pt x="7455" y="13866"/>
                        <a:pt x="7483" y="13854"/>
                      </a:cubicBezTo>
                      <a:lnTo>
                        <a:pt x="7483" y="13351"/>
                      </a:lnTo>
                      <a:cubicBezTo>
                        <a:pt x="7483" y="13248"/>
                        <a:pt x="7561" y="13158"/>
                        <a:pt x="7652" y="13140"/>
                      </a:cubicBezTo>
                      <a:cubicBezTo>
                        <a:pt x="7803" y="13111"/>
                        <a:pt x="7955" y="13045"/>
                        <a:pt x="8112" y="12955"/>
                      </a:cubicBezTo>
                      <a:close/>
                    </a:path>
                  </a:pathLst>
                </a:custGeom>
                <a:solidFill>
                  <a:srgbClr val="21507D"/>
                </a:solidFill>
                <a:ln w="12700">
                  <a:miter lim="400000"/>
                </a:ln>
              </p:spPr>
              <p:txBody>
                <a:bodyPr lIns="19051" tIns="19051" rIns="19051" bIns="19051" anchor="ctr"/>
                <a:lstStyle/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8094" y="3619"/>
              <a:ext cx="2918" cy="628"/>
            </a:xfrm>
            <a:prstGeom prst="rect">
              <a:avLst/>
            </a:prstGeom>
            <a:solidFill>
              <a:srgbClr val="21507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姓名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：代用名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092" y="4486"/>
              <a:ext cx="8501" cy="0"/>
            </a:xfrm>
            <a:prstGeom prst="line">
              <a:avLst/>
            </a:prstGeom>
            <a:ln>
              <a:solidFill>
                <a:srgbClr val="215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989" y="4805"/>
              <a:ext cx="34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性别：</a:t>
              </a:r>
              <a:r>
                <a:rPr lang="zh-CN" altLang="en-US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男</a:t>
              </a:r>
              <a:endParaRPr lang="en-US" altLang="zh-CN" sz="2400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89" y="7697"/>
              <a:ext cx="34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学历：</a:t>
              </a:r>
              <a:r>
                <a:rPr lang="zh-CN" altLang="en-US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本科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871" y="4805"/>
              <a:ext cx="44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专业：</a:t>
              </a:r>
              <a:r>
                <a:rPr lang="zh-CN" altLang="en-US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计算机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89" y="6733"/>
              <a:ext cx="34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籍贯：</a:t>
              </a:r>
              <a:r>
                <a:rPr lang="zh-CN" altLang="en-US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湖北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871" y="7697"/>
              <a:ext cx="51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微信：</a:t>
              </a:r>
              <a:r>
                <a:rPr lang="en-US" altLang="zh-CN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888888888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871" y="5769"/>
              <a:ext cx="51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爱好：</a:t>
              </a:r>
              <a:r>
                <a:rPr lang="zh-CN" altLang="en-US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跑山，打球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871" y="6733"/>
              <a:ext cx="51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电话：</a:t>
              </a:r>
              <a:r>
                <a:rPr lang="en-US" altLang="zh-CN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123456789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989" y="5769"/>
              <a:ext cx="34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21507D"/>
                </a:buClr>
                <a:buSzPct val="85000"/>
                <a:buFont typeface="Wingdings" panose="05000000000000000000" charset="0"/>
                <a:buChar char="p"/>
              </a:pPr>
              <a:r>
                <a:rPr lang="zh-CN" altLang="en-US" sz="240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年龄：</a:t>
              </a:r>
              <a:r>
                <a:rPr lang="en-US" altLang="zh-CN" sz="2400" u="sng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26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个人基本情况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" name="任意多边形 3"/>
          <p:cNvSpPr/>
          <p:nvPr/>
        </p:nvSpPr>
        <p:spPr bwMode="auto">
          <a:xfrm>
            <a:off x="4418013" y="1860550"/>
            <a:ext cx="1624013" cy="1624013"/>
          </a:xfrm>
          <a:custGeom>
            <a:avLst/>
            <a:gdLst>
              <a:gd name="T0" fmla="*/ 0 w 1624031"/>
              <a:gd name="T1" fmla="*/ 1623917 h 1624031"/>
              <a:gd name="T2" fmla="*/ 1623917 w 1624031"/>
              <a:gd name="T3" fmla="*/ 0 h 1624031"/>
              <a:gd name="T4" fmla="*/ 1623917 w 1624031"/>
              <a:gd name="T5" fmla="*/ 1623917 h 1624031"/>
              <a:gd name="T6" fmla="*/ 0 w 1624031"/>
              <a:gd name="T7" fmla="*/ 1623917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0" y="1624031"/>
                </a:moveTo>
                <a:cubicBezTo>
                  <a:pt x="0" y="727103"/>
                  <a:pt x="727103" y="0"/>
                  <a:pt x="1624031" y="0"/>
                </a:cubicBezTo>
                <a:lnTo>
                  <a:pt x="1624031" y="1624031"/>
                </a:lnTo>
                <a:lnTo>
                  <a:pt x="0" y="1624031"/>
                </a:lnTo>
                <a:close/>
              </a:path>
            </a:pathLst>
          </a:custGeom>
          <a:solidFill>
            <a:srgbClr val="21507D"/>
          </a:solidFill>
          <a:ln>
            <a:solidFill>
              <a:srgbClr val="21507D"/>
            </a:solidFill>
          </a:ln>
        </p:spPr>
        <p:txBody>
          <a:bodyPr lIns="546788" tIns="546788" rIns="71120" bIns="7112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4"/>
          <p:cNvSpPr/>
          <p:nvPr/>
        </p:nvSpPr>
        <p:spPr bwMode="auto">
          <a:xfrm>
            <a:off x="6118225" y="1860550"/>
            <a:ext cx="1624013" cy="1624013"/>
          </a:xfrm>
          <a:custGeom>
            <a:avLst/>
            <a:gdLst>
              <a:gd name="T0" fmla="*/ 0 w 1624031"/>
              <a:gd name="T1" fmla="*/ 0 h 1624031"/>
              <a:gd name="T2" fmla="*/ 1623923 w 1624031"/>
              <a:gd name="T3" fmla="*/ 1623917 h 1624031"/>
              <a:gd name="T4" fmla="*/ 0 w 1624031"/>
              <a:gd name="T5" fmla="*/ 1623917 h 1624031"/>
              <a:gd name="T6" fmla="*/ 0 w 1624031"/>
              <a:gd name="T7" fmla="*/ 0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0" y="0"/>
                </a:moveTo>
                <a:cubicBezTo>
                  <a:pt x="896928" y="0"/>
                  <a:pt x="1624031" y="727103"/>
                  <a:pt x="1624031" y="1624031"/>
                </a:cubicBezTo>
                <a:lnTo>
                  <a:pt x="0" y="16240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150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077B9"/>
                </a:solidFill>
              </a14:hiddenFill>
            </a:ext>
          </a:extLst>
        </p:spPr>
        <p:txBody>
          <a:bodyPr lIns="71120" tIns="546788" rIns="546788" bIns="7112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5"/>
          <p:cNvSpPr/>
          <p:nvPr/>
        </p:nvSpPr>
        <p:spPr bwMode="auto">
          <a:xfrm>
            <a:off x="6118225" y="3559175"/>
            <a:ext cx="1624013" cy="1624013"/>
          </a:xfrm>
          <a:custGeom>
            <a:avLst/>
            <a:gdLst>
              <a:gd name="T0" fmla="*/ 1623923 w 1624031"/>
              <a:gd name="T1" fmla="*/ 0 h 1624031"/>
              <a:gd name="T2" fmla="*/ 0 w 1624031"/>
              <a:gd name="T3" fmla="*/ 1623917 h 1624031"/>
              <a:gd name="T4" fmla="*/ 0 w 1624031"/>
              <a:gd name="T5" fmla="*/ 0 h 1624031"/>
              <a:gd name="T6" fmla="*/ 1623923 w 1624031"/>
              <a:gd name="T7" fmla="*/ 0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1624031" y="0"/>
                </a:moveTo>
                <a:cubicBezTo>
                  <a:pt x="1624031" y="896928"/>
                  <a:pt x="896928" y="1624031"/>
                  <a:pt x="0" y="1624031"/>
                </a:cubicBezTo>
                <a:lnTo>
                  <a:pt x="0" y="0"/>
                </a:lnTo>
                <a:lnTo>
                  <a:pt x="1624031" y="0"/>
                </a:lnTo>
                <a:close/>
              </a:path>
            </a:pathLst>
          </a:custGeom>
          <a:solidFill>
            <a:srgbClr val="21507D"/>
          </a:solidFill>
          <a:ln>
            <a:solidFill>
              <a:srgbClr val="21507D"/>
            </a:solidFill>
          </a:ln>
        </p:spPr>
        <p:txBody>
          <a:bodyPr lIns="71120" tIns="71121" rIns="546788" bIns="54678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任意多边形 6"/>
          <p:cNvSpPr/>
          <p:nvPr/>
        </p:nvSpPr>
        <p:spPr bwMode="auto">
          <a:xfrm>
            <a:off x="4418013" y="3559175"/>
            <a:ext cx="1624013" cy="1624013"/>
          </a:xfrm>
          <a:custGeom>
            <a:avLst/>
            <a:gdLst>
              <a:gd name="T0" fmla="*/ 1623917 w 1624031"/>
              <a:gd name="T1" fmla="*/ 1623917 h 1624031"/>
              <a:gd name="T2" fmla="*/ 0 w 1624031"/>
              <a:gd name="T3" fmla="*/ 0 h 1624031"/>
              <a:gd name="T4" fmla="*/ 1623917 w 1624031"/>
              <a:gd name="T5" fmla="*/ 0 h 1624031"/>
              <a:gd name="T6" fmla="*/ 1623917 w 1624031"/>
              <a:gd name="T7" fmla="*/ 1623917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1624031" y="1624031"/>
                </a:moveTo>
                <a:cubicBezTo>
                  <a:pt x="727103" y="1624031"/>
                  <a:pt x="0" y="896928"/>
                  <a:pt x="0" y="0"/>
                </a:cubicBezTo>
                <a:lnTo>
                  <a:pt x="1624031" y="0"/>
                </a:lnTo>
                <a:lnTo>
                  <a:pt x="1624031" y="1624031"/>
                </a:lnTo>
                <a:close/>
              </a:path>
            </a:pathLst>
          </a:custGeom>
          <a:noFill/>
          <a:ln>
            <a:solidFill>
              <a:srgbClr val="2150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077B9"/>
                </a:solidFill>
              </a14:hiddenFill>
            </a:ext>
          </a:extLst>
        </p:spPr>
        <p:txBody>
          <a:bodyPr lIns="546788" tIns="71120" rIns="71120" bIns="54678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7" name="TextBox 9"/>
          <p:cNvSpPr txBox="1"/>
          <p:nvPr/>
        </p:nvSpPr>
        <p:spPr>
          <a:xfrm>
            <a:off x="8067675" y="2106613"/>
            <a:ext cx="142398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685800">
              <a:buSzTx/>
            </a:pPr>
            <a:r>
              <a:rPr lang="zh-CN" altLang="en-US" sz="2400" b="1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15368" name="文本框 18"/>
          <p:cNvSpPr txBox="1"/>
          <p:nvPr/>
        </p:nvSpPr>
        <p:spPr>
          <a:xfrm>
            <a:off x="8047038" y="2451100"/>
            <a:ext cx="3298825" cy="472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369" name="TextBox 9"/>
          <p:cNvSpPr txBox="1"/>
          <p:nvPr/>
        </p:nvSpPr>
        <p:spPr>
          <a:xfrm>
            <a:off x="2552700" y="4484688"/>
            <a:ext cx="1422400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 defTabSz="685800">
              <a:buSzTx/>
            </a:pPr>
            <a:r>
              <a:rPr lang="zh-CN" altLang="en-US" sz="2400" b="1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15370" name="文本框 21"/>
          <p:cNvSpPr txBox="1"/>
          <p:nvPr/>
        </p:nvSpPr>
        <p:spPr>
          <a:xfrm>
            <a:off x="744538" y="4829175"/>
            <a:ext cx="3298825" cy="472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371" name="TextBox 9"/>
          <p:cNvSpPr txBox="1"/>
          <p:nvPr/>
        </p:nvSpPr>
        <p:spPr>
          <a:xfrm>
            <a:off x="8067675" y="4484688"/>
            <a:ext cx="142398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685800">
              <a:buSzTx/>
            </a:pPr>
            <a:r>
              <a:rPr lang="zh-CN" altLang="en-US" sz="2400" b="1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15372" name="文本框 24"/>
          <p:cNvSpPr txBox="1"/>
          <p:nvPr/>
        </p:nvSpPr>
        <p:spPr>
          <a:xfrm>
            <a:off x="8047038" y="4829175"/>
            <a:ext cx="3298825" cy="472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373" name="TextBox 9"/>
          <p:cNvSpPr txBox="1"/>
          <p:nvPr/>
        </p:nvSpPr>
        <p:spPr>
          <a:xfrm>
            <a:off x="2552700" y="2106613"/>
            <a:ext cx="1422400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 defTabSz="685800">
              <a:buSzTx/>
            </a:pPr>
            <a:r>
              <a:rPr lang="zh-CN" altLang="en-US" sz="2400" b="1" baseline="-30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15374" name="文本框 27"/>
          <p:cNvSpPr txBox="1"/>
          <p:nvPr/>
        </p:nvSpPr>
        <p:spPr>
          <a:xfrm>
            <a:off x="744538" y="2451100"/>
            <a:ext cx="3298825" cy="472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rgbClr val="808080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375" name="TextBox 9"/>
          <p:cNvSpPr txBox="1"/>
          <p:nvPr/>
        </p:nvSpPr>
        <p:spPr>
          <a:xfrm>
            <a:off x="4518025" y="2747963"/>
            <a:ext cx="14239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685800">
              <a:buSzTx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</a:t>
            </a:r>
            <a:r>
              <a:rPr lang="zh-CN" altLang="zh-CN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76" name="TextBox 9"/>
          <p:cNvSpPr txBox="1"/>
          <p:nvPr/>
        </p:nvSpPr>
        <p:spPr>
          <a:xfrm>
            <a:off x="6138863" y="2759075"/>
            <a:ext cx="14239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 defTabSz="685800">
              <a:buSzTx/>
            </a:pPr>
            <a:r>
              <a:rPr lang="en-US" altLang="zh-CN" sz="24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2021</a:t>
            </a:r>
            <a:r>
              <a:rPr lang="zh-CN" altLang="en-US" sz="24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2400" b="1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77" name="TextBox 9"/>
          <p:cNvSpPr txBox="1"/>
          <p:nvPr/>
        </p:nvSpPr>
        <p:spPr>
          <a:xfrm>
            <a:off x="4518025" y="3851275"/>
            <a:ext cx="14239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685800">
              <a:buSzTx/>
            </a:pPr>
            <a:r>
              <a:rPr lang="en-US" altLang="zh-CN" sz="24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r>
              <a:rPr lang="zh-CN" altLang="zh-CN" sz="24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zh-CN" sz="2400" b="1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78" name="TextBox 9"/>
          <p:cNvSpPr txBox="1"/>
          <p:nvPr/>
        </p:nvSpPr>
        <p:spPr>
          <a:xfrm>
            <a:off x="6138863" y="3862388"/>
            <a:ext cx="14239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 defTabSz="685800">
              <a:buSzTx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79" name="Freeform 30"/>
          <p:cNvSpPr>
            <a:spLocks noEditPoints="1"/>
          </p:cNvSpPr>
          <p:nvPr/>
        </p:nvSpPr>
        <p:spPr>
          <a:xfrm>
            <a:off x="2508250" y="2106613"/>
            <a:ext cx="268288" cy="269875"/>
          </a:xfrm>
          <a:custGeom>
            <a:avLst/>
            <a:gdLst/>
            <a:ahLst/>
            <a:cxnLst>
              <a:cxn ang="0">
                <a:pos x="94358" y="2078"/>
              </a:cxn>
              <a:cxn ang="0">
                <a:pos x="30641" y="23897"/>
              </a:cxn>
              <a:cxn ang="0">
                <a:pos x="30641" y="23897"/>
              </a:cxn>
              <a:cxn ang="0">
                <a:pos x="27648" y="26008"/>
              </a:cxn>
              <a:cxn ang="0">
                <a:pos x="27648" y="26008"/>
              </a:cxn>
              <a:cxn ang="0">
                <a:pos x="26008" y="26008"/>
              </a:cxn>
              <a:cxn ang="0">
                <a:pos x="26008" y="27648"/>
              </a:cxn>
              <a:cxn ang="0">
                <a:pos x="26008" y="27648"/>
              </a:cxn>
              <a:cxn ang="0">
                <a:pos x="23897" y="30641"/>
              </a:cxn>
              <a:cxn ang="0">
                <a:pos x="23897" y="30641"/>
              </a:cxn>
              <a:cxn ang="0">
                <a:pos x="0" y="94358"/>
              </a:cxn>
              <a:cxn ang="0">
                <a:pos x="2078" y="106531"/>
              </a:cxn>
              <a:cxn ang="0">
                <a:pos x="8822" y="108171"/>
              </a:cxn>
              <a:cxn ang="0">
                <a:pos x="13812" y="108171"/>
              </a:cxn>
              <a:cxn ang="0">
                <a:pos x="77551" y="84274"/>
              </a:cxn>
              <a:cxn ang="0">
                <a:pos x="77551" y="84274"/>
              </a:cxn>
              <a:cxn ang="0">
                <a:pos x="80523" y="82691"/>
              </a:cxn>
              <a:cxn ang="0">
                <a:pos x="80523" y="82691"/>
              </a:cxn>
              <a:cxn ang="0">
                <a:pos x="82691" y="82691"/>
              </a:cxn>
              <a:cxn ang="0">
                <a:pos x="82691" y="80523"/>
              </a:cxn>
              <a:cxn ang="0">
                <a:pos x="82691" y="80523"/>
              </a:cxn>
              <a:cxn ang="0">
                <a:pos x="84274" y="77551"/>
              </a:cxn>
              <a:cxn ang="0">
                <a:pos x="84274" y="77551"/>
              </a:cxn>
              <a:cxn ang="0">
                <a:pos x="106531" y="13812"/>
              </a:cxn>
              <a:cxn ang="0">
                <a:pos x="103150" y="4924"/>
              </a:cxn>
              <a:cxn ang="0">
                <a:pos x="94358" y="2078"/>
              </a:cxn>
              <a:cxn ang="0">
                <a:pos x="27648" y="80523"/>
              </a:cxn>
              <a:cxn ang="0">
                <a:pos x="37731" y="51545"/>
              </a:cxn>
              <a:cxn ang="0">
                <a:pos x="56625" y="70433"/>
              </a:cxn>
              <a:cxn ang="0">
                <a:pos x="27648" y="80523"/>
              </a:cxn>
            </a:cxnLst>
            <a:rect l="0" t="0" r="0" b="0"/>
            <a:pathLst>
              <a:path w="46" h="46">
                <a:moveTo>
                  <a:pt x="40" y="1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1" y="11"/>
                  <a:pt x="11" y="11"/>
                </a:cubicBezTo>
                <a:cubicBezTo>
                  <a:pt x="11" y="11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0" y="43"/>
                  <a:pt x="1" y="45"/>
                </a:cubicBezTo>
                <a:cubicBezTo>
                  <a:pt x="2" y="45"/>
                  <a:pt x="3" y="46"/>
                  <a:pt x="4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4" y="36"/>
                  <a:pt x="34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5" y="35"/>
                  <a:pt x="35" y="35"/>
                </a:cubicBezTo>
                <a:cubicBezTo>
                  <a:pt x="35" y="35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45" y="6"/>
                  <a:pt x="45" y="6"/>
                  <a:pt x="45" y="6"/>
                </a:cubicBezTo>
                <a:cubicBezTo>
                  <a:pt x="46" y="4"/>
                  <a:pt x="46" y="3"/>
                  <a:pt x="44" y="2"/>
                </a:cubicBezTo>
                <a:cubicBezTo>
                  <a:pt x="43" y="0"/>
                  <a:pt x="42" y="0"/>
                  <a:pt x="40" y="1"/>
                </a:cubicBezTo>
                <a:moveTo>
                  <a:pt x="12" y="34"/>
                </a:moveTo>
                <a:cubicBezTo>
                  <a:pt x="16" y="22"/>
                  <a:pt x="16" y="22"/>
                  <a:pt x="16" y="22"/>
                </a:cubicBezTo>
                <a:cubicBezTo>
                  <a:pt x="24" y="30"/>
                  <a:pt x="24" y="30"/>
                  <a:pt x="24" y="30"/>
                </a:cubicBezTo>
                <a:lnTo>
                  <a:pt x="12" y="34"/>
                </a:lnTo>
                <a:close/>
              </a:path>
            </a:pathLst>
          </a:custGeom>
          <a:solidFill>
            <a:srgbClr val="21507D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80" name="Freeform 30"/>
          <p:cNvSpPr>
            <a:spLocks noEditPoints="1"/>
          </p:cNvSpPr>
          <p:nvPr/>
        </p:nvSpPr>
        <p:spPr>
          <a:xfrm>
            <a:off x="2508250" y="4486275"/>
            <a:ext cx="268288" cy="268288"/>
          </a:xfrm>
          <a:custGeom>
            <a:avLst/>
            <a:gdLst/>
            <a:ahLst/>
            <a:cxnLst>
              <a:cxn ang="0">
                <a:pos x="94358" y="2078"/>
              </a:cxn>
              <a:cxn ang="0">
                <a:pos x="30641" y="23897"/>
              </a:cxn>
              <a:cxn ang="0">
                <a:pos x="30641" y="23897"/>
              </a:cxn>
              <a:cxn ang="0">
                <a:pos x="27648" y="26008"/>
              </a:cxn>
              <a:cxn ang="0">
                <a:pos x="27648" y="26008"/>
              </a:cxn>
              <a:cxn ang="0">
                <a:pos x="26008" y="26008"/>
              </a:cxn>
              <a:cxn ang="0">
                <a:pos x="26008" y="27648"/>
              </a:cxn>
              <a:cxn ang="0">
                <a:pos x="26008" y="27648"/>
              </a:cxn>
              <a:cxn ang="0">
                <a:pos x="23897" y="30641"/>
              </a:cxn>
              <a:cxn ang="0">
                <a:pos x="23897" y="30641"/>
              </a:cxn>
              <a:cxn ang="0">
                <a:pos x="0" y="94358"/>
              </a:cxn>
              <a:cxn ang="0">
                <a:pos x="2078" y="106531"/>
              </a:cxn>
              <a:cxn ang="0">
                <a:pos x="8822" y="108171"/>
              </a:cxn>
              <a:cxn ang="0">
                <a:pos x="13812" y="108171"/>
              </a:cxn>
              <a:cxn ang="0">
                <a:pos x="77551" y="84274"/>
              </a:cxn>
              <a:cxn ang="0">
                <a:pos x="77551" y="84274"/>
              </a:cxn>
              <a:cxn ang="0">
                <a:pos x="80523" y="82691"/>
              </a:cxn>
              <a:cxn ang="0">
                <a:pos x="80523" y="82691"/>
              </a:cxn>
              <a:cxn ang="0">
                <a:pos x="82691" y="82691"/>
              </a:cxn>
              <a:cxn ang="0">
                <a:pos x="82691" y="80523"/>
              </a:cxn>
              <a:cxn ang="0">
                <a:pos x="82691" y="80523"/>
              </a:cxn>
              <a:cxn ang="0">
                <a:pos x="84274" y="77551"/>
              </a:cxn>
              <a:cxn ang="0">
                <a:pos x="84274" y="77551"/>
              </a:cxn>
              <a:cxn ang="0">
                <a:pos x="106531" y="13812"/>
              </a:cxn>
              <a:cxn ang="0">
                <a:pos x="103150" y="4924"/>
              </a:cxn>
              <a:cxn ang="0">
                <a:pos x="94358" y="2078"/>
              </a:cxn>
              <a:cxn ang="0">
                <a:pos x="27648" y="80523"/>
              </a:cxn>
              <a:cxn ang="0">
                <a:pos x="37731" y="51545"/>
              </a:cxn>
              <a:cxn ang="0">
                <a:pos x="56625" y="70433"/>
              </a:cxn>
              <a:cxn ang="0">
                <a:pos x="27648" y="80523"/>
              </a:cxn>
            </a:cxnLst>
            <a:rect l="0" t="0" r="0" b="0"/>
            <a:pathLst>
              <a:path w="46" h="46">
                <a:moveTo>
                  <a:pt x="40" y="1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1" y="11"/>
                  <a:pt x="11" y="11"/>
                </a:cubicBezTo>
                <a:cubicBezTo>
                  <a:pt x="11" y="11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0" y="43"/>
                  <a:pt x="1" y="45"/>
                </a:cubicBezTo>
                <a:cubicBezTo>
                  <a:pt x="2" y="45"/>
                  <a:pt x="3" y="46"/>
                  <a:pt x="4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4" y="36"/>
                  <a:pt x="34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5" y="35"/>
                  <a:pt x="35" y="35"/>
                </a:cubicBezTo>
                <a:cubicBezTo>
                  <a:pt x="35" y="35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45" y="6"/>
                  <a:pt x="45" y="6"/>
                  <a:pt x="45" y="6"/>
                </a:cubicBezTo>
                <a:cubicBezTo>
                  <a:pt x="46" y="4"/>
                  <a:pt x="46" y="3"/>
                  <a:pt x="44" y="2"/>
                </a:cubicBezTo>
                <a:cubicBezTo>
                  <a:pt x="43" y="0"/>
                  <a:pt x="42" y="0"/>
                  <a:pt x="40" y="1"/>
                </a:cubicBezTo>
                <a:moveTo>
                  <a:pt x="12" y="34"/>
                </a:moveTo>
                <a:cubicBezTo>
                  <a:pt x="16" y="22"/>
                  <a:pt x="16" y="22"/>
                  <a:pt x="16" y="22"/>
                </a:cubicBezTo>
                <a:cubicBezTo>
                  <a:pt x="24" y="30"/>
                  <a:pt x="24" y="30"/>
                  <a:pt x="24" y="30"/>
                </a:cubicBezTo>
                <a:lnTo>
                  <a:pt x="12" y="34"/>
                </a:lnTo>
                <a:close/>
              </a:path>
            </a:pathLst>
          </a:custGeom>
          <a:solidFill>
            <a:srgbClr val="21507D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81" name="Freeform 30"/>
          <p:cNvSpPr>
            <a:spLocks noEditPoints="1"/>
          </p:cNvSpPr>
          <p:nvPr/>
        </p:nvSpPr>
        <p:spPr>
          <a:xfrm>
            <a:off x="9231313" y="2108200"/>
            <a:ext cx="268287" cy="268288"/>
          </a:xfrm>
          <a:custGeom>
            <a:avLst/>
            <a:gdLst/>
            <a:ahLst/>
            <a:cxnLst>
              <a:cxn ang="0">
                <a:pos x="94358" y="2078"/>
              </a:cxn>
              <a:cxn ang="0">
                <a:pos x="30641" y="23897"/>
              </a:cxn>
              <a:cxn ang="0">
                <a:pos x="30641" y="23897"/>
              </a:cxn>
              <a:cxn ang="0">
                <a:pos x="27648" y="26008"/>
              </a:cxn>
              <a:cxn ang="0">
                <a:pos x="27648" y="26008"/>
              </a:cxn>
              <a:cxn ang="0">
                <a:pos x="26008" y="26008"/>
              </a:cxn>
              <a:cxn ang="0">
                <a:pos x="26008" y="27648"/>
              </a:cxn>
              <a:cxn ang="0">
                <a:pos x="26008" y="27648"/>
              </a:cxn>
              <a:cxn ang="0">
                <a:pos x="23897" y="30641"/>
              </a:cxn>
              <a:cxn ang="0">
                <a:pos x="23897" y="30641"/>
              </a:cxn>
              <a:cxn ang="0">
                <a:pos x="0" y="94358"/>
              </a:cxn>
              <a:cxn ang="0">
                <a:pos x="2078" y="106531"/>
              </a:cxn>
              <a:cxn ang="0">
                <a:pos x="8822" y="108171"/>
              </a:cxn>
              <a:cxn ang="0">
                <a:pos x="13812" y="108171"/>
              </a:cxn>
              <a:cxn ang="0">
                <a:pos x="77551" y="84274"/>
              </a:cxn>
              <a:cxn ang="0">
                <a:pos x="77551" y="84274"/>
              </a:cxn>
              <a:cxn ang="0">
                <a:pos x="80523" y="82691"/>
              </a:cxn>
              <a:cxn ang="0">
                <a:pos x="80523" y="82691"/>
              </a:cxn>
              <a:cxn ang="0">
                <a:pos x="82691" y="82691"/>
              </a:cxn>
              <a:cxn ang="0">
                <a:pos x="82691" y="80523"/>
              </a:cxn>
              <a:cxn ang="0">
                <a:pos x="82691" y="80523"/>
              </a:cxn>
              <a:cxn ang="0">
                <a:pos x="84274" y="77551"/>
              </a:cxn>
              <a:cxn ang="0">
                <a:pos x="84274" y="77551"/>
              </a:cxn>
              <a:cxn ang="0">
                <a:pos x="106531" y="13812"/>
              </a:cxn>
              <a:cxn ang="0">
                <a:pos x="103150" y="4924"/>
              </a:cxn>
              <a:cxn ang="0">
                <a:pos x="94358" y="2078"/>
              </a:cxn>
              <a:cxn ang="0">
                <a:pos x="27648" y="80523"/>
              </a:cxn>
              <a:cxn ang="0">
                <a:pos x="37731" y="51545"/>
              </a:cxn>
              <a:cxn ang="0">
                <a:pos x="56625" y="70433"/>
              </a:cxn>
              <a:cxn ang="0">
                <a:pos x="27648" y="80523"/>
              </a:cxn>
            </a:cxnLst>
            <a:rect l="0" t="0" r="0" b="0"/>
            <a:pathLst>
              <a:path w="46" h="46">
                <a:moveTo>
                  <a:pt x="40" y="1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1" y="11"/>
                  <a:pt x="11" y="11"/>
                </a:cubicBezTo>
                <a:cubicBezTo>
                  <a:pt x="11" y="11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0" y="43"/>
                  <a:pt x="1" y="45"/>
                </a:cubicBezTo>
                <a:cubicBezTo>
                  <a:pt x="2" y="45"/>
                  <a:pt x="3" y="46"/>
                  <a:pt x="4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4" y="36"/>
                  <a:pt x="34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5" y="35"/>
                  <a:pt x="35" y="35"/>
                </a:cubicBezTo>
                <a:cubicBezTo>
                  <a:pt x="35" y="35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45" y="6"/>
                  <a:pt x="45" y="6"/>
                  <a:pt x="45" y="6"/>
                </a:cubicBezTo>
                <a:cubicBezTo>
                  <a:pt x="46" y="4"/>
                  <a:pt x="46" y="3"/>
                  <a:pt x="44" y="2"/>
                </a:cubicBezTo>
                <a:cubicBezTo>
                  <a:pt x="43" y="0"/>
                  <a:pt x="42" y="0"/>
                  <a:pt x="40" y="1"/>
                </a:cubicBezTo>
                <a:moveTo>
                  <a:pt x="12" y="34"/>
                </a:moveTo>
                <a:cubicBezTo>
                  <a:pt x="16" y="22"/>
                  <a:pt x="16" y="22"/>
                  <a:pt x="16" y="22"/>
                </a:cubicBezTo>
                <a:cubicBezTo>
                  <a:pt x="24" y="30"/>
                  <a:pt x="24" y="30"/>
                  <a:pt x="24" y="30"/>
                </a:cubicBezTo>
                <a:lnTo>
                  <a:pt x="12" y="34"/>
                </a:lnTo>
                <a:close/>
              </a:path>
            </a:pathLst>
          </a:custGeom>
          <a:solidFill>
            <a:srgbClr val="21507D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82" name="Freeform 30"/>
          <p:cNvSpPr>
            <a:spLocks noEditPoints="1"/>
          </p:cNvSpPr>
          <p:nvPr/>
        </p:nvSpPr>
        <p:spPr>
          <a:xfrm>
            <a:off x="9231313" y="4487863"/>
            <a:ext cx="268287" cy="268287"/>
          </a:xfrm>
          <a:custGeom>
            <a:avLst/>
            <a:gdLst/>
            <a:ahLst/>
            <a:cxnLst>
              <a:cxn ang="0">
                <a:pos x="94358" y="2078"/>
              </a:cxn>
              <a:cxn ang="0">
                <a:pos x="30641" y="23897"/>
              </a:cxn>
              <a:cxn ang="0">
                <a:pos x="30641" y="23897"/>
              </a:cxn>
              <a:cxn ang="0">
                <a:pos x="27648" y="26008"/>
              </a:cxn>
              <a:cxn ang="0">
                <a:pos x="27648" y="26008"/>
              </a:cxn>
              <a:cxn ang="0">
                <a:pos x="26008" y="26008"/>
              </a:cxn>
              <a:cxn ang="0">
                <a:pos x="26008" y="27648"/>
              </a:cxn>
              <a:cxn ang="0">
                <a:pos x="26008" y="27648"/>
              </a:cxn>
              <a:cxn ang="0">
                <a:pos x="23897" y="30641"/>
              </a:cxn>
              <a:cxn ang="0">
                <a:pos x="23897" y="30641"/>
              </a:cxn>
              <a:cxn ang="0">
                <a:pos x="0" y="94358"/>
              </a:cxn>
              <a:cxn ang="0">
                <a:pos x="2078" y="106531"/>
              </a:cxn>
              <a:cxn ang="0">
                <a:pos x="8822" y="108171"/>
              </a:cxn>
              <a:cxn ang="0">
                <a:pos x="13812" y="108171"/>
              </a:cxn>
              <a:cxn ang="0">
                <a:pos x="77551" y="84274"/>
              </a:cxn>
              <a:cxn ang="0">
                <a:pos x="77551" y="84274"/>
              </a:cxn>
              <a:cxn ang="0">
                <a:pos x="80523" y="82691"/>
              </a:cxn>
              <a:cxn ang="0">
                <a:pos x="80523" y="82691"/>
              </a:cxn>
              <a:cxn ang="0">
                <a:pos x="82691" y="82691"/>
              </a:cxn>
              <a:cxn ang="0">
                <a:pos x="82691" y="80523"/>
              </a:cxn>
              <a:cxn ang="0">
                <a:pos x="82691" y="80523"/>
              </a:cxn>
              <a:cxn ang="0">
                <a:pos x="84274" y="77551"/>
              </a:cxn>
              <a:cxn ang="0">
                <a:pos x="84274" y="77551"/>
              </a:cxn>
              <a:cxn ang="0">
                <a:pos x="106531" y="13812"/>
              </a:cxn>
              <a:cxn ang="0">
                <a:pos x="103150" y="4924"/>
              </a:cxn>
              <a:cxn ang="0">
                <a:pos x="94358" y="2078"/>
              </a:cxn>
              <a:cxn ang="0">
                <a:pos x="27648" y="80523"/>
              </a:cxn>
              <a:cxn ang="0">
                <a:pos x="37731" y="51545"/>
              </a:cxn>
              <a:cxn ang="0">
                <a:pos x="56625" y="70433"/>
              </a:cxn>
              <a:cxn ang="0">
                <a:pos x="27648" y="80523"/>
              </a:cxn>
            </a:cxnLst>
            <a:rect l="0" t="0" r="0" b="0"/>
            <a:pathLst>
              <a:path w="46" h="46">
                <a:moveTo>
                  <a:pt x="40" y="1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1" y="11"/>
                  <a:pt x="11" y="11"/>
                </a:cubicBezTo>
                <a:cubicBezTo>
                  <a:pt x="11" y="11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0" y="43"/>
                  <a:pt x="1" y="45"/>
                </a:cubicBezTo>
                <a:cubicBezTo>
                  <a:pt x="2" y="45"/>
                  <a:pt x="3" y="46"/>
                  <a:pt x="4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4" y="36"/>
                  <a:pt x="34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5" y="35"/>
                  <a:pt x="35" y="35"/>
                </a:cubicBezTo>
                <a:cubicBezTo>
                  <a:pt x="35" y="35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45" y="6"/>
                  <a:pt x="45" y="6"/>
                  <a:pt x="45" y="6"/>
                </a:cubicBezTo>
                <a:cubicBezTo>
                  <a:pt x="46" y="4"/>
                  <a:pt x="46" y="3"/>
                  <a:pt x="44" y="2"/>
                </a:cubicBezTo>
                <a:cubicBezTo>
                  <a:pt x="43" y="0"/>
                  <a:pt x="42" y="0"/>
                  <a:pt x="40" y="1"/>
                </a:cubicBezTo>
                <a:moveTo>
                  <a:pt x="12" y="34"/>
                </a:moveTo>
                <a:cubicBezTo>
                  <a:pt x="16" y="22"/>
                  <a:pt x="16" y="22"/>
                  <a:pt x="16" y="22"/>
                </a:cubicBezTo>
                <a:cubicBezTo>
                  <a:pt x="24" y="30"/>
                  <a:pt x="24" y="30"/>
                  <a:pt x="24" y="30"/>
                </a:cubicBezTo>
                <a:lnTo>
                  <a:pt x="12" y="34"/>
                </a:lnTo>
                <a:close/>
              </a:path>
            </a:pathLst>
          </a:custGeom>
          <a:solidFill>
            <a:srgbClr val="21507D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4033838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17410" name="组合 44"/>
          <p:cNvGrpSpPr/>
          <p:nvPr/>
        </p:nvGrpSpPr>
        <p:grpSpPr>
          <a:xfrm>
            <a:off x="3363913" y="1593850"/>
            <a:ext cx="6892925" cy="3511550"/>
            <a:chOff x="5297" y="2689"/>
            <a:chExt cx="10856" cy="5530"/>
          </a:xfrm>
        </p:grpSpPr>
        <p:sp useBgFill="1">
          <p:nvSpPr>
            <p:cNvPr id="38" name="任意多边形 37"/>
            <p:cNvSpPr/>
            <p:nvPr/>
          </p:nvSpPr>
          <p:spPr>
            <a:xfrm>
              <a:off x="5297" y="2689"/>
              <a:ext cx="9828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28" h="5531">
                  <a:moveTo>
                    <a:pt x="252" y="224"/>
                  </a:moveTo>
                  <a:lnTo>
                    <a:pt x="9576" y="224"/>
                  </a:lnTo>
                  <a:lnTo>
                    <a:pt x="9576" y="5307"/>
                  </a:lnTo>
                  <a:lnTo>
                    <a:pt x="252" y="5307"/>
                  </a:lnTo>
                  <a:lnTo>
                    <a:pt x="252" y="224"/>
                  </a:lnTo>
                  <a:close/>
                  <a:moveTo>
                    <a:pt x="0" y="0"/>
                  </a:moveTo>
                  <a:lnTo>
                    <a:pt x="9828" y="0"/>
                  </a:lnTo>
                  <a:lnTo>
                    <a:pt x="9828" y="5531"/>
                  </a:lnTo>
                  <a:lnTo>
                    <a:pt x="0" y="553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353" y="2689"/>
              <a:ext cx="9800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2" h="5531">
                  <a:moveTo>
                    <a:pt x="0" y="224"/>
                  </a:moveTo>
                  <a:lnTo>
                    <a:pt x="8520" y="224"/>
                  </a:lnTo>
                  <a:lnTo>
                    <a:pt x="8520" y="5307"/>
                  </a:lnTo>
                  <a:lnTo>
                    <a:pt x="0" y="5307"/>
                  </a:lnTo>
                  <a:lnTo>
                    <a:pt x="0" y="5531"/>
                  </a:lnTo>
                  <a:lnTo>
                    <a:pt x="8772" y="5531"/>
                  </a:lnTo>
                  <a:lnTo>
                    <a:pt x="8772" y="0"/>
                  </a:lnTo>
                  <a:lnTo>
                    <a:pt x="0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215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17413" name="文本框 45"/>
          <p:cNvSpPr txBox="1"/>
          <p:nvPr/>
        </p:nvSpPr>
        <p:spPr>
          <a:xfrm>
            <a:off x="4219575" y="1912938"/>
            <a:ext cx="53848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6000" b="1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自我评价</a:t>
            </a:r>
          </a:p>
        </p:txBody>
      </p:sp>
      <p:sp>
        <p:nvSpPr>
          <p:cNvPr id="2" name="对角圆角矩形 1"/>
          <p:cNvSpPr/>
          <p:nvPr/>
        </p:nvSpPr>
        <p:spPr>
          <a:xfrm>
            <a:off x="5603875" y="3535363"/>
            <a:ext cx="2324100" cy="58102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415" name="文本框 46"/>
          <p:cNvSpPr txBox="1"/>
          <p:nvPr/>
        </p:nvSpPr>
        <p:spPr>
          <a:xfrm>
            <a:off x="4254500" y="2819400"/>
            <a:ext cx="53149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20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Self-introduction PPT</a:t>
            </a:r>
          </a:p>
        </p:txBody>
      </p:sp>
      <p:sp>
        <p:nvSpPr>
          <p:cNvPr id="17416" name="文本框 49"/>
          <p:cNvSpPr txBox="1"/>
          <p:nvPr/>
        </p:nvSpPr>
        <p:spPr>
          <a:xfrm>
            <a:off x="5603875" y="3503613"/>
            <a:ext cx="22510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02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219575" y="431165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000" spc="1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 must work hard, study continuously, persist in persistent efforts, strive to achieve our goal in life and lead a happy life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自我评价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470025" y="2005013"/>
            <a:ext cx="1628775" cy="1628775"/>
          </a:xfrm>
          <a:prstGeom prst="ellipse">
            <a:avLst/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9460" name="Freeform 52"/>
          <p:cNvSpPr>
            <a:spLocks noEditPoints="1"/>
          </p:cNvSpPr>
          <p:nvPr/>
        </p:nvSpPr>
        <p:spPr>
          <a:xfrm>
            <a:off x="6824663" y="2676525"/>
            <a:ext cx="431800" cy="433388"/>
          </a:xfrm>
          <a:custGeom>
            <a:avLst/>
            <a:gdLst/>
            <a:ahLst/>
            <a:cxnLst>
              <a:cxn ang="0">
                <a:pos x="407263" y="372317"/>
              </a:cxn>
              <a:cxn ang="0">
                <a:pos x="393573" y="396227"/>
              </a:cxn>
              <a:cxn ang="0">
                <a:pos x="373039" y="409890"/>
              </a:cxn>
              <a:cxn ang="0">
                <a:pos x="431220" y="433801"/>
              </a:cxn>
              <a:cxn ang="0">
                <a:pos x="407263" y="372317"/>
              </a:cxn>
              <a:cxn ang="0">
                <a:pos x="396996" y="344991"/>
              </a:cxn>
              <a:cxn ang="0">
                <a:pos x="379884" y="304002"/>
              </a:cxn>
              <a:cxn ang="0">
                <a:pos x="352505" y="355238"/>
              </a:cxn>
              <a:cxn ang="0">
                <a:pos x="331970" y="372317"/>
              </a:cxn>
              <a:cxn ang="0">
                <a:pos x="331970" y="372317"/>
              </a:cxn>
              <a:cxn ang="0">
                <a:pos x="331970" y="372317"/>
              </a:cxn>
              <a:cxn ang="0">
                <a:pos x="301169" y="382564"/>
              </a:cxn>
              <a:cxn ang="0">
                <a:pos x="345660" y="399643"/>
              </a:cxn>
              <a:cxn ang="0">
                <a:pos x="383306" y="385980"/>
              </a:cxn>
              <a:cxn ang="0">
                <a:pos x="396996" y="344991"/>
              </a:cxn>
              <a:cxn ang="0">
                <a:pos x="359350" y="321081"/>
              </a:cxn>
              <a:cxn ang="0">
                <a:pos x="359350" y="283507"/>
              </a:cxn>
              <a:cxn ang="0">
                <a:pos x="140317" y="64899"/>
              </a:cxn>
              <a:cxn ang="0">
                <a:pos x="140317" y="102472"/>
              </a:cxn>
              <a:cxn ang="0">
                <a:pos x="359350" y="321081"/>
              </a:cxn>
              <a:cxn ang="0">
                <a:pos x="102671" y="102472"/>
              </a:cxn>
              <a:cxn ang="0">
                <a:pos x="123205" y="44404"/>
              </a:cxn>
              <a:cxn ang="0">
                <a:pos x="123205" y="44404"/>
              </a:cxn>
              <a:cxn ang="0">
                <a:pos x="92404" y="13663"/>
              </a:cxn>
              <a:cxn ang="0">
                <a:pos x="30801" y="30741"/>
              </a:cxn>
              <a:cxn ang="0">
                <a:pos x="13689" y="92225"/>
              </a:cxn>
              <a:cxn ang="0">
                <a:pos x="44490" y="122967"/>
              </a:cxn>
              <a:cxn ang="0">
                <a:pos x="44490" y="122967"/>
              </a:cxn>
              <a:cxn ang="0">
                <a:pos x="102671" y="102472"/>
              </a:cxn>
              <a:cxn ang="0">
                <a:pos x="109516" y="133214"/>
              </a:cxn>
              <a:cxn ang="0">
                <a:pos x="328548" y="351822"/>
              </a:cxn>
              <a:cxn ang="0">
                <a:pos x="342238" y="344991"/>
              </a:cxn>
              <a:cxn ang="0">
                <a:pos x="349082" y="331328"/>
              </a:cxn>
              <a:cxn ang="0">
                <a:pos x="130050" y="112719"/>
              </a:cxn>
              <a:cxn ang="0">
                <a:pos x="123205" y="126382"/>
              </a:cxn>
              <a:cxn ang="0">
                <a:pos x="109516" y="133214"/>
              </a:cxn>
              <a:cxn ang="0">
                <a:pos x="99249" y="143461"/>
              </a:cxn>
              <a:cxn ang="0">
                <a:pos x="61602" y="146877"/>
              </a:cxn>
              <a:cxn ang="0">
                <a:pos x="280635" y="365485"/>
              </a:cxn>
              <a:cxn ang="0">
                <a:pos x="318281" y="362070"/>
              </a:cxn>
              <a:cxn ang="0">
                <a:pos x="99249" y="143461"/>
              </a:cxn>
            </a:cxnLst>
            <a:rect l="0" t="0" r="0" b="0"/>
            <a:pathLst>
              <a:path w="126" h="127">
                <a:moveTo>
                  <a:pt x="119" y="109"/>
                </a:moveTo>
                <a:cubicBezTo>
                  <a:pt x="119" y="111"/>
                  <a:pt x="118" y="114"/>
                  <a:pt x="115" y="116"/>
                </a:cubicBezTo>
                <a:cubicBezTo>
                  <a:pt x="113" y="118"/>
                  <a:pt x="111" y="120"/>
                  <a:pt x="109" y="120"/>
                </a:cubicBezTo>
                <a:cubicBezTo>
                  <a:pt x="126" y="127"/>
                  <a:pt x="126" y="127"/>
                  <a:pt x="126" y="127"/>
                </a:cubicBezTo>
                <a:lnTo>
                  <a:pt x="119" y="109"/>
                </a:lnTo>
                <a:close/>
                <a:moveTo>
                  <a:pt x="116" y="101"/>
                </a:moveTo>
                <a:cubicBezTo>
                  <a:pt x="111" y="89"/>
                  <a:pt x="111" y="89"/>
                  <a:pt x="111" y="89"/>
                </a:cubicBezTo>
                <a:cubicBezTo>
                  <a:pt x="111" y="93"/>
                  <a:pt x="108" y="99"/>
                  <a:pt x="103" y="104"/>
                </a:cubicBezTo>
                <a:cubicBezTo>
                  <a:pt x="101" y="106"/>
                  <a:pt x="99" y="108"/>
                  <a:pt x="97" y="10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4" y="111"/>
                  <a:pt x="91" y="112"/>
                  <a:pt x="88" y="112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4" y="117"/>
                  <a:pt x="110" y="116"/>
                  <a:pt x="112" y="113"/>
                </a:cubicBezTo>
                <a:cubicBezTo>
                  <a:pt x="115" y="110"/>
                  <a:pt x="116" y="104"/>
                  <a:pt x="116" y="101"/>
                </a:cubicBezTo>
                <a:close/>
                <a:moveTo>
                  <a:pt x="105" y="94"/>
                </a:moveTo>
                <a:cubicBezTo>
                  <a:pt x="107" y="90"/>
                  <a:pt x="108" y="85"/>
                  <a:pt x="105" y="83"/>
                </a:cubicBezTo>
                <a:cubicBezTo>
                  <a:pt x="41" y="19"/>
                  <a:pt x="41" y="19"/>
                  <a:pt x="41" y="19"/>
                </a:cubicBezTo>
                <a:cubicBezTo>
                  <a:pt x="44" y="21"/>
                  <a:pt x="43" y="26"/>
                  <a:pt x="41" y="30"/>
                </a:cubicBezTo>
                <a:lnTo>
                  <a:pt x="105" y="94"/>
                </a:lnTo>
                <a:close/>
                <a:moveTo>
                  <a:pt x="30" y="30"/>
                </a:moveTo>
                <a:cubicBezTo>
                  <a:pt x="36" y="24"/>
                  <a:pt x="39" y="16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27" y="4"/>
                  <a:pt x="27" y="4"/>
                  <a:pt x="27" y="4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6"/>
                  <a:pt x="0" y="24"/>
                  <a:pt x="4" y="27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6" y="39"/>
                  <a:pt x="24" y="36"/>
                  <a:pt x="30" y="30"/>
                </a:cubicBezTo>
                <a:close/>
                <a:moveTo>
                  <a:pt x="32" y="39"/>
                </a:moveTo>
                <a:cubicBezTo>
                  <a:pt x="96" y="103"/>
                  <a:pt x="96" y="103"/>
                  <a:pt x="96" y="103"/>
                </a:cubicBezTo>
                <a:cubicBezTo>
                  <a:pt x="97" y="102"/>
                  <a:pt x="99" y="102"/>
                  <a:pt x="100" y="101"/>
                </a:cubicBezTo>
                <a:cubicBezTo>
                  <a:pt x="101" y="100"/>
                  <a:pt x="101" y="99"/>
                  <a:pt x="102" y="97"/>
                </a:cubicBezTo>
                <a:cubicBezTo>
                  <a:pt x="38" y="33"/>
                  <a:pt x="38" y="33"/>
                  <a:pt x="38" y="33"/>
                </a:cubicBezTo>
                <a:cubicBezTo>
                  <a:pt x="37" y="35"/>
                  <a:pt x="37" y="36"/>
                  <a:pt x="36" y="37"/>
                </a:cubicBezTo>
                <a:cubicBezTo>
                  <a:pt x="35" y="38"/>
                  <a:pt x="33" y="38"/>
                  <a:pt x="32" y="39"/>
                </a:cubicBezTo>
                <a:close/>
                <a:moveTo>
                  <a:pt x="29" y="42"/>
                </a:moveTo>
                <a:cubicBezTo>
                  <a:pt x="24" y="44"/>
                  <a:pt x="20" y="45"/>
                  <a:pt x="18" y="4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84" y="109"/>
                  <a:pt x="88" y="108"/>
                  <a:pt x="93" y="106"/>
                </a:cubicBezTo>
                <a:lnTo>
                  <a:pt x="29" y="42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83025" y="2005013"/>
            <a:ext cx="1628775" cy="1628775"/>
          </a:xfrm>
          <a:prstGeom prst="ellipse">
            <a:avLst/>
          </a:prstGeom>
          <a:noFill/>
          <a:ln>
            <a:solidFill>
              <a:srgbClr val="2150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7C7C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11900" y="2005013"/>
            <a:ext cx="1628775" cy="1628775"/>
          </a:xfrm>
          <a:prstGeom prst="ellipse">
            <a:avLst/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799513" y="2005013"/>
            <a:ext cx="1628775" cy="1628775"/>
          </a:xfrm>
          <a:prstGeom prst="ellipse">
            <a:avLst/>
          </a:prstGeom>
          <a:noFill/>
          <a:ln>
            <a:solidFill>
              <a:srgbClr val="2150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7C7C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9464" name="Freeform 21"/>
          <p:cNvSpPr>
            <a:spLocks noEditPoints="1"/>
          </p:cNvSpPr>
          <p:nvPr/>
        </p:nvSpPr>
        <p:spPr>
          <a:xfrm>
            <a:off x="1962150" y="2659063"/>
            <a:ext cx="642938" cy="714375"/>
          </a:xfrm>
          <a:custGeom>
            <a:avLst/>
            <a:gdLst/>
            <a:ahLst/>
            <a:cxnLst>
              <a:cxn ang="0">
                <a:pos x="524888" y="522232"/>
              </a:cxn>
              <a:cxn ang="0">
                <a:pos x="524888" y="571500"/>
              </a:cxn>
              <a:cxn ang="0">
                <a:pos x="480738" y="610913"/>
              </a:cxn>
              <a:cxn ang="0">
                <a:pos x="461116" y="610913"/>
              </a:cxn>
              <a:cxn ang="0">
                <a:pos x="421872" y="571500"/>
              </a:cxn>
              <a:cxn ang="0">
                <a:pos x="421872" y="561646"/>
              </a:cxn>
              <a:cxn ang="0">
                <a:pos x="220747" y="556719"/>
              </a:cxn>
              <a:cxn ang="0">
                <a:pos x="220747" y="571500"/>
              </a:cxn>
              <a:cxn ang="0">
                <a:pos x="181503" y="610913"/>
              </a:cxn>
              <a:cxn ang="0">
                <a:pos x="161881" y="610913"/>
              </a:cxn>
              <a:cxn ang="0">
                <a:pos x="117731" y="571500"/>
              </a:cxn>
              <a:cxn ang="0">
                <a:pos x="117731" y="522232"/>
              </a:cxn>
              <a:cxn ang="0">
                <a:pos x="49054" y="482818"/>
              </a:cxn>
              <a:cxn ang="0">
                <a:pos x="19621" y="443405"/>
              </a:cxn>
              <a:cxn ang="0">
                <a:pos x="19621" y="650327"/>
              </a:cxn>
              <a:cxn ang="0">
                <a:pos x="78487" y="714375"/>
              </a:cxn>
              <a:cxn ang="0">
                <a:pos x="564132" y="714375"/>
              </a:cxn>
              <a:cxn ang="0">
                <a:pos x="622998" y="650327"/>
              </a:cxn>
              <a:cxn ang="0">
                <a:pos x="622998" y="443405"/>
              </a:cxn>
              <a:cxn ang="0">
                <a:pos x="588659" y="482818"/>
              </a:cxn>
              <a:cxn ang="0">
                <a:pos x="524888" y="522232"/>
              </a:cxn>
              <a:cxn ang="0">
                <a:pos x="181503" y="571500"/>
              </a:cxn>
              <a:cxn ang="0">
                <a:pos x="201125" y="551793"/>
              </a:cxn>
              <a:cxn ang="0">
                <a:pos x="201125" y="512379"/>
              </a:cxn>
              <a:cxn ang="0">
                <a:pos x="181503" y="487745"/>
              </a:cxn>
              <a:cxn ang="0">
                <a:pos x="161881" y="487745"/>
              </a:cxn>
              <a:cxn ang="0">
                <a:pos x="137353" y="512379"/>
              </a:cxn>
              <a:cxn ang="0">
                <a:pos x="137353" y="551793"/>
              </a:cxn>
              <a:cxn ang="0">
                <a:pos x="161881" y="571500"/>
              </a:cxn>
              <a:cxn ang="0">
                <a:pos x="181503" y="571500"/>
              </a:cxn>
              <a:cxn ang="0">
                <a:pos x="480738" y="571500"/>
              </a:cxn>
              <a:cxn ang="0">
                <a:pos x="500360" y="551793"/>
              </a:cxn>
              <a:cxn ang="0">
                <a:pos x="500360" y="512379"/>
              </a:cxn>
              <a:cxn ang="0">
                <a:pos x="480738" y="487745"/>
              </a:cxn>
              <a:cxn ang="0">
                <a:pos x="461116" y="487745"/>
              </a:cxn>
              <a:cxn ang="0">
                <a:pos x="441494" y="512379"/>
              </a:cxn>
              <a:cxn ang="0">
                <a:pos x="441494" y="551793"/>
              </a:cxn>
              <a:cxn ang="0">
                <a:pos x="461116" y="571500"/>
              </a:cxn>
              <a:cxn ang="0">
                <a:pos x="480738" y="571500"/>
              </a:cxn>
              <a:cxn ang="0">
                <a:pos x="583754" y="187215"/>
              </a:cxn>
              <a:cxn ang="0">
                <a:pos x="480738" y="187215"/>
              </a:cxn>
              <a:cxn ang="0">
                <a:pos x="161881" y="187215"/>
              </a:cxn>
              <a:cxn ang="0">
                <a:pos x="58865" y="187215"/>
              </a:cxn>
              <a:cxn ang="0">
                <a:pos x="0" y="246336"/>
              </a:cxn>
              <a:cxn ang="0">
                <a:pos x="0" y="339943"/>
              </a:cxn>
              <a:cxn ang="0">
                <a:pos x="49054" y="443405"/>
              </a:cxn>
              <a:cxn ang="0">
                <a:pos x="127542" y="487745"/>
              </a:cxn>
              <a:cxn ang="0">
                <a:pos x="161881" y="468038"/>
              </a:cxn>
              <a:cxn ang="0">
                <a:pos x="181503" y="468038"/>
              </a:cxn>
              <a:cxn ang="0">
                <a:pos x="220747" y="512379"/>
              </a:cxn>
              <a:cxn ang="0">
                <a:pos x="220747" y="522232"/>
              </a:cxn>
              <a:cxn ang="0">
                <a:pos x="421872" y="522232"/>
              </a:cxn>
              <a:cxn ang="0">
                <a:pos x="421872" y="512379"/>
              </a:cxn>
              <a:cxn ang="0">
                <a:pos x="461116" y="468038"/>
              </a:cxn>
              <a:cxn ang="0">
                <a:pos x="480738" y="468038"/>
              </a:cxn>
              <a:cxn ang="0">
                <a:pos x="515077" y="487745"/>
              </a:cxn>
              <a:cxn ang="0">
                <a:pos x="588659" y="443405"/>
              </a:cxn>
              <a:cxn ang="0">
                <a:pos x="642620" y="339943"/>
              </a:cxn>
              <a:cxn ang="0">
                <a:pos x="642620" y="246336"/>
              </a:cxn>
              <a:cxn ang="0">
                <a:pos x="583754" y="187215"/>
              </a:cxn>
              <a:cxn ang="0">
                <a:pos x="225652" y="187215"/>
              </a:cxn>
              <a:cxn ang="0">
                <a:pos x="416967" y="187215"/>
              </a:cxn>
              <a:cxn ang="0">
                <a:pos x="225652" y="187215"/>
              </a:cxn>
            </a:cxnLst>
            <a:rect l="0" t="0" r="0" b="0"/>
            <a:pathLst>
              <a:path w="131" h="145">
                <a:moveTo>
                  <a:pt x="107" y="106"/>
                </a:moveTo>
                <a:cubicBezTo>
                  <a:pt x="107" y="116"/>
                  <a:pt x="107" y="116"/>
                  <a:pt x="107" y="116"/>
                </a:cubicBezTo>
                <a:cubicBezTo>
                  <a:pt x="107" y="120"/>
                  <a:pt x="103" y="124"/>
                  <a:pt x="98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0" y="124"/>
                  <a:pt x="86" y="120"/>
                  <a:pt x="86" y="116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72" y="117"/>
                  <a:pt x="58" y="116"/>
                  <a:pt x="45" y="113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45" y="120"/>
                  <a:pt x="41" y="124"/>
                  <a:pt x="37" y="124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28" y="124"/>
                  <a:pt x="24" y="120"/>
                  <a:pt x="24" y="11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0" y="104"/>
                  <a:pt x="15" y="101"/>
                  <a:pt x="10" y="98"/>
                </a:cubicBezTo>
                <a:cubicBezTo>
                  <a:pt x="8" y="96"/>
                  <a:pt x="6" y="93"/>
                  <a:pt x="4" y="90"/>
                </a:cubicBezTo>
                <a:cubicBezTo>
                  <a:pt x="4" y="132"/>
                  <a:pt x="4" y="132"/>
                  <a:pt x="4" y="132"/>
                </a:cubicBezTo>
                <a:cubicBezTo>
                  <a:pt x="4" y="139"/>
                  <a:pt x="9" y="145"/>
                  <a:pt x="16" y="145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22" y="145"/>
                  <a:pt x="127" y="139"/>
                  <a:pt x="127" y="132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5" y="93"/>
                  <a:pt x="123" y="96"/>
                  <a:pt x="120" y="98"/>
                </a:cubicBezTo>
                <a:cubicBezTo>
                  <a:pt x="116" y="101"/>
                  <a:pt x="111" y="104"/>
                  <a:pt x="107" y="106"/>
                </a:cubicBezTo>
                <a:close/>
                <a:moveTo>
                  <a:pt x="37" y="116"/>
                </a:moveTo>
                <a:cubicBezTo>
                  <a:pt x="39" y="116"/>
                  <a:pt x="41" y="114"/>
                  <a:pt x="41" y="112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1"/>
                  <a:pt x="39" y="99"/>
                  <a:pt x="37" y="99"/>
                </a:cubicBezTo>
                <a:cubicBezTo>
                  <a:pt x="33" y="99"/>
                  <a:pt x="33" y="99"/>
                  <a:pt x="33" y="99"/>
                </a:cubicBezTo>
                <a:cubicBezTo>
                  <a:pt x="30" y="99"/>
                  <a:pt x="28" y="101"/>
                  <a:pt x="28" y="104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4"/>
                  <a:pt x="30" y="116"/>
                  <a:pt x="33" y="116"/>
                </a:cubicBezTo>
                <a:lnTo>
                  <a:pt x="37" y="116"/>
                </a:lnTo>
                <a:close/>
                <a:moveTo>
                  <a:pt x="98" y="116"/>
                </a:moveTo>
                <a:cubicBezTo>
                  <a:pt x="101" y="116"/>
                  <a:pt x="102" y="114"/>
                  <a:pt x="102" y="112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1"/>
                  <a:pt x="101" y="99"/>
                  <a:pt x="98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92" y="99"/>
                  <a:pt x="90" y="101"/>
                  <a:pt x="90" y="104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0" y="114"/>
                  <a:pt x="92" y="116"/>
                  <a:pt x="94" y="116"/>
                </a:cubicBezTo>
                <a:lnTo>
                  <a:pt x="98" y="116"/>
                </a:lnTo>
                <a:close/>
                <a:moveTo>
                  <a:pt x="119" y="38"/>
                </a:moveTo>
                <a:cubicBezTo>
                  <a:pt x="98" y="38"/>
                  <a:pt x="98" y="38"/>
                  <a:pt x="98" y="38"/>
                </a:cubicBezTo>
                <a:cubicBezTo>
                  <a:pt x="94" y="0"/>
                  <a:pt x="37" y="0"/>
                  <a:pt x="3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43"/>
                  <a:pt x="0" y="50"/>
                </a:cubicBezTo>
                <a:cubicBezTo>
                  <a:pt x="0" y="62"/>
                  <a:pt x="0" y="56"/>
                  <a:pt x="0" y="69"/>
                </a:cubicBezTo>
                <a:cubicBezTo>
                  <a:pt x="0" y="75"/>
                  <a:pt x="4" y="85"/>
                  <a:pt x="10" y="90"/>
                </a:cubicBezTo>
                <a:cubicBezTo>
                  <a:pt x="15" y="94"/>
                  <a:pt x="20" y="97"/>
                  <a:pt x="26" y="99"/>
                </a:cubicBezTo>
                <a:cubicBezTo>
                  <a:pt x="27" y="97"/>
                  <a:pt x="30" y="95"/>
                  <a:pt x="33" y="95"/>
                </a:cubicBezTo>
                <a:cubicBezTo>
                  <a:pt x="37" y="95"/>
                  <a:pt x="37" y="95"/>
                  <a:pt x="37" y="95"/>
                </a:cubicBezTo>
                <a:cubicBezTo>
                  <a:pt x="41" y="95"/>
                  <a:pt x="45" y="99"/>
                  <a:pt x="45" y="104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8" y="109"/>
                  <a:pt x="72" y="109"/>
                  <a:pt x="86" y="10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99"/>
                  <a:pt x="90" y="95"/>
                  <a:pt x="94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101" y="95"/>
                  <a:pt x="104" y="97"/>
                  <a:pt x="105" y="99"/>
                </a:cubicBezTo>
                <a:cubicBezTo>
                  <a:pt x="110" y="97"/>
                  <a:pt x="116" y="94"/>
                  <a:pt x="120" y="90"/>
                </a:cubicBezTo>
                <a:cubicBezTo>
                  <a:pt x="127" y="85"/>
                  <a:pt x="131" y="75"/>
                  <a:pt x="131" y="69"/>
                </a:cubicBezTo>
                <a:cubicBezTo>
                  <a:pt x="131" y="56"/>
                  <a:pt x="131" y="62"/>
                  <a:pt x="131" y="50"/>
                </a:cubicBezTo>
                <a:cubicBezTo>
                  <a:pt x="131" y="43"/>
                  <a:pt x="126" y="38"/>
                  <a:pt x="119" y="38"/>
                </a:cubicBezTo>
                <a:close/>
                <a:moveTo>
                  <a:pt x="46" y="38"/>
                </a:moveTo>
                <a:cubicBezTo>
                  <a:pt x="50" y="16"/>
                  <a:pt x="81" y="16"/>
                  <a:pt x="85" y="38"/>
                </a:cubicBezTo>
                <a:lnTo>
                  <a:pt x="46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65" name="Freeform 52"/>
          <p:cNvSpPr>
            <a:spLocks noEditPoints="1"/>
          </p:cNvSpPr>
          <p:nvPr/>
        </p:nvSpPr>
        <p:spPr>
          <a:xfrm>
            <a:off x="6824663" y="2659063"/>
            <a:ext cx="642937" cy="714375"/>
          </a:xfrm>
          <a:custGeom>
            <a:avLst/>
            <a:gdLst/>
            <a:ahLst/>
            <a:cxnLst>
              <a:cxn ang="0">
                <a:pos x="606918" y="613125"/>
              </a:cxn>
              <a:cxn ang="0">
                <a:pos x="586518" y="652500"/>
              </a:cxn>
              <a:cxn ang="0">
                <a:pos x="555917" y="675000"/>
              </a:cxn>
              <a:cxn ang="0">
                <a:pos x="642620" y="714375"/>
              </a:cxn>
              <a:cxn ang="0">
                <a:pos x="606918" y="613125"/>
              </a:cxn>
              <a:cxn ang="0">
                <a:pos x="591618" y="568125"/>
              </a:cxn>
              <a:cxn ang="0">
                <a:pos x="566117" y="500625"/>
              </a:cxn>
              <a:cxn ang="0">
                <a:pos x="525316" y="585000"/>
              </a:cxn>
              <a:cxn ang="0">
                <a:pos x="494715" y="613125"/>
              </a:cxn>
              <a:cxn ang="0">
                <a:pos x="494715" y="613125"/>
              </a:cxn>
              <a:cxn ang="0">
                <a:pos x="494715" y="613125"/>
              </a:cxn>
              <a:cxn ang="0">
                <a:pos x="448813" y="630000"/>
              </a:cxn>
              <a:cxn ang="0">
                <a:pos x="515116" y="658125"/>
              </a:cxn>
              <a:cxn ang="0">
                <a:pos x="571217" y="635625"/>
              </a:cxn>
              <a:cxn ang="0">
                <a:pos x="591618" y="568125"/>
              </a:cxn>
              <a:cxn ang="0">
                <a:pos x="535516" y="528750"/>
              </a:cxn>
              <a:cxn ang="0">
                <a:pos x="535516" y="466875"/>
              </a:cxn>
              <a:cxn ang="0">
                <a:pos x="209106" y="106875"/>
              </a:cxn>
              <a:cxn ang="0">
                <a:pos x="209106" y="168750"/>
              </a:cxn>
              <a:cxn ang="0">
                <a:pos x="535516" y="528750"/>
              </a:cxn>
              <a:cxn ang="0">
                <a:pos x="153004" y="168750"/>
              </a:cxn>
              <a:cxn ang="0">
                <a:pos x="183605" y="73125"/>
              </a:cxn>
              <a:cxn ang="0">
                <a:pos x="183605" y="73125"/>
              </a:cxn>
              <a:cxn ang="0">
                <a:pos x="137704" y="22500"/>
              </a:cxn>
              <a:cxn ang="0">
                <a:pos x="45901" y="50625"/>
              </a:cxn>
              <a:cxn ang="0">
                <a:pos x="20400" y="151875"/>
              </a:cxn>
              <a:cxn ang="0">
                <a:pos x="66302" y="202500"/>
              </a:cxn>
              <a:cxn ang="0">
                <a:pos x="66302" y="202500"/>
              </a:cxn>
              <a:cxn ang="0">
                <a:pos x="153004" y="168750"/>
              </a:cxn>
              <a:cxn ang="0">
                <a:pos x="163205" y="219375"/>
              </a:cxn>
              <a:cxn ang="0">
                <a:pos x="489615" y="579375"/>
              </a:cxn>
              <a:cxn ang="0">
                <a:pos x="510015" y="568125"/>
              </a:cxn>
              <a:cxn ang="0">
                <a:pos x="520216" y="545625"/>
              </a:cxn>
              <a:cxn ang="0">
                <a:pos x="193806" y="185625"/>
              </a:cxn>
              <a:cxn ang="0">
                <a:pos x="183605" y="208125"/>
              </a:cxn>
              <a:cxn ang="0">
                <a:pos x="163205" y="219375"/>
              </a:cxn>
              <a:cxn ang="0">
                <a:pos x="147904" y="236250"/>
              </a:cxn>
              <a:cxn ang="0">
                <a:pos x="91802" y="241875"/>
              </a:cxn>
              <a:cxn ang="0">
                <a:pos x="418213" y="601875"/>
              </a:cxn>
              <a:cxn ang="0">
                <a:pos x="474314" y="596250"/>
              </a:cxn>
              <a:cxn ang="0">
                <a:pos x="147904" y="236250"/>
              </a:cxn>
            </a:cxnLst>
            <a:rect l="0" t="0" r="0" b="0"/>
            <a:pathLst>
              <a:path w="126" h="127">
                <a:moveTo>
                  <a:pt x="119" y="109"/>
                </a:moveTo>
                <a:cubicBezTo>
                  <a:pt x="119" y="111"/>
                  <a:pt x="118" y="114"/>
                  <a:pt x="115" y="116"/>
                </a:cubicBezTo>
                <a:cubicBezTo>
                  <a:pt x="113" y="118"/>
                  <a:pt x="111" y="120"/>
                  <a:pt x="109" y="120"/>
                </a:cubicBezTo>
                <a:cubicBezTo>
                  <a:pt x="126" y="127"/>
                  <a:pt x="126" y="127"/>
                  <a:pt x="126" y="127"/>
                </a:cubicBezTo>
                <a:lnTo>
                  <a:pt x="119" y="109"/>
                </a:lnTo>
                <a:close/>
                <a:moveTo>
                  <a:pt x="116" y="101"/>
                </a:moveTo>
                <a:cubicBezTo>
                  <a:pt x="111" y="89"/>
                  <a:pt x="111" y="89"/>
                  <a:pt x="111" y="89"/>
                </a:cubicBezTo>
                <a:cubicBezTo>
                  <a:pt x="111" y="93"/>
                  <a:pt x="108" y="99"/>
                  <a:pt x="103" y="104"/>
                </a:cubicBezTo>
                <a:cubicBezTo>
                  <a:pt x="101" y="106"/>
                  <a:pt x="99" y="108"/>
                  <a:pt x="97" y="10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4" y="111"/>
                  <a:pt x="91" y="112"/>
                  <a:pt x="88" y="112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4" y="117"/>
                  <a:pt x="110" y="116"/>
                  <a:pt x="112" y="113"/>
                </a:cubicBezTo>
                <a:cubicBezTo>
                  <a:pt x="115" y="110"/>
                  <a:pt x="116" y="104"/>
                  <a:pt x="116" y="101"/>
                </a:cubicBezTo>
                <a:close/>
                <a:moveTo>
                  <a:pt x="105" y="94"/>
                </a:moveTo>
                <a:cubicBezTo>
                  <a:pt x="107" y="90"/>
                  <a:pt x="108" y="85"/>
                  <a:pt x="105" y="83"/>
                </a:cubicBezTo>
                <a:cubicBezTo>
                  <a:pt x="41" y="19"/>
                  <a:pt x="41" y="19"/>
                  <a:pt x="41" y="19"/>
                </a:cubicBezTo>
                <a:cubicBezTo>
                  <a:pt x="44" y="21"/>
                  <a:pt x="43" y="26"/>
                  <a:pt x="41" y="30"/>
                </a:cubicBezTo>
                <a:lnTo>
                  <a:pt x="105" y="94"/>
                </a:lnTo>
                <a:close/>
                <a:moveTo>
                  <a:pt x="30" y="30"/>
                </a:moveTo>
                <a:cubicBezTo>
                  <a:pt x="36" y="24"/>
                  <a:pt x="39" y="16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27" y="4"/>
                  <a:pt x="27" y="4"/>
                  <a:pt x="27" y="4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6"/>
                  <a:pt x="0" y="24"/>
                  <a:pt x="4" y="27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6" y="39"/>
                  <a:pt x="24" y="36"/>
                  <a:pt x="30" y="30"/>
                </a:cubicBezTo>
                <a:close/>
                <a:moveTo>
                  <a:pt x="32" y="39"/>
                </a:moveTo>
                <a:cubicBezTo>
                  <a:pt x="96" y="103"/>
                  <a:pt x="96" y="103"/>
                  <a:pt x="96" y="103"/>
                </a:cubicBezTo>
                <a:cubicBezTo>
                  <a:pt x="97" y="102"/>
                  <a:pt x="99" y="102"/>
                  <a:pt x="100" y="101"/>
                </a:cubicBezTo>
                <a:cubicBezTo>
                  <a:pt x="101" y="100"/>
                  <a:pt x="101" y="99"/>
                  <a:pt x="102" y="97"/>
                </a:cubicBezTo>
                <a:cubicBezTo>
                  <a:pt x="38" y="33"/>
                  <a:pt x="38" y="33"/>
                  <a:pt x="38" y="33"/>
                </a:cubicBezTo>
                <a:cubicBezTo>
                  <a:pt x="37" y="35"/>
                  <a:pt x="37" y="36"/>
                  <a:pt x="36" y="37"/>
                </a:cubicBezTo>
                <a:cubicBezTo>
                  <a:pt x="35" y="38"/>
                  <a:pt x="33" y="38"/>
                  <a:pt x="32" y="39"/>
                </a:cubicBezTo>
                <a:close/>
                <a:moveTo>
                  <a:pt x="29" y="42"/>
                </a:moveTo>
                <a:cubicBezTo>
                  <a:pt x="24" y="44"/>
                  <a:pt x="20" y="45"/>
                  <a:pt x="18" y="4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84" y="109"/>
                  <a:pt x="88" y="108"/>
                  <a:pt x="93" y="106"/>
                </a:cubicBezTo>
                <a:lnTo>
                  <a:pt x="2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半闭框 24"/>
          <p:cNvSpPr/>
          <p:nvPr/>
        </p:nvSpPr>
        <p:spPr>
          <a:xfrm rot="8220000">
            <a:off x="3273425" y="2736850"/>
            <a:ext cx="288925" cy="287338"/>
          </a:xfrm>
          <a:prstGeom prst="halfFrame">
            <a:avLst>
              <a:gd name="adj1" fmla="val 6047"/>
              <a:gd name="adj2" fmla="val 5984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半闭框 25"/>
          <p:cNvSpPr/>
          <p:nvPr/>
        </p:nvSpPr>
        <p:spPr>
          <a:xfrm rot="8220000">
            <a:off x="5689600" y="2736850"/>
            <a:ext cx="287338" cy="287338"/>
          </a:xfrm>
          <a:prstGeom prst="halfFrame">
            <a:avLst>
              <a:gd name="adj1" fmla="val 6047"/>
              <a:gd name="adj2" fmla="val 5984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半闭框 26"/>
          <p:cNvSpPr/>
          <p:nvPr/>
        </p:nvSpPr>
        <p:spPr>
          <a:xfrm rot="8220000">
            <a:off x="8124825" y="2736850"/>
            <a:ext cx="288925" cy="288925"/>
          </a:xfrm>
          <a:prstGeom prst="halfFrame">
            <a:avLst>
              <a:gd name="adj1" fmla="val 6047"/>
              <a:gd name="adj2" fmla="val 5984"/>
            </a:avLst>
          </a:prstGeom>
          <a:solidFill>
            <a:srgbClr val="21507D"/>
          </a:solidFill>
          <a:ln>
            <a:solidFill>
              <a:srgbClr val="215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9469" name="组合 51"/>
          <p:cNvGrpSpPr/>
          <p:nvPr/>
        </p:nvGrpSpPr>
        <p:grpSpPr>
          <a:xfrm>
            <a:off x="1300163" y="4035424"/>
            <a:ext cx="1967547" cy="1048385"/>
            <a:chOff x="2046" y="6253"/>
            <a:chExt cx="3099" cy="1650"/>
          </a:xfrm>
        </p:grpSpPr>
        <p:sp>
          <p:nvSpPr>
            <p:cNvPr id="19470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solidFill>
              <a:srgbClr val="21507D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9471" name="文本框 50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19472" name="组合 52"/>
          <p:cNvGrpSpPr/>
          <p:nvPr/>
        </p:nvGrpSpPr>
        <p:grpSpPr>
          <a:xfrm>
            <a:off x="3713163" y="4035424"/>
            <a:ext cx="1969135" cy="1048385"/>
            <a:chOff x="2046" y="6253"/>
            <a:chExt cx="3099" cy="1650"/>
          </a:xfrm>
        </p:grpSpPr>
        <p:sp>
          <p:nvSpPr>
            <p:cNvPr id="19473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9474" name="文本框 55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19475" name="组合 56"/>
          <p:cNvGrpSpPr/>
          <p:nvPr/>
        </p:nvGrpSpPr>
        <p:grpSpPr>
          <a:xfrm>
            <a:off x="6142038" y="4035424"/>
            <a:ext cx="1969135" cy="1048385"/>
            <a:chOff x="2046" y="6253"/>
            <a:chExt cx="3099" cy="1650"/>
          </a:xfrm>
        </p:grpSpPr>
        <p:sp>
          <p:nvSpPr>
            <p:cNvPr id="19476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solidFill>
              <a:srgbClr val="21507D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9477" name="文本框 58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19478" name="组合 59"/>
          <p:cNvGrpSpPr/>
          <p:nvPr/>
        </p:nvGrpSpPr>
        <p:grpSpPr>
          <a:xfrm>
            <a:off x="8629650" y="4035424"/>
            <a:ext cx="1967548" cy="1048385"/>
            <a:chOff x="2046" y="6253"/>
            <a:chExt cx="3099" cy="1650"/>
          </a:xfrm>
        </p:grpSpPr>
        <p:sp>
          <p:nvSpPr>
            <p:cNvPr id="19479" name="TextBox 9"/>
            <p:cNvSpPr txBox="1"/>
            <p:nvPr/>
          </p:nvSpPr>
          <p:spPr>
            <a:xfrm>
              <a:off x="2759" y="6253"/>
              <a:ext cx="167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685800">
                <a:buSzTx/>
              </a:pPr>
              <a:r>
                <a:rPr lang="zh-CN" altLang="en-US" sz="2400" b="1" baseline="-30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9480" name="文本框 61"/>
            <p:cNvSpPr txBox="1"/>
            <p:nvPr/>
          </p:nvSpPr>
          <p:spPr>
            <a:xfrm>
              <a:off x="2046" y="6814"/>
              <a:ext cx="3099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80808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sp>
        <p:nvSpPr>
          <p:cNvPr id="19481" name="文本框 4"/>
          <p:cNvSpPr txBox="1"/>
          <p:nvPr/>
        </p:nvSpPr>
        <p:spPr>
          <a:xfrm>
            <a:off x="1898650" y="2044700"/>
            <a:ext cx="77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</a:p>
        </p:txBody>
      </p:sp>
      <p:sp>
        <p:nvSpPr>
          <p:cNvPr id="19482" name="文本框 5"/>
          <p:cNvSpPr txBox="1"/>
          <p:nvPr/>
        </p:nvSpPr>
        <p:spPr>
          <a:xfrm>
            <a:off x="4311650" y="2044700"/>
            <a:ext cx="77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24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②</a:t>
            </a:r>
          </a:p>
        </p:txBody>
      </p:sp>
      <p:sp>
        <p:nvSpPr>
          <p:cNvPr id="19483" name="文本框 8"/>
          <p:cNvSpPr txBox="1"/>
          <p:nvPr/>
        </p:nvSpPr>
        <p:spPr>
          <a:xfrm>
            <a:off x="6740525" y="2044700"/>
            <a:ext cx="77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③</a:t>
            </a:r>
          </a:p>
        </p:txBody>
      </p:sp>
      <p:sp>
        <p:nvSpPr>
          <p:cNvPr id="19484" name="文本框 9"/>
          <p:cNvSpPr txBox="1"/>
          <p:nvPr/>
        </p:nvSpPr>
        <p:spPr>
          <a:xfrm>
            <a:off x="9228138" y="2044700"/>
            <a:ext cx="77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24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④</a:t>
            </a:r>
          </a:p>
        </p:txBody>
      </p:sp>
      <p:grpSp>
        <p:nvGrpSpPr>
          <p:cNvPr id="32797" name="Group 21"/>
          <p:cNvGrpSpPr/>
          <p:nvPr/>
        </p:nvGrpSpPr>
        <p:grpSpPr>
          <a:xfrm>
            <a:off x="9276398" y="2766060"/>
            <a:ext cx="675006" cy="593725"/>
            <a:chOff x="0" y="0"/>
            <a:chExt cx="236" cy="208"/>
          </a:xfrm>
          <a:solidFill>
            <a:srgbClr val="21507D"/>
          </a:solidFill>
        </p:grpSpPr>
        <p:sp>
          <p:nvSpPr>
            <p:cNvPr id="32798" name="Freeform 22"/>
            <p:cNvSpPr>
              <a:spLocks noEditPoints="1"/>
            </p:cNvSpPr>
            <p:nvPr/>
          </p:nvSpPr>
          <p:spPr>
            <a:xfrm>
              <a:off x="0" y="45"/>
              <a:ext cx="193" cy="163"/>
            </a:xfrm>
            <a:custGeom>
              <a:avLst/>
              <a:gdLst/>
              <a:ahLst/>
              <a:cxnLst>
                <a:cxn ang="0">
                  <a:pos x="170530" y="0"/>
                </a:cxn>
                <a:cxn ang="0">
                  <a:pos x="8320" y="0"/>
                </a:cxn>
                <a:cxn ang="0">
                  <a:pos x="0" y="8689"/>
                </a:cxn>
                <a:cxn ang="0">
                  <a:pos x="0" y="149480"/>
                </a:cxn>
                <a:cxn ang="0">
                  <a:pos x="8320" y="157956"/>
                </a:cxn>
                <a:cxn ang="0">
                  <a:pos x="170530" y="157956"/>
                </a:cxn>
                <a:cxn ang="0">
                  <a:pos x="181731" y="149480"/>
                </a:cxn>
                <a:cxn ang="0">
                  <a:pos x="181731" y="91096"/>
                </a:cxn>
                <a:cxn ang="0">
                  <a:pos x="181731" y="66865"/>
                </a:cxn>
                <a:cxn ang="0">
                  <a:pos x="181731" y="8689"/>
                </a:cxn>
                <a:cxn ang="0">
                  <a:pos x="170530" y="0"/>
                </a:cxn>
                <a:cxn ang="0">
                  <a:pos x="19582" y="139559"/>
                </a:cxn>
                <a:cxn ang="0">
                  <a:pos x="19582" y="20526"/>
                </a:cxn>
                <a:cxn ang="0">
                  <a:pos x="162002" y="20526"/>
                </a:cxn>
                <a:cxn ang="0">
                  <a:pos x="162002" y="57017"/>
                </a:cxn>
                <a:cxn ang="0">
                  <a:pos x="142149" y="57017"/>
                </a:cxn>
                <a:cxn ang="0">
                  <a:pos x="121712" y="80472"/>
                </a:cxn>
                <a:cxn ang="0">
                  <a:pos x="142149" y="100996"/>
                </a:cxn>
                <a:cxn ang="0">
                  <a:pos x="162002" y="100996"/>
                </a:cxn>
                <a:cxn ang="0">
                  <a:pos x="162002" y="139559"/>
                </a:cxn>
                <a:cxn ang="0">
                  <a:pos x="19582" y="139559"/>
                </a:cxn>
              </a:cxnLst>
              <a:rect l="0" t="0" r="0" b="0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99" name="Freeform 23"/>
            <p:cNvSpPr/>
            <p:nvPr/>
          </p:nvSpPr>
          <p:spPr>
            <a:xfrm>
              <a:off x="44" y="0"/>
              <a:ext cx="192" cy="165"/>
            </a:xfrm>
            <a:custGeom>
              <a:avLst/>
              <a:gdLst/>
              <a:ahLst/>
              <a:cxnLst>
                <a:cxn ang="0">
                  <a:pos x="182500" y="0"/>
                </a:cxn>
                <a:cxn ang="0">
                  <a:pos x="8894" y="0"/>
                </a:cxn>
                <a:cxn ang="0">
                  <a:pos x="0" y="8368"/>
                </a:cxn>
                <a:cxn ang="0">
                  <a:pos x="8894" y="19725"/>
                </a:cxn>
                <a:cxn ang="0">
                  <a:pos x="172402" y="19725"/>
                </a:cxn>
                <a:cxn ang="0">
                  <a:pos x="172402" y="145959"/>
                </a:cxn>
                <a:cxn ang="0">
                  <a:pos x="182500" y="157250"/>
                </a:cxn>
                <a:cxn ang="0">
                  <a:pos x="191410" y="145959"/>
                </a:cxn>
                <a:cxn ang="0">
                  <a:pos x="191410" y="8368"/>
                </a:cxn>
                <a:cxn ang="0">
                  <a:pos x="182500" y="0"/>
                </a:cxn>
              </a:cxnLst>
              <a:rect l="0" t="0" r="0" b="0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800" name="Group 24"/>
          <p:cNvGrpSpPr/>
          <p:nvPr/>
        </p:nvGrpSpPr>
        <p:grpSpPr>
          <a:xfrm>
            <a:off x="4356417" y="2754630"/>
            <a:ext cx="681990" cy="676910"/>
            <a:chOff x="0" y="0"/>
            <a:chExt cx="239" cy="237"/>
          </a:xfrm>
          <a:solidFill>
            <a:srgbClr val="21507D"/>
          </a:solidFill>
        </p:grpSpPr>
        <p:sp>
          <p:nvSpPr>
            <p:cNvPr id="32801" name="Freeform 25"/>
            <p:cNvSpPr/>
            <p:nvPr/>
          </p:nvSpPr>
          <p:spPr>
            <a:xfrm>
              <a:off x="0" y="22"/>
              <a:ext cx="217" cy="215"/>
            </a:xfrm>
            <a:custGeom>
              <a:avLst/>
              <a:gdLst/>
              <a:ahLst/>
              <a:cxnLst>
                <a:cxn ang="0">
                  <a:pos x="196668" y="94075"/>
                </a:cxn>
                <a:cxn ang="0">
                  <a:pos x="187689" y="102765"/>
                </a:cxn>
                <a:cxn ang="0">
                  <a:pos x="187689" y="153210"/>
                </a:cxn>
                <a:cxn ang="0">
                  <a:pos x="165000" y="185429"/>
                </a:cxn>
                <a:cxn ang="0">
                  <a:pos x="153089" y="188172"/>
                </a:cxn>
                <a:cxn ang="0">
                  <a:pos x="54377" y="188172"/>
                </a:cxn>
                <a:cxn ang="0">
                  <a:pos x="20301" y="153210"/>
                </a:cxn>
                <a:cxn ang="0">
                  <a:pos x="20301" y="55496"/>
                </a:cxn>
                <a:cxn ang="0">
                  <a:pos x="54377" y="18410"/>
                </a:cxn>
                <a:cxn ang="0">
                  <a:pos x="103535" y="18410"/>
                </a:cxn>
                <a:cxn ang="0">
                  <a:pos x="112944" y="8692"/>
                </a:cxn>
                <a:cxn ang="0">
                  <a:pos x="103535" y="0"/>
                </a:cxn>
                <a:cxn ang="0">
                  <a:pos x="54377" y="0"/>
                </a:cxn>
                <a:cxn ang="0">
                  <a:pos x="0" y="55496"/>
                </a:cxn>
                <a:cxn ang="0">
                  <a:pos x="0" y="153210"/>
                </a:cxn>
                <a:cxn ang="0">
                  <a:pos x="54377" y="208708"/>
                </a:cxn>
                <a:cxn ang="0">
                  <a:pos x="153089" y="208708"/>
                </a:cxn>
                <a:cxn ang="0">
                  <a:pos x="171355" y="203839"/>
                </a:cxn>
                <a:cxn ang="0">
                  <a:pos x="207990" y="153210"/>
                </a:cxn>
                <a:cxn ang="0">
                  <a:pos x="207990" y="102765"/>
                </a:cxn>
                <a:cxn ang="0">
                  <a:pos x="196668" y="94075"/>
                </a:cxn>
              </a:cxnLst>
              <a:rect l="0" t="0" r="0" b="0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02" name="Freeform 26"/>
            <p:cNvSpPr>
              <a:spLocks noEditPoints="1"/>
            </p:cNvSpPr>
            <p:nvPr/>
          </p:nvSpPr>
          <p:spPr>
            <a:xfrm>
              <a:off x="135" y="0"/>
              <a:ext cx="104" cy="104"/>
            </a:xfrm>
            <a:custGeom>
              <a:avLst/>
              <a:gdLst/>
              <a:ahLst/>
              <a:cxnLst>
                <a:cxn ang="0">
                  <a:pos x="50745" y="0"/>
                </a:cxn>
                <a:cxn ang="0">
                  <a:pos x="0" y="50745"/>
                </a:cxn>
                <a:cxn ang="0">
                  <a:pos x="50745" y="101282"/>
                </a:cxn>
                <a:cxn ang="0">
                  <a:pos x="101282" y="50745"/>
                </a:cxn>
                <a:cxn ang="0">
                  <a:pos x="50745" y="0"/>
                </a:cxn>
                <a:cxn ang="0">
                  <a:pos x="50745" y="80711"/>
                </a:cxn>
                <a:cxn ang="0">
                  <a:pos x="18514" y="50745"/>
                </a:cxn>
                <a:cxn ang="0">
                  <a:pos x="50745" y="18514"/>
                </a:cxn>
                <a:cxn ang="0">
                  <a:pos x="80711" y="50745"/>
                </a:cxn>
                <a:cxn ang="0">
                  <a:pos x="50745" y="80711"/>
                </a:cxn>
              </a:cxnLst>
              <a:rect l="0" t="0" r="0" b="0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03" name="Freeform 27"/>
            <p:cNvSpPr/>
            <p:nvPr/>
          </p:nvSpPr>
          <p:spPr>
            <a:xfrm>
              <a:off x="80" y="97"/>
              <a:ext cx="57" cy="21"/>
            </a:xfrm>
            <a:custGeom>
              <a:avLst/>
              <a:gdLst/>
              <a:ahLst/>
              <a:cxnLst>
                <a:cxn ang="0">
                  <a:pos x="0" y="7889"/>
                </a:cxn>
                <a:cxn ang="0">
                  <a:pos x="12405" y="18408"/>
                </a:cxn>
                <a:cxn ang="0">
                  <a:pos x="48685" y="18408"/>
                </a:cxn>
                <a:cxn ang="0">
                  <a:pos x="57591" y="7889"/>
                </a:cxn>
                <a:cxn ang="0">
                  <a:pos x="48685" y="0"/>
                </a:cxn>
                <a:cxn ang="0">
                  <a:pos x="12405" y="0"/>
                </a:cxn>
                <a:cxn ang="0">
                  <a:pos x="0" y="7889"/>
                </a:cxn>
              </a:cxnLst>
              <a:rect l="0" t="0" r="0" b="0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04" name="Freeform 28"/>
            <p:cNvSpPr/>
            <p:nvPr/>
          </p:nvSpPr>
          <p:spPr>
            <a:xfrm>
              <a:off x="80" y="140"/>
              <a:ext cx="57" cy="21"/>
            </a:xfrm>
            <a:custGeom>
              <a:avLst/>
              <a:gdLst/>
              <a:ahLst/>
              <a:cxnLst>
                <a:cxn ang="0">
                  <a:pos x="48685" y="0"/>
                </a:cxn>
                <a:cxn ang="0">
                  <a:pos x="12405" y="0"/>
                </a:cxn>
                <a:cxn ang="0">
                  <a:pos x="0" y="7889"/>
                </a:cxn>
                <a:cxn ang="0">
                  <a:pos x="12405" y="18408"/>
                </a:cxn>
                <a:cxn ang="0">
                  <a:pos x="48685" y="18408"/>
                </a:cxn>
                <a:cxn ang="0">
                  <a:pos x="57591" y="7889"/>
                </a:cxn>
                <a:cxn ang="0">
                  <a:pos x="48685" y="0"/>
                </a:cxn>
              </a:cxnLst>
              <a:rect l="0" t="0" r="0" b="0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5"/>
          <p:cNvSpPr txBox="1"/>
          <p:nvPr/>
        </p:nvSpPr>
        <p:spPr>
          <a:xfrm>
            <a:off x="857250" y="255588"/>
            <a:ext cx="34290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3200" b="1" u="sng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自我评价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271463" y="342900"/>
            <a:ext cx="511175" cy="454025"/>
          </a:xfrm>
          <a:prstGeom prst="triangle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21507" name="组合 4"/>
          <p:cNvGrpSpPr/>
          <p:nvPr/>
        </p:nvGrpSpPr>
        <p:grpSpPr>
          <a:xfrm>
            <a:off x="2024063" y="1989138"/>
            <a:ext cx="2071687" cy="1809750"/>
            <a:chOff x="2578" y="3241"/>
            <a:chExt cx="3262" cy="2850"/>
          </a:xfrm>
        </p:grpSpPr>
        <p:sp>
          <p:nvSpPr>
            <p:cNvPr id="21508" name="Freeform 234"/>
            <p:cNvSpPr/>
            <p:nvPr/>
          </p:nvSpPr>
          <p:spPr>
            <a:xfrm rot="-5400000">
              <a:off x="2784" y="3035"/>
              <a:ext cx="2850" cy="326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26" h="540">
                  <a:moveTo>
                    <a:pt x="38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1" y="426"/>
                    <a:pt x="381" y="426"/>
                    <a:pt x="381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1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21507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09" name="TextBox 1"/>
            <p:cNvSpPr/>
            <p:nvPr/>
          </p:nvSpPr>
          <p:spPr>
            <a:xfrm>
              <a:off x="2614" y="3709"/>
              <a:ext cx="2532" cy="21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  <a:endParaRPr lang="en-US" altLang="zh-CN" sz="12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endParaRPr lang="zh-CN" altLang="en-US" sz="12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23745" y="4184650"/>
            <a:ext cx="2071370" cy="1809750"/>
            <a:chOff x="2578" y="3241"/>
            <a:chExt cx="3262" cy="2850"/>
          </a:xfrm>
          <a:solidFill>
            <a:srgbClr val="21507D"/>
          </a:solidFill>
        </p:grpSpPr>
        <p:sp>
          <p:nvSpPr>
            <p:cNvPr id="10" name="Freeform 234"/>
            <p:cNvSpPr/>
            <p:nvPr/>
          </p:nvSpPr>
          <p:spPr>
            <a:xfrm rot="16200000">
              <a:off x="2784" y="3035"/>
              <a:ext cx="2850" cy="32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26" h="540">
                  <a:moveTo>
                    <a:pt x="38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1" y="426"/>
                    <a:pt x="381" y="426"/>
                    <a:pt x="381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1" y="0"/>
                  </a:cubicBezTo>
                  <a:close/>
                </a:path>
              </a:pathLst>
            </a:custGeom>
            <a:grpFill/>
            <a:ln w="38100" cap="flat" cmpd="sng">
              <a:solidFill>
                <a:srgbClr val="21507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fontAlgn="base"/>
              <a:endParaRPr lang="zh-CN" altLang="en-US" strike="noStrike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"/>
            <p:cNvSpPr/>
            <p:nvPr/>
          </p:nvSpPr>
          <p:spPr>
            <a:xfrm>
              <a:off x="2614" y="3709"/>
              <a:ext cx="2533" cy="2176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  <a:endParaRPr lang="en-US" altLang="zh-CN" sz="1200" strike="noStrike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/>
              <a:endParaRPr lang="zh-CN" altLang="en-US" sz="1200" strike="noStrike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92440" y="2072005"/>
            <a:ext cx="2076450" cy="1809750"/>
            <a:chOff x="10416" y="3241"/>
            <a:chExt cx="3270" cy="2850"/>
          </a:xfrm>
          <a:solidFill>
            <a:srgbClr val="21507D"/>
          </a:solidFill>
        </p:grpSpPr>
        <p:sp>
          <p:nvSpPr>
            <p:cNvPr id="17" name="Freeform 234"/>
            <p:cNvSpPr/>
            <p:nvPr/>
          </p:nvSpPr>
          <p:spPr>
            <a:xfrm rot="5400000" flipH="1">
              <a:off x="10622" y="3035"/>
              <a:ext cx="2850" cy="32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26" h="540">
                  <a:moveTo>
                    <a:pt x="38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1" y="426"/>
                    <a:pt x="381" y="426"/>
                    <a:pt x="381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1" y="0"/>
                  </a:cubicBezTo>
                  <a:close/>
                </a:path>
              </a:pathLst>
            </a:custGeom>
            <a:grpFill/>
            <a:ln w="38100" cap="flat" cmpd="sng">
              <a:solidFill>
                <a:srgbClr val="21507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fontAlgn="base"/>
              <a:endParaRPr lang="zh-CN" altLang="en-US" strike="noStrike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1"/>
            <p:cNvSpPr/>
            <p:nvPr/>
          </p:nvSpPr>
          <p:spPr>
            <a:xfrm>
              <a:off x="11154" y="3709"/>
              <a:ext cx="2533" cy="2176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  <a:endParaRPr lang="en-US" altLang="zh-CN" sz="1200" strike="noStrike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 fontAlgn="base"/>
              <a:endParaRPr lang="zh-CN" altLang="en-US" sz="1200" strike="noStrike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12" name="组合 26"/>
          <p:cNvGrpSpPr/>
          <p:nvPr/>
        </p:nvGrpSpPr>
        <p:grpSpPr>
          <a:xfrm>
            <a:off x="8093075" y="4267200"/>
            <a:ext cx="2076450" cy="1809750"/>
            <a:chOff x="10416" y="6698"/>
            <a:chExt cx="3270" cy="2850"/>
          </a:xfrm>
        </p:grpSpPr>
        <p:sp>
          <p:nvSpPr>
            <p:cNvPr id="21513" name="Freeform 234"/>
            <p:cNvSpPr/>
            <p:nvPr/>
          </p:nvSpPr>
          <p:spPr>
            <a:xfrm rot="5400000" flipH="1">
              <a:off x="10621" y="6491"/>
              <a:ext cx="2850" cy="32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426" h="540">
                  <a:moveTo>
                    <a:pt x="38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1" y="426"/>
                    <a:pt x="381" y="426"/>
                    <a:pt x="381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1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21507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4" name="TextBox 1"/>
            <p:cNvSpPr/>
            <p:nvPr/>
          </p:nvSpPr>
          <p:spPr>
            <a:xfrm>
              <a:off x="11154" y="7166"/>
              <a:ext cx="2533" cy="21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  <a:endParaRPr lang="en-US" altLang="zh-CN" sz="12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21507D"/>
                  </a:solidFill>
                  <a:latin typeface="+mn-lt"/>
                  <a:ea typeface="+mn-ea"/>
                  <a:cs typeface="+mn-ea"/>
                  <a:sym typeface="+mn-lt"/>
                </a:rPr>
                <a:t>请输入您想要的文字</a:t>
              </a:r>
            </a:p>
            <a:p>
              <a:endParaRPr lang="zh-CN" altLang="en-US" sz="1200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15" name="组合 38"/>
          <p:cNvGrpSpPr/>
          <p:nvPr/>
        </p:nvGrpSpPr>
        <p:grpSpPr>
          <a:xfrm>
            <a:off x="4678363" y="2616200"/>
            <a:ext cx="2835275" cy="2833688"/>
            <a:chOff x="7368" y="4119"/>
            <a:chExt cx="4464" cy="4464"/>
          </a:xfrm>
        </p:grpSpPr>
        <p:sp>
          <p:nvSpPr>
            <p:cNvPr id="30" name="椭圆 29"/>
            <p:cNvSpPr/>
            <p:nvPr/>
          </p:nvSpPr>
          <p:spPr>
            <a:xfrm>
              <a:off x="7685" y="4436"/>
              <a:ext cx="3830" cy="3830"/>
            </a:xfrm>
            <a:prstGeom prst="ellipse">
              <a:avLst/>
            </a:prstGeom>
            <a:solidFill>
              <a:srgbClr val="215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368" y="4119"/>
              <a:ext cx="4464" cy="4464"/>
            </a:xfrm>
            <a:prstGeom prst="ellipse">
              <a:avLst/>
            </a:prstGeom>
            <a:noFill/>
            <a:ln>
              <a:solidFill>
                <a:srgbClr val="21507D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1507D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653" y="5492"/>
              <a:ext cx="1894" cy="1717"/>
              <a:chOff x="14962" y="918"/>
              <a:chExt cx="822" cy="744"/>
            </a:xfrm>
            <a:solidFill>
              <a:schemeClr val="bg1"/>
            </a:solidFill>
          </p:grpSpPr>
          <p:sp>
            <p:nvSpPr>
              <p:cNvPr id="33" name="Rectangle 83"/>
              <p:cNvSpPr>
                <a:spLocks noChangeArrowheads="1"/>
              </p:cNvSpPr>
              <p:nvPr/>
            </p:nvSpPr>
            <p:spPr bwMode="auto">
              <a:xfrm>
                <a:off x="15265" y="1588"/>
                <a:ext cx="217" cy="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en-US" strike="noStrike" noProof="1">
                  <a:solidFill>
                    <a:srgbClr val="7030A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Freeform 84"/>
              <p:cNvSpPr/>
              <p:nvPr/>
            </p:nvSpPr>
            <p:spPr bwMode="auto">
              <a:xfrm>
                <a:off x="15200" y="1640"/>
                <a:ext cx="346" cy="22"/>
              </a:xfrm>
              <a:custGeom>
                <a:avLst/>
                <a:gdLst>
                  <a:gd name="T0" fmla="*/ 77 w 80"/>
                  <a:gd name="T1" fmla="*/ 0 h 5"/>
                  <a:gd name="T2" fmla="*/ 3 w 80"/>
                  <a:gd name="T3" fmla="*/ 0 h 5"/>
                  <a:gd name="T4" fmla="*/ 0 w 80"/>
                  <a:gd name="T5" fmla="*/ 4 h 5"/>
                  <a:gd name="T6" fmla="*/ 0 w 80"/>
                  <a:gd name="T7" fmla="*/ 5 h 5"/>
                  <a:gd name="T8" fmla="*/ 80 w 80"/>
                  <a:gd name="T9" fmla="*/ 5 h 5"/>
                  <a:gd name="T10" fmla="*/ 80 w 80"/>
                  <a:gd name="T11" fmla="*/ 4 h 5"/>
                  <a:gd name="T12" fmla="*/ 77 w 80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5">
                    <a:moveTo>
                      <a:pt x="7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2"/>
                      <a:pt x="79" y="0"/>
                      <a:pt x="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en-US" strike="noStrike" noProof="1">
                  <a:solidFill>
                    <a:srgbClr val="7030A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Freeform 85"/>
              <p:cNvSpPr/>
              <p:nvPr/>
            </p:nvSpPr>
            <p:spPr bwMode="auto">
              <a:xfrm>
                <a:off x="14962" y="979"/>
                <a:ext cx="822" cy="596"/>
              </a:xfrm>
              <a:custGeom>
                <a:avLst/>
                <a:gdLst>
                  <a:gd name="T0" fmla="*/ 185 w 190"/>
                  <a:gd name="T1" fmla="*/ 0 h 138"/>
                  <a:gd name="T2" fmla="*/ 167 w 190"/>
                  <a:gd name="T3" fmla="*/ 0 h 138"/>
                  <a:gd name="T4" fmla="*/ 162 w 190"/>
                  <a:gd name="T5" fmla="*/ 7 h 138"/>
                  <a:gd name="T6" fmla="*/ 158 w 190"/>
                  <a:gd name="T7" fmla="*/ 12 h 138"/>
                  <a:gd name="T8" fmla="*/ 178 w 190"/>
                  <a:gd name="T9" fmla="*/ 12 h 138"/>
                  <a:gd name="T10" fmla="*/ 178 w 190"/>
                  <a:gd name="T11" fmla="*/ 108 h 138"/>
                  <a:gd name="T12" fmla="*/ 12 w 190"/>
                  <a:gd name="T13" fmla="*/ 108 h 138"/>
                  <a:gd name="T14" fmla="*/ 12 w 190"/>
                  <a:gd name="T15" fmla="*/ 12 h 138"/>
                  <a:gd name="T16" fmla="*/ 114 w 190"/>
                  <a:gd name="T17" fmla="*/ 12 h 138"/>
                  <a:gd name="T18" fmla="*/ 130 w 190"/>
                  <a:gd name="T19" fmla="*/ 0 h 138"/>
                  <a:gd name="T20" fmla="*/ 5 w 190"/>
                  <a:gd name="T21" fmla="*/ 0 h 138"/>
                  <a:gd name="T22" fmla="*/ 0 w 190"/>
                  <a:gd name="T23" fmla="*/ 5 h 138"/>
                  <a:gd name="T24" fmla="*/ 0 w 190"/>
                  <a:gd name="T25" fmla="*/ 133 h 138"/>
                  <a:gd name="T26" fmla="*/ 5 w 190"/>
                  <a:gd name="T27" fmla="*/ 138 h 138"/>
                  <a:gd name="T28" fmla="*/ 185 w 190"/>
                  <a:gd name="T29" fmla="*/ 138 h 138"/>
                  <a:gd name="T30" fmla="*/ 190 w 190"/>
                  <a:gd name="T31" fmla="*/ 133 h 138"/>
                  <a:gd name="T32" fmla="*/ 190 w 190"/>
                  <a:gd name="T33" fmla="*/ 5 h 138"/>
                  <a:gd name="T34" fmla="*/ 185 w 190"/>
                  <a:gd name="T3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0" h="138">
                    <a:moveTo>
                      <a:pt x="185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3"/>
                      <a:pt x="164" y="5"/>
                      <a:pt x="162" y="7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78" y="12"/>
                      <a:pt x="178" y="12"/>
                      <a:pt x="178" y="12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6"/>
                      <a:pt x="2" y="138"/>
                      <a:pt x="5" y="138"/>
                    </a:cubicBezTo>
                    <a:cubicBezTo>
                      <a:pt x="185" y="138"/>
                      <a:pt x="185" y="138"/>
                      <a:pt x="185" y="138"/>
                    </a:cubicBezTo>
                    <a:cubicBezTo>
                      <a:pt x="188" y="138"/>
                      <a:pt x="190" y="136"/>
                      <a:pt x="190" y="133"/>
                    </a:cubicBezTo>
                    <a:cubicBezTo>
                      <a:pt x="190" y="5"/>
                      <a:pt x="190" y="5"/>
                      <a:pt x="190" y="5"/>
                    </a:cubicBezTo>
                    <a:cubicBezTo>
                      <a:pt x="190" y="3"/>
                      <a:pt x="188" y="0"/>
                      <a:pt x="1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en-US" strike="noStrike" noProof="1">
                  <a:solidFill>
                    <a:srgbClr val="7030A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Freeform 86"/>
              <p:cNvSpPr/>
              <p:nvPr/>
            </p:nvSpPr>
            <p:spPr bwMode="auto">
              <a:xfrm>
                <a:off x="15132" y="1251"/>
                <a:ext cx="181" cy="152"/>
              </a:xfrm>
              <a:custGeom>
                <a:avLst/>
                <a:gdLst>
                  <a:gd name="T0" fmla="*/ 13 w 42"/>
                  <a:gd name="T1" fmla="*/ 9 h 35"/>
                  <a:gd name="T2" fmla="*/ 0 w 42"/>
                  <a:gd name="T3" fmla="*/ 32 h 35"/>
                  <a:gd name="T4" fmla="*/ 4 w 42"/>
                  <a:gd name="T5" fmla="*/ 33 h 35"/>
                  <a:gd name="T6" fmla="*/ 14 w 42"/>
                  <a:gd name="T7" fmla="*/ 25 h 35"/>
                  <a:gd name="T8" fmla="*/ 12 w 42"/>
                  <a:gd name="T9" fmla="*/ 34 h 35"/>
                  <a:gd name="T10" fmla="*/ 30 w 42"/>
                  <a:gd name="T11" fmla="*/ 29 h 35"/>
                  <a:gd name="T12" fmla="*/ 42 w 42"/>
                  <a:gd name="T13" fmla="*/ 14 h 35"/>
                  <a:gd name="T14" fmla="*/ 30 w 42"/>
                  <a:gd name="T15" fmla="*/ 0 h 35"/>
                  <a:gd name="T16" fmla="*/ 13 w 42"/>
                  <a:gd name="T17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35">
                    <a:moveTo>
                      <a:pt x="13" y="9"/>
                    </a:moveTo>
                    <a:cubicBezTo>
                      <a:pt x="6" y="20"/>
                      <a:pt x="12" y="31"/>
                      <a:pt x="0" y="32"/>
                    </a:cubicBezTo>
                    <a:cubicBezTo>
                      <a:pt x="0" y="32"/>
                      <a:pt x="2" y="33"/>
                      <a:pt x="4" y="33"/>
                    </a:cubicBezTo>
                    <a:cubicBezTo>
                      <a:pt x="10" y="34"/>
                      <a:pt x="13" y="32"/>
                      <a:pt x="14" y="25"/>
                    </a:cubicBezTo>
                    <a:cubicBezTo>
                      <a:pt x="14" y="25"/>
                      <a:pt x="15" y="30"/>
                      <a:pt x="12" y="34"/>
                    </a:cubicBezTo>
                    <a:cubicBezTo>
                      <a:pt x="17" y="35"/>
                      <a:pt x="25" y="33"/>
                      <a:pt x="30" y="29"/>
                    </a:cubicBezTo>
                    <a:cubicBezTo>
                      <a:pt x="40" y="22"/>
                      <a:pt x="42" y="14"/>
                      <a:pt x="42" y="1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18" y="2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en-US" strike="noStrike" noProof="1">
                  <a:solidFill>
                    <a:srgbClr val="7030A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 87"/>
              <p:cNvSpPr/>
              <p:nvPr/>
            </p:nvSpPr>
            <p:spPr bwMode="auto">
              <a:xfrm>
                <a:off x="15291" y="918"/>
                <a:ext cx="394" cy="363"/>
              </a:xfrm>
              <a:custGeom>
                <a:avLst/>
                <a:gdLst>
                  <a:gd name="T0" fmla="*/ 75 w 91"/>
                  <a:gd name="T1" fmla="*/ 10 h 84"/>
                  <a:gd name="T2" fmla="*/ 23 w 91"/>
                  <a:gd name="T3" fmla="*/ 46 h 84"/>
                  <a:gd name="T4" fmla="*/ 3 w 91"/>
                  <a:gd name="T5" fmla="*/ 69 h 84"/>
                  <a:gd name="T6" fmla="*/ 13 w 91"/>
                  <a:gd name="T7" fmla="*/ 81 h 84"/>
                  <a:gd name="T8" fmla="*/ 39 w 91"/>
                  <a:gd name="T9" fmla="*/ 63 h 84"/>
                  <a:gd name="T10" fmla="*/ 80 w 91"/>
                  <a:gd name="T11" fmla="*/ 16 h 84"/>
                  <a:gd name="T12" fmla="*/ 75 w 91"/>
                  <a:gd name="T13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84">
                    <a:moveTo>
                      <a:pt x="75" y="10"/>
                    </a:moveTo>
                    <a:cubicBezTo>
                      <a:pt x="61" y="20"/>
                      <a:pt x="38" y="36"/>
                      <a:pt x="23" y="46"/>
                    </a:cubicBezTo>
                    <a:cubicBezTo>
                      <a:pt x="9" y="55"/>
                      <a:pt x="0" y="66"/>
                      <a:pt x="3" y="69"/>
                    </a:cubicBezTo>
                    <a:cubicBezTo>
                      <a:pt x="6" y="72"/>
                      <a:pt x="11" y="77"/>
                      <a:pt x="13" y="81"/>
                    </a:cubicBezTo>
                    <a:cubicBezTo>
                      <a:pt x="16" y="84"/>
                      <a:pt x="28" y="76"/>
                      <a:pt x="39" y="63"/>
                    </a:cubicBezTo>
                    <a:cubicBezTo>
                      <a:pt x="50" y="50"/>
                      <a:pt x="69" y="29"/>
                      <a:pt x="80" y="16"/>
                    </a:cubicBezTo>
                    <a:cubicBezTo>
                      <a:pt x="91" y="3"/>
                      <a:pt x="89" y="0"/>
                      <a:pt x="7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en-US" strike="noStrike" noProof="1">
                  <a:solidFill>
                    <a:srgbClr val="7030A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Freeform 88"/>
              <p:cNvSpPr/>
              <p:nvPr/>
            </p:nvSpPr>
            <p:spPr bwMode="auto">
              <a:xfrm>
                <a:off x="15265" y="1216"/>
                <a:ext cx="83" cy="87"/>
              </a:xfrm>
              <a:custGeom>
                <a:avLst/>
                <a:gdLst>
                  <a:gd name="T0" fmla="*/ 7 w 19"/>
                  <a:gd name="T1" fmla="*/ 1 h 20"/>
                  <a:gd name="T2" fmla="*/ 3 w 19"/>
                  <a:gd name="T3" fmla="*/ 1 h 20"/>
                  <a:gd name="T4" fmla="*/ 2 w 19"/>
                  <a:gd name="T5" fmla="*/ 4 h 20"/>
                  <a:gd name="T6" fmla="*/ 1 w 19"/>
                  <a:gd name="T7" fmla="*/ 4 h 20"/>
                  <a:gd name="T8" fmla="*/ 1 w 19"/>
                  <a:gd name="T9" fmla="*/ 7 h 20"/>
                  <a:gd name="T10" fmla="*/ 11 w 19"/>
                  <a:gd name="T11" fmla="*/ 19 h 20"/>
                  <a:gd name="T12" fmla="*/ 15 w 19"/>
                  <a:gd name="T13" fmla="*/ 19 h 20"/>
                  <a:gd name="T14" fmla="*/ 15 w 19"/>
                  <a:gd name="T15" fmla="*/ 18 h 20"/>
                  <a:gd name="T16" fmla="*/ 18 w 19"/>
                  <a:gd name="T17" fmla="*/ 17 h 20"/>
                  <a:gd name="T18" fmla="*/ 18 w 19"/>
                  <a:gd name="T19" fmla="*/ 14 h 20"/>
                  <a:gd name="T20" fmla="*/ 7 w 19"/>
                  <a:gd name="T21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0">
                    <a:moveTo>
                      <a:pt x="7" y="1"/>
                    </a:moveTo>
                    <a:cubicBezTo>
                      <a:pt x="6" y="0"/>
                      <a:pt x="4" y="0"/>
                      <a:pt x="3" y="1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20"/>
                      <a:pt x="14" y="20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6" y="18"/>
                      <a:pt x="17" y="18"/>
                      <a:pt x="18" y="17"/>
                    </a:cubicBezTo>
                    <a:cubicBezTo>
                      <a:pt x="19" y="16"/>
                      <a:pt x="19" y="15"/>
                      <a:pt x="18" y="14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en-US" strike="noStrike" noProof="1">
                  <a:solidFill>
                    <a:srgbClr val="7030A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0" name="椭圆 39"/>
          <p:cNvSpPr/>
          <p:nvPr/>
        </p:nvSpPr>
        <p:spPr>
          <a:xfrm>
            <a:off x="4795838" y="2876550"/>
            <a:ext cx="390525" cy="390525"/>
          </a:xfrm>
          <a:prstGeom prst="ellipse">
            <a:avLst/>
          </a:prstGeom>
          <a:solidFill>
            <a:srgbClr val="2150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000" strike="noStrike" noProof="1">
                <a:cs typeface="+mn-ea"/>
                <a:sym typeface="+mn-lt"/>
              </a:rPr>
              <a:t>1</a:t>
            </a:r>
          </a:p>
        </p:txBody>
      </p:sp>
      <p:sp>
        <p:nvSpPr>
          <p:cNvPr id="41" name="椭圆 40"/>
          <p:cNvSpPr/>
          <p:nvPr/>
        </p:nvSpPr>
        <p:spPr>
          <a:xfrm>
            <a:off x="7002463" y="2876550"/>
            <a:ext cx="390525" cy="390525"/>
          </a:xfrm>
          <a:prstGeom prst="ellipse">
            <a:avLst/>
          </a:prstGeom>
          <a:solidFill>
            <a:srgbClr val="2150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000" strike="noStrike" noProof="1">
                <a:cs typeface="+mn-ea"/>
                <a:sym typeface="+mn-lt"/>
              </a:rPr>
              <a:t>3</a:t>
            </a:r>
          </a:p>
        </p:txBody>
      </p:sp>
      <p:sp>
        <p:nvSpPr>
          <p:cNvPr id="42" name="椭圆 41"/>
          <p:cNvSpPr/>
          <p:nvPr/>
        </p:nvSpPr>
        <p:spPr>
          <a:xfrm>
            <a:off x="4795838" y="4846638"/>
            <a:ext cx="390525" cy="392113"/>
          </a:xfrm>
          <a:prstGeom prst="ellipse">
            <a:avLst/>
          </a:prstGeom>
          <a:solidFill>
            <a:srgbClr val="2150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000" strike="noStrike" noProof="1">
                <a:cs typeface="+mn-ea"/>
                <a:sym typeface="+mn-lt"/>
              </a:rPr>
              <a:t>2</a:t>
            </a:r>
          </a:p>
        </p:txBody>
      </p:sp>
      <p:sp>
        <p:nvSpPr>
          <p:cNvPr id="43" name="椭圆 42"/>
          <p:cNvSpPr/>
          <p:nvPr/>
        </p:nvSpPr>
        <p:spPr>
          <a:xfrm>
            <a:off x="7002463" y="4846638"/>
            <a:ext cx="390525" cy="392113"/>
          </a:xfrm>
          <a:prstGeom prst="ellipse">
            <a:avLst/>
          </a:prstGeom>
          <a:solidFill>
            <a:srgbClr val="2150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000" strike="noStrike" noProof="1">
                <a:cs typeface="+mn-ea"/>
                <a:sym typeface="+mn-lt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4033838" cy="6858000"/>
          </a:xfrm>
          <a:prstGeom prst="rect">
            <a:avLst/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23554" name="组合 44"/>
          <p:cNvGrpSpPr/>
          <p:nvPr/>
        </p:nvGrpSpPr>
        <p:grpSpPr>
          <a:xfrm>
            <a:off x="3363913" y="1593850"/>
            <a:ext cx="6892925" cy="3511550"/>
            <a:chOff x="5297" y="2689"/>
            <a:chExt cx="10856" cy="5530"/>
          </a:xfrm>
        </p:grpSpPr>
        <p:sp useBgFill="1">
          <p:nvSpPr>
            <p:cNvPr id="38" name="任意多边形 37"/>
            <p:cNvSpPr/>
            <p:nvPr/>
          </p:nvSpPr>
          <p:spPr>
            <a:xfrm>
              <a:off x="5297" y="2689"/>
              <a:ext cx="9828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28" h="5531">
                  <a:moveTo>
                    <a:pt x="252" y="224"/>
                  </a:moveTo>
                  <a:lnTo>
                    <a:pt x="9576" y="224"/>
                  </a:lnTo>
                  <a:lnTo>
                    <a:pt x="9576" y="5307"/>
                  </a:lnTo>
                  <a:lnTo>
                    <a:pt x="252" y="5307"/>
                  </a:lnTo>
                  <a:lnTo>
                    <a:pt x="252" y="224"/>
                  </a:lnTo>
                  <a:close/>
                  <a:moveTo>
                    <a:pt x="0" y="0"/>
                  </a:moveTo>
                  <a:lnTo>
                    <a:pt x="9828" y="0"/>
                  </a:lnTo>
                  <a:lnTo>
                    <a:pt x="9828" y="5531"/>
                  </a:lnTo>
                  <a:lnTo>
                    <a:pt x="0" y="553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353" y="2689"/>
              <a:ext cx="9800" cy="553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2" h="5531">
                  <a:moveTo>
                    <a:pt x="0" y="224"/>
                  </a:moveTo>
                  <a:lnTo>
                    <a:pt x="8520" y="224"/>
                  </a:lnTo>
                  <a:lnTo>
                    <a:pt x="8520" y="5307"/>
                  </a:lnTo>
                  <a:lnTo>
                    <a:pt x="0" y="5307"/>
                  </a:lnTo>
                  <a:lnTo>
                    <a:pt x="0" y="5531"/>
                  </a:lnTo>
                  <a:lnTo>
                    <a:pt x="8772" y="5531"/>
                  </a:lnTo>
                  <a:lnTo>
                    <a:pt x="8772" y="0"/>
                  </a:lnTo>
                  <a:lnTo>
                    <a:pt x="0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215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23557" name="文本框 45"/>
          <p:cNvSpPr txBox="1"/>
          <p:nvPr/>
        </p:nvSpPr>
        <p:spPr>
          <a:xfrm>
            <a:off x="4219575" y="1912938"/>
            <a:ext cx="53848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专业</a:t>
            </a:r>
            <a:r>
              <a:rPr lang="zh-CN" altLang="en-US" sz="6000" b="1" dirty="0" smtClean="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认知</a:t>
            </a:r>
            <a:endParaRPr lang="zh-CN" altLang="en-US" sz="6000" b="1" dirty="0">
              <a:solidFill>
                <a:srgbClr val="21507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对角圆角矩形 1"/>
          <p:cNvSpPr/>
          <p:nvPr/>
        </p:nvSpPr>
        <p:spPr>
          <a:xfrm>
            <a:off x="5603875" y="3535363"/>
            <a:ext cx="2324100" cy="58102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1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559" name="文本框 46"/>
          <p:cNvSpPr txBox="1"/>
          <p:nvPr/>
        </p:nvSpPr>
        <p:spPr>
          <a:xfrm>
            <a:off x="4254500" y="2819400"/>
            <a:ext cx="53149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zh-CN" sz="2000">
                <a:solidFill>
                  <a:srgbClr val="21507D"/>
                </a:solidFill>
                <a:latin typeface="+mn-lt"/>
                <a:ea typeface="+mn-ea"/>
                <a:cs typeface="+mn-ea"/>
                <a:sym typeface="+mn-lt"/>
              </a:rPr>
              <a:t>Self-introduction PPT</a:t>
            </a:r>
          </a:p>
        </p:txBody>
      </p:sp>
      <p:sp>
        <p:nvSpPr>
          <p:cNvPr id="23560" name="文本框 49"/>
          <p:cNvSpPr txBox="1"/>
          <p:nvPr/>
        </p:nvSpPr>
        <p:spPr>
          <a:xfrm>
            <a:off x="5603875" y="3503613"/>
            <a:ext cx="22510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219575" y="431165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000" spc="1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 must work hard, study continuously, persist in persistent efforts, strive to achieve our goal in life and lead a happy life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淡淡的咖啡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grsnwg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淡淡的咖啡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grsnwg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1362</Words>
  <Application>Microsoft Office PowerPoint</Application>
  <PresentationFormat>自定义</PresentationFormat>
  <Paragraphs>157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淡淡的咖啡</vt:lpstr>
      <vt:lpstr>1_淡淡的咖啡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lihui dai</cp:lastModifiedBy>
  <cp:revision>38</cp:revision>
  <dcterms:created xsi:type="dcterms:W3CDTF">2019-06-19T02:08:00Z</dcterms:created>
  <dcterms:modified xsi:type="dcterms:W3CDTF">2022-03-15T04:10:10Z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v1.0_mb_ufEwNHFZZn8jNeEOyZ7g7A==</vt:lpwstr>
  </property>
  <property fmtid="{D5CDD505-2E9C-101B-9397-08002B2CF9AE}" pid="4" name="ICV">
    <vt:lpwstr>463AA4A2EEEB4DD9B50ADD4EE2484C62</vt:lpwstr>
  </property>
</Properties>
</file>