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639" r:id="rId2"/>
    <p:sldId id="664" r:id="rId3"/>
    <p:sldId id="643" r:id="rId4"/>
    <p:sldId id="642" r:id="rId5"/>
    <p:sldId id="669" r:id="rId6"/>
    <p:sldId id="650" r:id="rId7"/>
    <p:sldId id="670" r:id="rId8"/>
    <p:sldId id="666" r:id="rId9"/>
    <p:sldId id="665" r:id="rId10"/>
    <p:sldId id="667" r:id="rId11"/>
    <p:sldId id="671" r:id="rId12"/>
    <p:sldId id="652" r:id="rId13"/>
    <p:sldId id="668" r:id="rId14"/>
    <p:sldId id="672" r:id="rId15"/>
    <p:sldId id="675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目录" id="{912B3ED7-30D0-44EE-A0D5-751049F4B74B}">
          <p14:sldIdLst>
            <p14:sldId id="639"/>
            <p14:sldId id="664"/>
          </p14:sldIdLst>
        </p14:section>
        <p14:section name="1" id="{1FEF745F-C575-47AD-BC95-9B93A57EDBF3}">
          <p14:sldIdLst>
            <p14:sldId id="643"/>
            <p14:sldId id="642"/>
            <p14:sldId id="669"/>
          </p14:sldIdLst>
        </p14:section>
        <p14:section name="2" id="{8BC4FFB1-E2C5-45F6-BD96-01F9809A2B26}">
          <p14:sldIdLst>
            <p14:sldId id="650"/>
            <p14:sldId id="670"/>
            <p14:sldId id="666"/>
          </p14:sldIdLst>
        </p14:section>
        <p14:section name="3" id="{5D086D09-ABB3-43F4-89BC-723AF992E6D9}">
          <p14:sldIdLst>
            <p14:sldId id="665"/>
            <p14:sldId id="667"/>
            <p14:sldId id="671"/>
          </p14:sldIdLst>
        </p14:section>
        <p14:section name="4" id="{E1BFEC14-A286-4D88-A561-460A9FF62B6B}">
          <p14:sldIdLst>
            <p14:sldId id="652"/>
            <p14:sldId id="668"/>
            <p14:sldId id="672"/>
            <p14:sldId id="6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F1"/>
    <a:srgbClr val="022539"/>
    <a:srgbClr val="FB991C"/>
    <a:srgbClr val="1E7590"/>
    <a:srgbClr val="666666"/>
    <a:srgbClr val="DEDAD7"/>
    <a:srgbClr val="72929D"/>
    <a:srgbClr val="8A8A8A"/>
    <a:srgbClr val="535D5F"/>
    <a:srgbClr val="729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3" name="任意多边形: 形状 22"/>
          <p:cNvSpPr/>
          <p:nvPr/>
        </p:nvSpPr>
        <p:spPr>
          <a:xfrm>
            <a:off x="0" y="0"/>
            <a:ext cx="12192000" cy="3218279"/>
          </a:xfrm>
          <a:custGeom>
            <a:avLst/>
            <a:gdLst>
              <a:gd name="connsiteX0" fmla="*/ 0 w 12192000"/>
              <a:gd name="connsiteY0" fmla="*/ 0 h 2541628"/>
              <a:gd name="connsiteX1" fmla="*/ 12192000 w 12192000"/>
              <a:gd name="connsiteY1" fmla="*/ 0 h 2541628"/>
              <a:gd name="connsiteX2" fmla="*/ 12192000 w 12192000"/>
              <a:gd name="connsiteY2" fmla="*/ 782535 h 2541628"/>
              <a:gd name="connsiteX3" fmla="*/ 12065414 w 12192000"/>
              <a:gd name="connsiteY3" fmla="*/ 890690 h 2541628"/>
              <a:gd name="connsiteX4" fmla="*/ 6096000 w 12192000"/>
              <a:gd name="connsiteY4" fmla="*/ 2541628 h 2541628"/>
              <a:gd name="connsiteX5" fmla="*/ 126587 w 12192000"/>
              <a:gd name="connsiteY5" fmla="*/ 890690 h 2541628"/>
              <a:gd name="connsiteX6" fmla="*/ 0 w 12192000"/>
              <a:gd name="connsiteY6" fmla="*/ 782535 h 254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541628">
                <a:moveTo>
                  <a:pt x="0" y="0"/>
                </a:moveTo>
                <a:lnTo>
                  <a:pt x="12192000" y="0"/>
                </a:lnTo>
                <a:lnTo>
                  <a:pt x="12192000" y="782535"/>
                </a:lnTo>
                <a:lnTo>
                  <a:pt x="12065414" y="890690"/>
                </a:lnTo>
                <a:cubicBezTo>
                  <a:pt x="10841225" y="1880466"/>
                  <a:pt x="8625780" y="2541628"/>
                  <a:pt x="6096000" y="2541628"/>
                </a:cubicBezTo>
                <a:cubicBezTo>
                  <a:pt x="3566220" y="2541628"/>
                  <a:pt x="1350776" y="1880466"/>
                  <a:pt x="126587" y="890690"/>
                </a:cubicBezTo>
                <a:lnTo>
                  <a:pt x="0" y="782535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461000" y="2425380"/>
            <a:ext cx="1270000" cy="1270000"/>
            <a:chOff x="5461000" y="1149680"/>
            <a:chExt cx="1270000" cy="1270000"/>
          </a:xfrm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0" name="椭圆 19"/>
            <p:cNvSpPr/>
            <p:nvPr userDrawn="1"/>
          </p:nvSpPr>
          <p:spPr>
            <a:xfrm>
              <a:off x="5461000" y="1149680"/>
              <a:ext cx="1270000" cy="1270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5504688" y="1193368"/>
              <a:ext cx="1182624" cy="1182624"/>
            </a:xfrm>
            <a:prstGeom prst="ellipse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690441" y="2686432"/>
            <a:ext cx="811119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5400" b="0" smtClean="0">
                <a:solidFill>
                  <a:schemeClr val="accent2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2" y="3916949"/>
            <a:ext cx="69756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800" b="1" spc="6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 dirty="0"/>
              <a:t>输入您的标题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199063" y="4765964"/>
            <a:ext cx="1790700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spc="30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Rounded Rectangle 10"/>
          <p:cNvSpPr/>
          <p:nvPr userDrawn="1"/>
        </p:nvSpPr>
        <p:spPr>
          <a:xfrm>
            <a:off x="5766816" y="5583361"/>
            <a:ext cx="658368" cy="731824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403042" y="4865555"/>
            <a:ext cx="3385916" cy="0"/>
            <a:chOff x="4317357" y="4166885"/>
            <a:chExt cx="3385916" cy="0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4317357" y="4166885"/>
              <a:ext cx="972273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 userDrawn="1"/>
          </p:nvCxnSpPr>
          <p:spPr>
            <a:xfrm flipH="1">
              <a:off x="6731000" y="4166885"/>
              <a:ext cx="972273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67232" y="316559"/>
            <a:ext cx="5486399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编辑母版标题样式</a:t>
            </a:r>
          </a:p>
        </p:txBody>
      </p:sp>
      <p:sp>
        <p:nvSpPr>
          <p:cNvPr id="9" name="Rounded Rectangle 10"/>
          <p:cNvSpPr/>
          <p:nvPr userDrawn="1"/>
        </p:nvSpPr>
        <p:spPr>
          <a:xfrm>
            <a:off x="11415200" y="294354"/>
            <a:ext cx="364431" cy="405091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11137510" y="6447765"/>
            <a:ext cx="2083443" cy="2083443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1871768" y="5969190"/>
            <a:ext cx="320232" cy="320232"/>
          </a:xfrm>
          <a:prstGeom prst="ellipse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0681843" y="6430297"/>
            <a:ext cx="121918" cy="121918"/>
          </a:xfrm>
          <a:prstGeom prst="ellipse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198030" y="6129306"/>
            <a:ext cx="434340" cy="434340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14883" y="307531"/>
            <a:ext cx="537466" cy="460017"/>
            <a:chOff x="86867" y="142875"/>
            <a:chExt cx="537466" cy="460017"/>
          </a:xfrm>
        </p:grpSpPr>
        <p:sp>
          <p:nvSpPr>
            <p:cNvPr id="27" name="椭圆 26"/>
            <p:cNvSpPr/>
            <p:nvPr userDrawn="1"/>
          </p:nvSpPr>
          <p:spPr>
            <a:xfrm>
              <a:off x="210947" y="192151"/>
              <a:ext cx="298388" cy="298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532893" y="457201"/>
              <a:ext cx="91440" cy="9144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 userDrawn="1"/>
          </p:nvSpPr>
          <p:spPr>
            <a:xfrm>
              <a:off x="165227" y="142875"/>
              <a:ext cx="45719" cy="45719"/>
            </a:xfrm>
            <a:prstGeom prst="ellipse">
              <a:avLst/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 userDrawn="1"/>
          </p:nvSpPr>
          <p:spPr>
            <a:xfrm>
              <a:off x="86867" y="478813"/>
              <a:ext cx="124079" cy="124079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462703" y="215264"/>
              <a:ext cx="50189" cy="50189"/>
            </a:xfrm>
            <a:prstGeom prst="ellipse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 userDrawn="1"/>
        </p:nvSpPr>
        <p:spPr>
          <a:xfrm>
            <a:off x="11137070" y="6649862"/>
            <a:ext cx="289417" cy="289417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084320" y="537539"/>
            <a:ext cx="69494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263516" y="-403484"/>
            <a:ext cx="7664969" cy="766496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09246" y="2836493"/>
            <a:ext cx="657350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4000" b="1" spc="600" dirty="0">
                <a:solidFill>
                  <a:schemeClr val="bg1"/>
                </a:solidFill>
                <a:cs typeface="+mn-ea"/>
                <a:sym typeface="+mn-lt"/>
              </a:rPr>
              <a:t>研究生</a:t>
            </a:r>
            <a:r>
              <a:rPr lang="zh-CN" altLang="en-US" sz="4000" b="1" i="0" spc="600" dirty="0">
                <a:solidFill>
                  <a:schemeClr val="bg1"/>
                </a:solidFill>
                <a:effectLst/>
                <a:cs typeface="+mn-ea"/>
                <a:sym typeface="+mn-lt"/>
              </a:rPr>
              <a:t>面试复试</a:t>
            </a:r>
            <a:r>
              <a:rPr lang="en-US" altLang="zh-CN" sz="4000" b="1" i="0" spc="600" dirty="0">
                <a:solidFill>
                  <a:schemeClr val="bg1"/>
                </a:solidFill>
                <a:effectLst/>
                <a:cs typeface="+mn-ea"/>
                <a:sym typeface="+mn-lt"/>
              </a:rPr>
              <a:t>PPT</a:t>
            </a:r>
            <a:endParaRPr lang="zh-CN" altLang="en-US" sz="4000" b="1" i="0" spc="6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32963" y="2307945"/>
            <a:ext cx="292607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3200" spc="600" dirty="0">
                <a:solidFill>
                  <a:schemeClr val="bg1"/>
                </a:solidFill>
                <a:cs typeface="+mn-ea"/>
                <a:sym typeface="+mn-lt"/>
              </a:rPr>
              <a:t>简约</a:t>
            </a:r>
            <a:r>
              <a:rPr lang="zh-CN" altLang="en-US" sz="3200" i="0" spc="600" dirty="0">
                <a:solidFill>
                  <a:schemeClr val="bg1"/>
                </a:solidFill>
                <a:effectLst/>
                <a:cs typeface="+mn-ea"/>
                <a:sym typeface="+mn-lt"/>
              </a:rPr>
              <a:t>学术风</a:t>
            </a:r>
          </a:p>
        </p:txBody>
      </p:sp>
      <p:sp>
        <p:nvSpPr>
          <p:cNvPr id="32" name="textcount"/>
          <p:cNvSpPr txBox="1"/>
          <p:nvPr/>
        </p:nvSpPr>
        <p:spPr>
          <a:xfrm>
            <a:off x="3194304" y="4685177"/>
            <a:ext cx="5803392" cy="609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报考专业：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       </a:t>
            </a:r>
            <a:r>
              <a:rPr lang="zh-CN" altLang="en-US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报考导师：</a:t>
            </a:r>
            <a:endParaRPr lang="en-US" altLang="zh-CN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面试人：</a:t>
            </a:r>
            <a:endParaRPr lang="en-US" altLang="zh-CN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21663" y="3561106"/>
            <a:ext cx="5948674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POSTGRADUATE ENTRANCE EXAMINATION INTERVIEW RETEST PPT</a:t>
            </a:r>
            <a:endParaRPr lang="zh-CN" altLang="en-US" sz="1100" i="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圆: 空心 3"/>
          <p:cNvSpPr/>
          <p:nvPr/>
        </p:nvSpPr>
        <p:spPr>
          <a:xfrm>
            <a:off x="1984094" y="-682905"/>
            <a:ext cx="8223814" cy="8223812"/>
          </a:xfrm>
          <a:prstGeom prst="donut">
            <a:avLst>
              <a:gd name="adj" fmla="val 60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图形"/>
          <p:cNvSpPr/>
          <p:nvPr/>
        </p:nvSpPr>
        <p:spPr>
          <a:xfrm>
            <a:off x="5675452" y="669602"/>
            <a:ext cx="841096" cy="934938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乘号 7"/>
          <p:cNvSpPr/>
          <p:nvPr/>
        </p:nvSpPr>
        <p:spPr>
          <a:xfrm>
            <a:off x="5915903" y="4133867"/>
            <a:ext cx="360194" cy="360194"/>
          </a:xfrm>
          <a:prstGeom prst="mathMultiply">
            <a:avLst>
              <a:gd name="adj1" fmla="val 51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航空学院学生会主席</a:t>
            </a:r>
          </a:p>
        </p:txBody>
      </p:sp>
      <p:grpSp>
        <p:nvGrpSpPr>
          <p:cNvPr id="34" name="组合 33"/>
          <p:cNvGrpSpPr/>
          <p:nvPr/>
        </p:nvGrpSpPr>
        <p:grpSpPr>
          <a:xfrm flipH="1">
            <a:off x="1109469" y="1449347"/>
            <a:ext cx="3957907" cy="875553"/>
            <a:chOff x="742108" y="1449347"/>
            <a:chExt cx="3957907" cy="875553"/>
          </a:xfrm>
        </p:grpSpPr>
        <p:sp>
          <p:nvSpPr>
            <p:cNvPr id="35" name="矩形 34"/>
            <p:cNvSpPr/>
            <p:nvPr/>
          </p:nvSpPr>
          <p:spPr>
            <a:xfrm>
              <a:off x="742108" y="1787381"/>
              <a:ext cx="3957907" cy="5375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42109" y="1449347"/>
              <a:ext cx="2640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b="1" spc="100">
                  <a:cs typeface="+mn-ea"/>
                  <a:sym typeface="+mn-lt"/>
                </a:rPr>
                <a:t>输入标题文字</a:t>
              </a:r>
              <a:endParaRPr lang="zh-CN" altLang="en-US" b="1" spc="100"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60998" y="1513403"/>
            <a:ext cx="1270001" cy="4579620"/>
            <a:chOff x="5461000" y="1540709"/>
            <a:chExt cx="1270001" cy="4579620"/>
          </a:xfrm>
        </p:grpSpPr>
        <p:grpSp>
          <p:nvGrpSpPr>
            <p:cNvPr id="49" name="组合 48"/>
            <p:cNvGrpSpPr/>
            <p:nvPr/>
          </p:nvGrpSpPr>
          <p:grpSpPr>
            <a:xfrm>
              <a:off x="5461000" y="1540709"/>
              <a:ext cx="1270001" cy="1927860"/>
              <a:chOff x="4825999" y="1540709"/>
              <a:chExt cx="1270001" cy="1927860"/>
            </a:xfrm>
          </p:grpSpPr>
          <p:sp>
            <p:nvSpPr>
              <p:cNvPr id="56" name="平行四边形 55"/>
              <p:cNvSpPr/>
              <p:nvPr/>
            </p:nvSpPr>
            <p:spPr>
              <a:xfrm rot="5400000">
                <a:off x="4826000" y="1540709"/>
                <a:ext cx="1270000" cy="1270000"/>
              </a:xfrm>
              <a:prstGeom prst="parallelogram">
                <a:avLst>
                  <a:gd name="adj" fmla="val 51430"/>
                </a:avLst>
              </a:prstGeom>
              <a:solidFill>
                <a:schemeClr val="accent2"/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平行四边形 56"/>
              <p:cNvSpPr/>
              <p:nvPr/>
            </p:nvSpPr>
            <p:spPr>
              <a:xfrm rot="16200000" flipH="1">
                <a:off x="4825999" y="2198569"/>
                <a:ext cx="1270000" cy="1270000"/>
              </a:xfrm>
              <a:prstGeom prst="parallelogram">
                <a:avLst>
                  <a:gd name="adj" fmla="val 51430"/>
                </a:avLst>
              </a:prstGeom>
              <a:solidFill>
                <a:schemeClr val="accent1"/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461000" y="2866589"/>
              <a:ext cx="1270001" cy="1927860"/>
              <a:chOff x="4825999" y="1540709"/>
              <a:chExt cx="1270001" cy="1927860"/>
            </a:xfrm>
          </p:grpSpPr>
          <p:sp>
            <p:nvSpPr>
              <p:cNvPr id="54" name="平行四边形 53"/>
              <p:cNvSpPr/>
              <p:nvPr/>
            </p:nvSpPr>
            <p:spPr>
              <a:xfrm rot="5400000">
                <a:off x="4826000" y="1540709"/>
                <a:ext cx="1270000" cy="1270000"/>
              </a:xfrm>
              <a:prstGeom prst="parallelogram">
                <a:avLst>
                  <a:gd name="adj" fmla="val 51430"/>
                </a:avLst>
              </a:prstGeom>
              <a:solidFill>
                <a:schemeClr val="accent2"/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平行四边形 54"/>
              <p:cNvSpPr/>
              <p:nvPr/>
            </p:nvSpPr>
            <p:spPr>
              <a:xfrm rot="16200000" flipH="1">
                <a:off x="4825999" y="2198569"/>
                <a:ext cx="1270000" cy="1270000"/>
              </a:xfrm>
              <a:prstGeom prst="parallelogram">
                <a:avLst>
                  <a:gd name="adj" fmla="val 51430"/>
                </a:avLst>
              </a:prstGeom>
              <a:solidFill>
                <a:schemeClr val="accent1"/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461000" y="4192469"/>
              <a:ext cx="1270001" cy="1927860"/>
              <a:chOff x="4825999" y="1540709"/>
              <a:chExt cx="1270001" cy="1927860"/>
            </a:xfrm>
          </p:grpSpPr>
          <p:sp>
            <p:nvSpPr>
              <p:cNvPr id="52" name="平行四边形 51"/>
              <p:cNvSpPr/>
              <p:nvPr/>
            </p:nvSpPr>
            <p:spPr>
              <a:xfrm rot="5400000">
                <a:off x="4826000" y="1540709"/>
                <a:ext cx="1270000" cy="1270000"/>
              </a:xfrm>
              <a:prstGeom prst="parallelogram">
                <a:avLst>
                  <a:gd name="adj" fmla="val 51430"/>
                </a:avLst>
              </a:prstGeom>
              <a:solidFill>
                <a:schemeClr val="accent2"/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 rot="16200000" flipH="1">
                <a:off x="4825999" y="2198569"/>
                <a:ext cx="1270000" cy="1270000"/>
              </a:xfrm>
              <a:prstGeom prst="parallelogram">
                <a:avLst>
                  <a:gd name="adj" fmla="val 51430"/>
                </a:avLst>
              </a:prstGeom>
              <a:solidFill>
                <a:schemeClr val="accent1"/>
              </a:solidFill>
              <a:ln w="444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8" name="矩形: 圆角 57"/>
          <p:cNvSpPr/>
          <p:nvPr/>
        </p:nvSpPr>
        <p:spPr>
          <a:xfrm>
            <a:off x="5560076" y="1789232"/>
            <a:ext cx="497462" cy="31891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5560076" y="3127212"/>
            <a:ext cx="497462" cy="31891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矩形: 圆角 59"/>
          <p:cNvSpPr/>
          <p:nvPr/>
        </p:nvSpPr>
        <p:spPr>
          <a:xfrm>
            <a:off x="5560076" y="4465192"/>
            <a:ext cx="497462" cy="31891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矩形: 圆角 60"/>
          <p:cNvSpPr/>
          <p:nvPr/>
        </p:nvSpPr>
        <p:spPr>
          <a:xfrm>
            <a:off x="6140737" y="2456360"/>
            <a:ext cx="497462" cy="31891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6140737" y="3794340"/>
            <a:ext cx="497462" cy="31891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矩形: 圆角 62"/>
          <p:cNvSpPr/>
          <p:nvPr/>
        </p:nvSpPr>
        <p:spPr>
          <a:xfrm>
            <a:off x="6140737" y="5132320"/>
            <a:ext cx="497462" cy="318914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bg1"/>
                </a:solidFill>
                <a:cs typeface="+mn-ea"/>
                <a:sym typeface="+mn-lt"/>
              </a:rPr>
              <a:t>06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 flipH="1">
            <a:off x="1109469" y="2796969"/>
            <a:ext cx="3957907" cy="875553"/>
            <a:chOff x="742108" y="1449347"/>
            <a:chExt cx="3957907" cy="875553"/>
          </a:xfrm>
        </p:grpSpPr>
        <p:sp>
          <p:nvSpPr>
            <p:cNvPr id="65" name="矩形 64"/>
            <p:cNvSpPr/>
            <p:nvPr/>
          </p:nvSpPr>
          <p:spPr>
            <a:xfrm>
              <a:off x="742108" y="1787381"/>
              <a:ext cx="3957907" cy="5375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42109" y="1449347"/>
              <a:ext cx="2640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b="1" spc="100">
                  <a:cs typeface="+mn-ea"/>
                  <a:sym typeface="+mn-lt"/>
                </a:rPr>
                <a:t>输入标题文字</a:t>
              </a:r>
              <a:endParaRPr lang="zh-CN" altLang="en-US" b="1" spc="100" dirty="0"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flipH="1">
            <a:off x="1109469" y="4144591"/>
            <a:ext cx="3957907" cy="875553"/>
            <a:chOff x="742108" y="1449347"/>
            <a:chExt cx="3957907" cy="875553"/>
          </a:xfrm>
        </p:grpSpPr>
        <p:sp>
          <p:nvSpPr>
            <p:cNvPr id="68" name="矩形 67"/>
            <p:cNvSpPr/>
            <p:nvPr/>
          </p:nvSpPr>
          <p:spPr>
            <a:xfrm>
              <a:off x="742108" y="1787381"/>
              <a:ext cx="3957907" cy="5375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42109" y="1449347"/>
              <a:ext cx="2640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altLang="en-US" b="1" spc="100">
                  <a:cs typeface="+mn-ea"/>
                  <a:sym typeface="+mn-lt"/>
                </a:rPr>
                <a:t>输入标题文字</a:t>
              </a:r>
              <a:endParaRPr lang="zh-CN" altLang="en-US" b="1" spc="100" dirty="0">
                <a:cs typeface="+mn-ea"/>
                <a:sym typeface="+mn-lt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124620" y="2108146"/>
            <a:ext cx="3957907" cy="875553"/>
            <a:chOff x="742108" y="1449347"/>
            <a:chExt cx="3957907" cy="875553"/>
          </a:xfrm>
        </p:grpSpPr>
        <p:sp>
          <p:nvSpPr>
            <p:cNvPr id="71" name="矩形 70"/>
            <p:cNvSpPr/>
            <p:nvPr/>
          </p:nvSpPr>
          <p:spPr>
            <a:xfrm>
              <a:off x="742108" y="1787381"/>
              <a:ext cx="3957907" cy="5375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742109" y="1449347"/>
              <a:ext cx="2640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spc="100">
                  <a:cs typeface="+mn-ea"/>
                  <a:sym typeface="+mn-lt"/>
                </a:rPr>
                <a:t>输入标题文字</a:t>
              </a:r>
              <a:endParaRPr lang="zh-CN" altLang="en-US" b="1" spc="100" dirty="0"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24620" y="3455768"/>
            <a:ext cx="3957907" cy="875553"/>
            <a:chOff x="742108" y="1449347"/>
            <a:chExt cx="3957907" cy="875553"/>
          </a:xfrm>
        </p:grpSpPr>
        <p:sp>
          <p:nvSpPr>
            <p:cNvPr id="74" name="矩形 73"/>
            <p:cNvSpPr/>
            <p:nvPr/>
          </p:nvSpPr>
          <p:spPr>
            <a:xfrm>
              <a:off x="742108" y="1787381"/>
              <a:ext cx="3957907" cy="5375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42109" y="1449347"/>
              <a:ext cx="2640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spc="100">
                  <a:cs typeface="+mn-ea"/>
                  <a:sym typeface="+mn-lt"/>
                </a:rPr>
                <a:t>输入标题文字</a:t>
              </a:r>
              <a:endParaRPr lang="zh-CN" altLang="en-US" b="1" spc="100" dirty="0"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124620" y="4803390"/>
            <a:ext cx="3957907" cy="875553"/>
            <a:chOff x="742108" y="1449347"/>
            <a:chExt cx="3957907" cy="875553"/>
          </a:xfrm>
        </p:grpSpPr>
        <p:sp>
          <p:nvSpPr>
            <p:cNvPr id="77" name="矩形 76"/>
            <p:cNvSpPr/>
            <p:nvPr/>
          </p:nvSpPr>
          <p:spPr>
            <a:xfrm>
              <a:off x="742108" y="1787381"/>
              <a:ext cx="3957907" cy="5375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42109" y="1449347"/>
              <a:ext cx="2640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 spc="100">
                  <a:cs typeface="+mn-ea"/>
                  <a:sym typeface="+mn-lt"/>
                </a:rPr>
                <a:t>输入标题文字</a:t>
              </a:r>
              <a:endParaRPr lang="zh-CN" altLang="en-US" b="1" spc="1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无人机社团技术指导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295408" y="1392899"/>
            <a:ext cx="7248741" cy="849942"/>
            <a:chOff x="3295408" y="1392899"/>
            <a:chExt cx="7248741" cy="849942"/>
          </a:xfrm>
        </p:grpSpPr>
        <p:sp>
          <p:nvSpPr>
            <p:cNvPr id="29" name="矩形"/>
            <p:cNvSpPr/>
            <p:nvPr/>
          </p:nvSpPr>
          <p:spPr>
            <a:xfrm>
              <a:off x="3295408" y="1403515"/>
              <a:ext cx="2790763" cy="839326"/>
            </a:xfrm>
            <a:custGeom>
              <a:avLst/>
              <a:gdLst/>
              <a:ahLst/>
              <a:cxnLst/>
              <a:rect l="l" t="t" r="r" b="b"/>
              <a:pathLst>
                <a:path w="87298" h="26255" extrusionOk="0">
                  <a:moveTo>
                    <a:pt x="14979" y="1"/>
                  </a:moveTo>
                  <a:cubicBezTo>
                    <a:pt x="6704" y="1"/>
                    <a:pt x="1" y="6716"/>
                    <a:pt x="1" y="14979"/>
                  </a:cubicBezTo>
                  <a:lnTo>
                    <a:pt x="1" y="26254"/>
                  </a:lnTo>
                  <a:lnTo>
                    <a:pt x="78356" y="26254"/>
                  </a:lnTo>
                  <a:lnTo>
                    <a:pt x="87297" y="13419"/>
                  </a:lnTo>
                  <a:lnTo>
                    <a:pt x="7835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274300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: 圆角 29"/>
            <p:cNvSpPr/>
            <p:nvPr/>
          </p:nvSpPr>
          <p:spPr>
            <a:xfrm>
              <a:off x="3501005" y="1642664"/>
              <a:ext cx="2340058" cy="361028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468220" y="1392899"/>
              <a:ext cx="4075929" cy="8175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consectetuer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adipiscing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elit</a:t>
              </a:r>
              <a:r>
                <a:rPr lang="en-US" altLang="zh-CN" sz="1400" dirty="0">
                  <a:cs typeface="+mn-ea"/>
                  <a:sym typeface="+mn-lt"/>
                </a:rPr>
                <a:t>. Maecenas </a:t>
              </a:r>
              <a:r>
                <a:rPr lang="en-US" altLang="zh-CN" sz="1400" dirty="0" err="1"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congue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massa</a:t>
              </a:r>
              <a:r>
                <a:rPr lang="en-US" altLang="zh-CN" sz="1400" dirty="0">
                  <a:cs typeface="+mn-ea"/>
                  <a:sym typeface="+mn-lt"/>
                </a:rPr>
                <a:t>. </a:t>
              </a:r>
              <a:r>
                <a:rPr lang="en-US" altLang="zh-CN" sz="1400" dirty="0" err="1">
                  <a:cs typeface="+mn-ea"/>
                  <a:sym typeface="+mn-lt"/>
                </a:rPr>
                <a:t>Fusce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posuere</a:t>
              </a:r>
              <a:r>
                <a:rPr lang="en-US" altLang="zh-CN" sz="1400" dirty="0">
                  <a:cs typeface="+mn-ea"/>
                  <a:sym typeface="+mn-lt"/>
                </a:rPr>
                <a:t>, magna sed pulvinar </a:t>
              </a:r>
              <a:r>
                <a:rPr lang="en-US" altLang="zh-CN" sz="1400" dirty="0" err="1">
                  <a:cs typeface="+mn-ea"/>
                  <a:sym typeface="+mn-lt"/>
                </a:rPr>
                <a:t>ultricies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95408" y="4971459"/>
            <a:ext cx="7248741" cy="839326"/>
            <a:chOff x="3295408" y="4971459"/>
            <a:chExt cx="7248741" cy="839326"/>
          </a:xfrm>
        </p:grpSpPr>
        <p:sp>
          <p:nvSpPr>
            <p:cNvPr id="33" name="矩形"/>
            <p:cNvSpPr/>
            <p:nvPr/>
          </p:nvSpPr>
          <p:spPr>
            <a:xfrm>
              <a:off x="3295408" y="4971459"/>
              <a:ext cx="2790763" cy="839326"/>
            </a:xfrm>
            <a:custGeom>
              <a:avLst/>
              <a:gdLst/>
              <a:ahLst/>
              <a:cxnLst/>
              <a:rect l="l" t="t" r="r" b="b"/>
              <a:pathLst>
                <a:path w="87298" h="26255" extrusionOk="0">
                  <a:moveTo>
                    <a:pt x="14979" y="1"/>
                  </a:moveTo>
                  <a:cubicBezTo>
                    <a:pt x="6704" y="1"/>
                    <a:pt x="1" y="6704"/>
                    <a:pt x="1" y="14979"/>
                  </a:cubicBezTo>
                  <a:lnTo>
                    <a:pt x="1" y="26254"/>
                  </a:lnTo>
                  <a:lnTo>
                    <a:pt x="78356" y="26254"/>
                  </a:lnTo>
                  <a:lnTo>
                    <a:pt x="87297" y="13419"/>
                  </a:lnTo>
                  <a:lnTo>
                    <a:pt x="7835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274300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3501005" y="5210608"/>
              <a:ext cx="2340058" cy="361028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cs typeface="+mn-ea"/>
                  <a:sym typeface="+mn-lt"/>
                </a:rPr>
                <a:t>输入标题文字</a:t>
              </a:r>
              <a:endParaRPr lang="zh-CN" altLang="en-US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68220" y="4983927"/>
              <a:ext cx="4075929" cy="8175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consectetuer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adipiscing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elit</a:t>
              </a:r>
              <a:r>
                <a:rPr lang="en-US" altLang="zh-CN" sz="1400" dirty="0">
                  <a:cs typeface="+mn-ea"/>
                  <a:sym typeface="+mn-lt"/>
                </a:rPr>
                <a:t>. Maecenas </a:t>
              </a:r>
              <a:r>
                <a:rPr lang="en-US" altLang="zh-CN" sz="1400" dirty="0" err="1"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congue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massa</a:t>
              </a:r>
              <a:r>
                <a:rPr lang="en-US" altLang="zh-CN" sz="1400" dirty="0">
                  <a:cs typeface="+mn-ea"/>
                  <a:sym typeface="+mn-lt"/>
                </a:rPr>
                <a:t>. </a:t>
              </a:r>
              <a:r>
                <a:rPr lang="en-US" altLang="zh-CN" sz="1400" dirty="0" err="1">
                  <a:cs typeface="+mn-ea"/>
                  <a:sym typeface="+mn-lt"/>
                </a:rPr>
                <a:t>Fusce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posuere</a:t>
              </a:r>
              <a:r>
                <a:rPr lang="en-US" altLang="zh-CN" sz="1400" dirty="0">
                  <a:cs typeface="+mn-ea"/>
                  <a:sym typeface="+mn-lt"/>
                </a:rPr>
                <a:t>, magna sed pulvinar </a:t>
              </a:r>
              <a:r>
                <a:rPr lang="en-US" altLang="zh-CN" sz="1400" dirty="0" err="1">
                  <a:cs typeface="+mn-ea"/>
                  <a:sym typeface="+mn-lt"/>
                </a:rPr>
                <a:t>ultricies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39626" y="3822744"/>
            <a:ext cx="7072289" cy="838943"/>
            <a:chOff x="4139626" y="3822744"/>
            <a:chExt cx="7072289" cy="838943"/>
          </a:xfrm>
        </p:grpSpPr>
        <p:sp>
          <p:nvSpPr>
            <p:cNvPr id="38" name="矩形"/>
            <p:cNvSpPr/>
            <p:nvPr/>
          </p:nvSpPr>
          <p:spPr>
            <a:xfrm>
              <a:off x="4139626" y="3822744"/>
              <a:ext cx="2790763" cy="838943"/>
            </a:xfrm>
            <a:custGeom>
              <a:avLst/>
              <a:gdLst/>
              <a:ahLst/>
              <a:cxnLst/>
              <a:rect l="l" t="t" r="r" b="b"/>
              <a:pathLst>
                <a:path w="87298" h="26243" extrusionOk="0">
                  <a:moveTo>
                    <a:pt x="14979" y="1"/>
                  </a:moveTo>
                  <a:cubicBezTo>
                    <a:pt x="6704" y="1"/>
                    <a:pt x="1" y="6704"/>
                    <a:pt x="1" y="14979"/>
                  </a:cubicBezTo>
                  <a:lnTo>
                    <a:pt x="1" y="26242"/>
                  </a:lnTo>
                  <a:lnTo>
                    <a:pt x="78356" y="26242"/>
                  </a:lnTo>
                  <a:lnTo>
                    <a:pt x="87297" y="13407"/>
                  </a:lnTo>
                  <a:lnTo>
                    <a:pt x="7835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274300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cs typeface="+mn-ea"/>
                <a:sym typeface="+mn-lt"/>
              </a:endParaRPr>
            </a:p>
          </p:txBody>
        </p:sp>
        <p:sp>
          <p:nvSpPr>
            <p:cNvPr id="39" name="矩形: 圆角 38"/>
            <p:cNvSpPr/>
            <p:nvPr/>
          </p:nvSpPr>
          <p:spPr>
            <a:xfrm>
              <a:off x="4345223" y="4061785"/>
              <a:ext cx="2340058" cy="36086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cs typeface="+mn-ea"/>
                  <a:sym typeface="+mn-lt"/>
                </a:rPr>
                <a:t>输入标题文字</a:t>
              </a:r>
              <a:endParaRPr lang="zh-CN" altLang="en-US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135986" y="3832904"/>
              <a:ext cx="4075929" cy="8175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consectetuer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adipiscing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elit</a:t>
              </a:r>
              <a:r>
                <a:rPr lang="en-US" altLang="zh-CN" sz="1400" dirty="0">
                  <a:cs typeface="+mn-ea"/>
                  <a:sym typeface="+mn-lt"/>
                </a:rPr>
                <a:t>. Maecenas </a:t>
              </a:r>
              <a:r>
                <a:rPr lang="en-US" altLang="zh-CN" sz="1400" dirty="0" err="1"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congue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massa</a:t>
              </a:r>
              <a:r>
                <a:rPr lang="en-US" altLang="zh-CN" sz="1400" dirty="0">
                  <a:cs typeface="+mn-ea"/>
                  <a:sym typeface="+mn-lt"/>
                </a:rPr>
                <a:t>. </a:t>
              </a:r>
              <a:r>
                <a:rPr lang="en-US" altLang="zh-CN" sz="1400" dirty="0" err="1">
                  <a:cs typeface="+mn-ea"/>
                  <a:sym typeface="+mn-lt"/>
                </a:rPr>
                <a:t>Fusce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posuere</a:t>
              </a:r>
              <a:r>
                <a:rPr lang="en-US" altLang="zh-CN" sz="1400" dirty="0">
                  <a:cs typeface="+mn-ea"/>
                  <a:sym typeface="+mn-lt"/>
                </a:rPr>
                <a:t>, magna sed pulvinar </a:t>
              </a:r>
              <a:r>
                <a:rPr lang="en-US" altLang="zh-CN" sz="1400" dirty="0" err="1">
                  <a:cs typeface="+mn-ea"/>
                  <a:sym typeface="+mn-lt"/>
                </a:rPr>
                <a:t>ultricies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139626" y="2515307"/>
            <a:ext cx="7072289" cy="840982"/>
            <a:chOff x="4139626" y="2515307"/>
            <a:chExt cx="7072289" cy="840982"/>
          </a:xfrm>
        </p:grpSpPr>
        <p:sp>
          <p:nvSpPr>
            <p:cNvPr id="42" name="矩形"/>
            <p:cNvSpPr/>
            <p:nvPr/>
          </p:nvSpPr>
          <p:spPr>
            <a:xfrm>
              <a:off x="4139626" y="2515307"/>
              <a:ext cx="2790763" cy="838943"/>
            </a:xfrm>
            <a:custGeom>
              <a:avLst/>
              <a:gdLst/>
              <a:ahLst/>
              <a:cxnLst/>
              <a:rect l="l" t="t" r="r" b="b"/>
              <a:pathLst>
                <a:path w="87298" h="26243" extrusionOk="0">
                  <a:moveTo>
                    <a:pt x="14979" y="1"/>
                  </a:moveTo>
                  <a:cubicBezTo>
                    <a:pt x="6704" y="1"/>
                    <a:pt x="1" y="6704"/>
                    <a:pt x="1" y="14979"/>
                  </a:cubicBezTo>
                  <a:lnTo>
                    <a:pt x="1" y="26242"/>
                  </a:lnTo>
                  <a:lnTo>
                    <a:pt x="78356" y="26242"/>
                  </a:lnTo>
                  <a:lnTo>
                    <a:pt x="87297" y="13407"/>
                  </a:lnTo>
                  <a:lnTo>
                    <a:pt x="7835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274300" bIns="13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4345223" y="2754348"/>
              <a:ext cx="2340058" cy="360862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cs typeface="+mn-ea"/>
                  <a:sym typeface="+mn-lt"/>
                </a:rPr>
                <a:t>输入标题文字</a:t>
              </a:r>
              <a:endParaRPr lang="zh-CN" altLang="en-US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35986" y="2538693"/>
              <a:ext cx="4075929" cy="8175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consectetuer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adipiscing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elit</a:t>
              </a:r>
              <a:r>
                <a:rPr lang="en-US" altLang="zh-CN" sz="1400" dirty="0">
                  <a:cs typeface="+mn-ea"/>
                  <a:sym typeface="+mn-lt"/>
                </a:rPr>
                <a:t>. Maecenas </a:t>
              </a:r>
              <a:r>
                <a:rPr lang="en-US" altLang="zh-CN" sz="1400" dirty="0" err="1"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congue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massa</a:t>
              </a:r>
              <a:r>
                <a:rPr lang="en-US" altLang="zh-CN" sz="1400" dirty="0">
                  <a:cs typeface="+mn-ea"/>
                  <a:sym typeface="+mn-lt"/>
                </a:rPr>
                <a:t>. </a:t>
              </a:r>
              <a:r>
                <a:rPr lang="en-US" altLang="zh-CN" sz="1400" dirty="0" err="1">
                  <a:cs typeface="+mn-ea"/>
                  <a:sym typeface="+mn-lt"/>
                </a:rPr>
                <a:t>Fusce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posuere</a:t>
              </a:r>
              <a:r>
                <a:rPr lang="en-US" altLang="zh-CN" sz="1400" dirty="0">
                  <a:cs typeface="+mn-ea"/>
                  <a:sym typeface="+mn-lt"/>
                </a:rPr>
                <a:t>, magna sed pulvinar </a:t>
              </a:r>
              <a:r>
                <a:rPr lang="en-US" altLang="zh-CN" sz="1400" dirty="0" err="1">
                  <a:cs typeface="+mn-ea"/>
                  <a:sym typeface="+mn-lt"/>
                </a:rPr>
                <a:t>ultricies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  <p:sp>
        <p:nvSpPr>
          <p:cNvPr id="47" name="图形"/>
          <p:cNvSpPr/>
          <p:nvPr/>
        </p:nvSpPr>
        <p:spPr>
          <a:xfrm>
            <a:off x="2041262" y="1405817"/>
            <a:ext cx="4044909" cy="1581117"/>
          </a:xfrm>
          <a:custGeom>
            <a:avLst/>
            <a:gdLst/>
            <a:ahLst/>
            <a:cxnLst/>
            <a:rect l="l" t="t" r="r" b="b"/>
            <a:pathLst>
              <a:path w="126529" h="49459" extrusionOk="0">
                <a:moveTo>
                  <a:pt x="112896" y="0"/>
                </a:moveTo>
                <a:lnTo>
                  <a:pt x="121992" y="13347"/>
                </a:lnTo>
                <a:lnTo>
                  <a:pt x="115634" y="22467"/>
                </a:lnTo>
                <a:lnTo>
                  <a:pt x="24396" y="22467"/>
                </a:lnTo>
                <a:lnTo>
                  <a:pt x="24396" y="22432"/>
                </a:lnTo>
                <a:lnTo>
                  <a:pt x="24373" y="22432"/>
                </a:lnTo>
                <a:lnTo>
                  <a:pt x="0" y="46804"/>
                </a:lnTo>
                <a:lnTo>
                  <a:pt x="2644" y="49459"/>
                </a:lnTo>
                <a:lnTo>
                  <a:pt x="25897" y="26194"/>
                </a:lnTo>
                <a:lnTo>
                  <a:pt x="117587" y="26194"/>
                </a:lnTo>
                <a:lnTo>
                  <a:pt x="126528" y="13383"/>
                </a:lnTo>
                <a:lnTo>
                  <a:pt x="117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48" name="扇形"/>
          <p:cNvSpPr/>
          <p:nvPr/>
        </p:nvSpPr>
        <p:spPr>
          <a:xfrm>
            <a:off x="1943823" y="2427234"/>
            <a:ext cx="1035707" cy="1474184"/>
          </a:xfrm>
          <a:custGeom>
            <a:avLst/>
            <a:gdLst/>
            <a:ahLst/>
            <a:cxnLst/>
            <a:rect l="l" t="t" r="r" b="b"/>
            <a:pathLst>
              <a:path w="32398" h="46114" extrusionOk="0">
                <a:moveTo>
                  <a:pt x="0" y="0"/>
                </a:moveTo>
                <a:lnTo>
                  <a:pt x="0" y="46113"/>
                </a:lnTo>
                <a:lnTo>
                  <a:pt x="23384" y="22729"/>
                </a:lnTo>
                <a:lnTo>
                  <a:pt x="25754" y="20372"/>
                </a:lnTo>
                <a:lnTo>
                  <a:pt x="32397" y="13728"/>
                </a:lnTo>
                <a:cubicBezTo>
                  <a:pt x="24158" y="5299"/>
                  <a:pt x="12692" y="6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0" name="任意多边形"/>
          <p:cNvSpPr/>
          <p:nvPr/>
        </p:nvSpPr>
        <p:spPr>
          <a:xfrm>
            <a:off x="2209863" y="2681861"/>
            <a:ext cx="334612" cy="334612"/>
          </a:xfrm>
          <a:custGeom>
            <a:avLst/>
            <a:gdLst/>
            <a:ahLst/>
            <a:cxnLst/>
            <a:rect l="l" t="t" r="r" b="b"/>
            <a:pathLst>
              <a:path w="10467" h="10467" extrusionOk="0">
                <a:moveTo>
                  <a:pt x="5240" y="620"/>
                </a:moveTo>
                <a:cubicBezTo>
                  <a:pt x="5406" y="620"/>
                  <a:pt x="5549" y="751"/>
                  <a:pt x="5549" y="929"/>
                </a:cubicBezTo>
                <a:cubicBezTo>
                  <a:pt x="5549" y="1096"/>
                  <a:pt x="5406" y="1227"/>
                  <a:pt x="5240" y="1227"/>
                </a:cubicBezTo>
                <a:cubicBezTo>
                  <a:pt x="5073" y="1227"/>
                  <a:pt x="4930" y="1096"/>
                  <a:pt x="4930" y="929"/>
                </a:cubicBezTo>
                <a:cubicBezTo>
                  <a:pt x="4930" y="751"/>
                  <a:pt x="5073" y="620"/>
                  <a:pt x="5240" y="620"/>
                </a:cubicBezTo>
                <a:close/>
                <a:moveTo>
                  <a:pt x="3251" y="2477"/>
                </a:moveTo>
                <a:cubicBezTo>
                  <a:pt x="3454" y="2477"/>
                  <a:pt x="3656" y="2561"/>
                  <a:pt x="3823" y="2703"/>
                </a:cubicBezTo>
                <a:cubicBezTo>
                  <a:pt x="4156" y="3001"/>
                  <a:pt x="4501" y="3275"/>
                  <a:pt x="4871" y="3525"/>
                </a:cubicBezTo>
                <a:lnTo>
                  <a:pt x="4930" y="3561"/>
                </a:lnTo>
                <a:lnTo>
                  <a:pt x="4930" y="5335"/>
                </a:lnTo>
                <a:cubicBezTo>
                  <a:pt x="4644" y="5466"/>
                  <a:pt x="4335" y="5537"/>
                  <a:pt x="4013" y="5537"/>
                </a:cubicBezTo>
                <a:cubicBezTo>
                  <a:pt x="3168" y="5537"/>
                  <a:pt x="2406" y="5049"/>
                  <a:pt x="2049" y="4311"/>
                </a:cubicBezTo>
                <a:lnTo>
                  <a:pt x="3704" y="4311"/>
                </a:lnTo>
                <a:lnTo>
                  <a:pt x="3704" y="3704"/>
                </a:lnTo>
                <a:lnTo>
                  <a:pt x="2156" y="3704"/>
                </a:lnTo>
                <a:cubicBezTo>
                  <a:pt x="1584" y="3704"/>
                  <a:pt x="1096" y="3394"/>
                  <a:pt x="822" y="2942"/>
                </a:cubicBezTo>
                <a:lnTo>
                  <a:pt x="822" y="2942"/>
                </a:lnTo>
                <a:cubicBezTo>
                  <a:pt x="1049" y="3037"/>
                  <a:pt x="1299" y="3084"/>
                  <a:pt x="1549" y="3084"/>
                </a:cubicBezTo>
                <a:cubicBezTo>
                  <a:pt x="1989" y="3084"/>
                  <a:pt x="2406" y="2942"/>
                  <a:pt x="2704" y="2691"/>
                </a:cubicBezTo>
                <a:cubicBezTo>
                  <a:pt x="2870" y="2549"/>
                  <a:pt x="3049" y="2477"/>
                  <a:pt x="3251" y="2477"/>
                </a:cubicBezTo>
                <a:close/>
                <a:moveTo>
                  <a:pt x="7216" y="2477"/>
                </a:moveTo>
                <a:cubicBezTo>
                  <a:pt x="7430" y="2477"/>
                  <a:pt x="7597" y="2549"/>
                  <a:pt x="7764" y="2691"/>
                </a:cubicBezTo>
                <a:cubicBezTo>
                  <a:pt x="8073" y="2942"/>
                  <a:pt x="8478" y="3084"/>
                  <a:pt x="8907" y="3084"/>
                </a:cubicBezTo>
                <a:cubicBezTo>
                  <a:pt x="9157" y="3084"/>
                  <a:pt x="9419" y="3037"/>
                  <a:pt x="9645" y="2942"/>
                </a:cubicBezTo>
                <a:lnTo>
                  <a:pt x="9645" y="2942"/>
                </a:lnTo>
                <a:cubicBezTo>
                  <a:pt x="9383" y="3394"/>
                  <a:pt x="8871" y="3704"/>
                  <a:pt x="8300" y="3704"/>
                </a:cubicBezTo>
                <a:lnTo>
                  <a:pt x="6776" y="3704"/>
                </a:lnTo>
                <a:lnTo>
                  <a:pt x="6776" y="4311"/>
                </a:lnTo>
                <a:lnTo>
                  <a:pt x="8407" y="4311"/>
                </a:lnTo>
                <a:cubicBezTo>
                  <a:pt x="8049" y="5049"/>
                  <a:pt x="7299" y="5537"/>
                  <a:pt x="6466" y="5537"/>
                </a:cubicBezTo>
                <a:cubicBezTo>
                  <a:pt x="6144" y="5537"/>
                  <a:pt x="5835" y="5466"/>
                  <a:pt x="5549" y="5335"/>
                </a:cubicBezTo>
                <a:lnTo>
                  <a:pt x="5549" y="3561"/>
                </a:lnTo>
                <a:lnTo>
                  <a:pt x="5609" y="3525"/>
                </a:lnTo>
                <a:cubicBezTo>
                  <a:pt x="5978" y="3275"/>
                  <a:pt x="6323" y="3001"/>
                  <a:pt x="6645" y="2703"/>
                </a:cubicBezTo>
                <a:cubicBezTo>
                  <a:pt x="6811" y="2561"/>
                  <a:pt x="7014" y="2477"/>
                  <a:pt x="7216" y="2477"/>
                </a:cubicBezTo>
                <a:close/>
                <a:moveTo>
                  <a:pt x="4930" y="6216"/>
                </a:moveTo>
                <a:lnTo>
                  <a:pt x="4930" y="7359"/>
                </a:lnTo>
                <a:cubicBezTo>
                  <a:pt x="4573" y="7275"/>
                  <a:pt x="4323" y="7049"/>
                  <a:pt x="4323" y="6787"/>
                </a:cubicBezTo>
                <a:cubicBezTo>
                  <a:pt x="4323" y="6525"/>
                  <a:pt x="4573" y="6299"/>
                  <a:pt x="4930" y="6216"/>
                </a:cubicBezTo>
                <a:close/>
                <a:moveTo>
                  <a:pt x="5549" y="6216"/>
                </a:moveTo>
                <a:cubicBezTo>
                  <a:pt x="5894" y="6299"/>
                  <a:pt x="6156" y="6525"/>
                  <a:pt x="6156" y="6787"/>
                </a:cubicBezTo>
                <a:cubicBezTo>
                  <a:pt x="6156" y="7049"/>
                  <a:pt x="5894" y="7275"/>
                  <a:pt x="5549" y="7359"/>
                </a:cubicBezTo>
                <a:lnTo>
                  <a:pt x="5549" y="6216"/>
                </a:lnTo>
                <a:close/>
                <a:moveTo>
                  <a:pt x="4930" y="8049"/>
                </a:moveTo>
                <a:lnTo>
                  <a:pt x="4930" y="9204"/>
                </a:lnTo>
                <a:cubicBezTo>
                  <a:pt x="4573" y="9121"/>
                  <a:pt x="4323" y="8883"/>
                  <a:pt x="4323" y="8633"/>
                </a:cubicBezTo>
                <a:cubicBezTo>
                  <a:pt x="4323" y="8371"/>
                  <a:pt x="4573" y="8133"/>
                  <a:pt x="4930" y="8049"/>
                </a:cubicBezTo>
                <a:close/>
                <a:moveTo>
                  <a:pt x="5549" y="8049"/>
                </a:moveTo>
                <a:cubicBezTo>
                  <a:pt x="5894" y="8133"/>
                  <a:pt x="6156" y="8371"/>
                  <a:pt x="6156" y="8621"/>
                </a:cubicBezTo>
                <a:cubicBezTo>
                  <a:pt x="6156" y="8883"/>
                  <a:pt x="5894" y="9121"/>
                  <a:pt x="5549" y="9204"/>
                </a:cubicBezTo>
                <a:lnTo>
                  <a:pt x="5549" y="8049"/>
                </a:lnTo>
                <a:close/>
                <a:moveTo>
                  <a:pt x="5240" y="1"/>
                </a:moveTo>
                <a:cubicBezTo>
                  <a:pt x="4728" y="1"/>
                  <a:pt x="4323" y="417"/>
                  <a:pt x="4323" y="929"/>
                </a:cubicBezTo>
                <a:cubicBezTo>
                  <a:pt x="4323" y="1322"/>
                  <a:pt x="4573" y="1668"/>
                  <a:pt x="4930" y="1787"/>
                </a:cubicBezTo>
                <a:lnTo>
                  <a:pt x="4930" y="2811"/>
                </a:lnTo>
                <a:cubicBezTo>
                  <a:pt x="4692" y="2644"/>
                  <a:pt x="4454" y="2453"/>
                  <a:pt x="4239" y="2251"/>
                </a:cubicBezTo>
                <a:cubicBezTo>
                  <a:pt x="3954" y="2001"/>
                  <a:pt x="3608" y="1858"/>
                  <a:pt x="3251" y="1858"/>
                </a:cubicBezTo>
                <a:cubicBezTo>
                  <a:pt x="2906" y="1858"/>
                  <a:pt x="2585" y="1977"/>
                  <a:pt x="2311" y="2215"/>
                </a:cubicBezTo>
                <a:cubicBezTo>
                  <a:pt x="2120" y="2382"/>
                  <a:pt x="1834" y="2477"/>
                  <a:pt x="1549" y="2477"/>
                </a:cubicBezTo>
                <a:cubicBezTo>
                  <a:pt x="1227" y="2477"/>
                  <a:pt x="930" y="2358"/>
                  <a:pt x="703" y="2132"/>
                </a:cubicBezTo>
                <a:lnTo>
                  <a:pt x="1" y="1429"/>
                </a:lnTo>
                <a:lnTo>
                  <a:pt x="1" y="2168"/>
                </a:lnTo>
                <a:cubicBezTo>
                  <a:pt x="1" y="3061"/>
                  <a:pt x="560" y="3834"/>
                  <a:pt x="1334" y="4156"/>
                </a:cubicBezTo>
                <a:cubicBezTo>
                  <a:pt x="1668" y="5299"/>
                  <a:pt x="2715" y="6120"/>
                  <a:pt x="3930" y="6156"/>
                </a:cubicBezTo>
                <a:cubicBezTo>
                  <a:pt x="3787" y="6347"/>
                  <a:pt x="3704" y="6561"/>
                  <a:pt x="3704" y="6787"/>
                </a:cubicBezTo>
                <a:cubicBezTo>
                  <a:pt x="3704" y="7133"/>
                  <a:pt x="3882" y="7454"/>
                  <a:pt x="4192" y="7680"/>
                </a:cubicBezTo>
                <a:cubicBezTo>
                  <a:pt x="4192" y="7692"/>
                  <a:pt x="4204" y="7704"/>
                  <a:pt x="4216" y="7704"/>
                </a:cubicBezTo>
                <a:cubicBezTo>
                  <a:pt x="4204" y="7716"/>
                  <a:pt x="4192" y="7728"/>
                  <a:pt x="4192" y="7728"/>
                </a:cubicBezTo>
                <a:cubicBezTo>
                  <a:pt x="3882" y="7966"/>
                  <a:pt x="3704" y="8287"/>
                  <a:pt x="3704" y="8633"/>
                </a:cubicBezTo>
                <a:cubicBezTo>
                  <a:pt x="3704" y="8966"/>
                  <a:pt x="3882" y="9288"/>
                  <a:pt x="4192" y="9526"/>
                </a:cubicBezTo>
                <a:cubicBezTo>
                  <a:pt x="4394" y="9680"/>
                  <a:pt x="4656" y="9788"/>
                  <a:pt x="4930" y="9823"/>
                </a:cubicBezTo>
                <a:lnTo>
                  <a:pt x="4930" y="10466"/>
                </a:lnTo>
                <a:lnTo>
                  <a:pt x="5549" y="10466"/>
                </a:lnTo>
                <a:lnTo>
                  <a:pt x="5549" y="9823"/>
                </a:lnTo>
                <a:cubicBezTo>
                  <a:pt x="5823" y="9788"/>
                  <a:pt x="6073" y="9680"/>
                  <a:pt x="6287" y="9526"/>
                </a:cubicBezTo>
                <a:cubicBezTo>
                  <a:pt x="6597" y="9288"/>
                  <a:pt x="6776" y="8966"/>
                  <a:pt x="6776" y="8633"/>
                </a:cubicBezTo>
                <a:cubicBezTo>
                  <a:pt x="6776" y="8287"/>
                  <a:pt x="6597" y="7966"/>
                  <a:pt x="6287" y="7728"/>
                </a:cubicBezTo>
                <a:cubicBezTo>
                  <a:pt x="6275" y="7728"/>
                  <a:pt x="6264" y="7716"/>
                  <a:pt x="6252" y="7704"/>
                </a:cubicBezTo>
                <a:cubicBezTo>
                  <a:pt x="6264" y="7704"/>
                  <a:pt x="6275" y="7692"/>
                  <a:pt x="6287" y="7680"/>
                </a:cubicBezTo>
                <a:cubicBezTo>
                  <a:pt x="6597" y="7454"/>
                  <a:pt x="6776" y="7133"/>
                  <a:pt x="6776" y="6787"/>
                </a:cubicBezTo>
                <a:cubicBezTo>
                  <a:pt x="6776" y="6561"/>
                  <a:pt x="6692" y="6347"/>
                  <a:pt x="6549" y="6156"/>
                </a:cubicBezTo>
                <a:cubicBezTo>
                  <a:pt x="7157" y="6132"/>
                  <a:pt x="7740" y="5918"/>
                  <a:pt x="8204" y="5537"/>
                </a:cubicBezTo>
                <a:cubicBezTo>
                  <a:pt x="8645" y="5180"/>
                  <a:pt x="8954" y="4692"/>
                  <a:pt x="9109" y="4156"/>
                </a:cubicBezTo>
                <a:cubicBezTo>
                  <a:pt x="9907" y="3834"/>
                  <a:pt x="10466" y="3072"/>
                  <a:pt x="10466" y="2168"/>
                </a:cubicBezTo>
                <a:lnTo>
                  <a:pt x="10466" y="1429"/>
                </a:lnTo>
                <a:lnTo>
                  <a:pt x="9776" y="2132"/>
                </a:lnTo>
                <a:cubicBezTo>
                  <a:pt x="9550" y="2346"/>
                  <a:pt x="9228" y="2477"/>
                  <a:pt x="8907" y="2477"/>
                </a:cubicBezTo>
                <a:cubicBezTo>
                  <a:pt x="8621" y="2477"/>
                  <a:pt x="8359" y="2382"/>
                  <a:pt x="8169" y="2215"/>
                </a:cubicBezTo>
                <a:cubicBezTo>
                  <a:pt x="7883" y="1977"/>
                  <a:pt x="7573" y="1858"/>
                  <a:pt x="7216" y="1858"/>
                </a:cubicBezTo>
                <a:cubicBezTo>
                  <a:pt x="6859" y="1858"/>
                  <a:pt x="6514" y="2001"/>
                  <a:pt x="6240" y="2251"/>
                </a:cubicBezTo>
                <a:cubicBezTo>
                  <a:pt x="6014" y="2453"/>
                  <a:pt x="5787" y="2644"/>
                  <a:pt x="5549" y="2811"/>
                </a:cubicBezTo>
                <a:lnTo>
                  <a:pt x="5549" y="1787"/>
                </a:lnTo>
                <a:cubicBezTo>
                  <a:pt x="5906" y="1668"/>
                  <a:pt x="6156" y="1322"/>
                  <a:pt x="6156" y="929"/>
                </a:cubicBezTo>
                <a:cubicBezTo>
                  <a:pt x="6156" y="417"/>
                  <a:pt x="5740" y="1"/>
                  <a:pt x="52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1" name="图形"/>
          <p:cNvSpPr/>
          <p:nvPr/>
        </p:nvSpPr>
        <p:spPr>
          <a:xfrm>
            <a:off x="2041646" y="4948250"/>
            <a:ext cx="4044526" cy="863270"/>
          </a:xfrm>
          <a:custGeom>
            <a:avLst/>
            <a:gdLst/>
            <a:ahLst/>
            <a:cxnLst/>
            <a:rect l="l" t="t" r="r" b="b"/>
            <a:pathLst>
              <a:path w="126517" h="27004" extrusionOk="0">
                <a:moveTo>
                  <a:pt x="2632" y="1"/>
                </a:moveTo>
                <a:lnTo>
                  <a:pt x="0" y="2632"/>
                </a:lnTo>
                <a:lnTo>
                  <a:pt x="24384" y="26968"/>
                </a:lnTo>
                <a:lnTo>
                  <a:pt x="24384" y="27004"/>
                </a:lnTo>
                <a:lnTo>
                  <a:pt x="117575" y="27004"/>
                </a:lnTo>
                <a:lnTo>
                  <a:pt x="126516" y="14193"/>
                </a:lnTo>
                <a:lnTo>
                  <a:pt x="117575" y="810"/>
                </a:lnTo>
                <a:lnTo>
                  <a:pt x="112884" y="810"/>
                </a:lnTo>
                <a:lnTo>
                  <a:pt x="121980" y="14157"/>
                </a:lnTo>
                <a:lnTo>
                  <a:pt x="115622" y="23277"/>
                </a:lnTo>
                <a:lnTo>
                  <a:pt x="25885" y="23277"/>
                </a:lnTo>
                <a:lnTo>
                  <a:pt x="26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2" name="扇形"/>
          <p:cNvSpPr/>
          <p:nvPr/>
        </p:nvSpPr>
        <p:spPr>
          <a:xfrm>
            <a:off x="1943823" y="3901386"/>
            <a:ext cx="1019723" cy="1441800"/>
          </a:xfrm>
          <a:custGeom>
            <a:avLst/>
            <a:gdLst/>
            <a:ahLst/>
            <a:cxnLst/>
            <a:rect l="l" t="t" r="r" b="b"/>
            <a:pathLst>
              <a:path w="31898" h="45101" extrusionOk="0">
                <a:moveTo>
                  <a:pt x="0" y="0"/>
                </a:moveTo>
                <a:lnTo>
                  <a:pt x="0" y="45101"/>
                </a:lnTo>
                <a:cubicBezTo>
                  <a:pt x="12431" y="45041"/>
                  <a:pt x="23694" y="40017"/>
                  <a:pt x="31897" y="3189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3" name="任意多边形"/>
          <p:cNvSpPr/>
          <p:nvPr/>
        </p:nvSpPr>
        <p:spPr>
          <a:xfrm>
            <a:off x="2239945" y="4737994"/>
            <a:ext cx="387487" cy="387871"/>
          </a:xfrm>
          <a:custGeom>
            <a:avLst/>
            <a:gdLst>
              <a:gd name="connsiteX0" fmla="*/ 113455 w 387487"/>
              <a:gd name="connsiteY0" fmla="*/ 249704 h 387871"/>
              <a:gd name="connsiteX1" fmla="*/ 113455 w 387487"/>
              <a:gd name="connsiteY1" fmla="*/ 262236 h 387871"/>
              <a:gd name="connsiteX2" fmla="*/ 124868 w 387487"/>
              <a:gd name="connsiteY2" fmla="*/ 273681 h 387871"/>
              <a:gd name="connsiteX3" fmla="*/ 136281 w 387487"/>
              <a:gd name="connsiteY3" fmla="*/ 262236 h 387871"/>
              <a:gd name="connsiteX4" fmla="*/ 136281 w 387487"/>
              <a:gd name="connsiteY4" fmla="*/ 249704 h 387871"/>
              <a:gd name="connsiteX5" fmla="*/ 124868 w 387487"/>
              <a:gd name="connsiteY5" fmla="*/ 250823 h 387871"/>
              <a:gd name="connsiteX6" fmla="*/ 113455 w 387487"/>
              <a:gd name="connsiteY6" fmla="*/ 249704 h 387871"/>
              <a:gd name="connsiteX7" fmla="*/ 319363 w 387487"/>
              <a:gd name="connsiteY7" fmla="*/ 227998 h 387871"/>
              <a:gd name="connsiteX8" fmla="*/ 342188 w 387487"/>
              <a:gd name="connsiteY8" fmla="*/ 227998 h 387871"/>
              <a:gd name="connsiteX9" fmla="*/ 342188 w 387487"/>
              <a:gd name="connsiteY9" fmla="*/ 250823 h 387871"/>
              <a:gd name="connsiteX10" fmla="*/ 319363 w 387487"/>
              <a:gd name="connsiteY10" fmla="*/ 250823 h 387871"/>
              <a:gd name="connsiteX11" fmla="*/ 330775 w 387487"/>
              <a:gd name="connsiteY11" fmla="*/ 205173 h 387871"/>
              <a:gd name="connsiteX12" fmla="*/ 296889 w 387487"/>
              <a:gd name="connsiteY12" fmla="*/ 239411 h 387871"/>
              <a:gd name="connsiteX13" fmla="*/ 330775 w 387487"/>
              <a:gd name="connsiteY13" fmla="*/ 273681 h 387871"/>
              <a:gd name="connsiteX14" fmla="*/ 365045 w 387487"/>
              <a:gd name="connsiteY14" fmla="*/ 239411 h 387871"/>
              <a:gd name="connsiteX15" fmla="*/ 330775 w 387487"/>
              <a:gd name="connsiteY15" fmla="*/ 205173 h 387871"/>
              <a:gd name="connsiteX16" fmla="*/ 192992 w 387487"/>
              <a:gd name="connsiteY16" fmla="*/ 22826 h 387871"/>
              <a:gd name="connsiteX17" fmla="*/ 181580 w 387487"/>
              <a:gd name="connsiteY17" fmla="*/ 34270 h 387871"/>
              <a:gd name="connsiteX18" fmla="*/ 192992 w 387487"/>
              <a:gd name="connsiteY18" fmla="*/ 45683 h 387871"/>
              <a:gd name="connsiteX19" fmla="*/ 204405 w 387487"/>
              <a:gd name="connsiteY19" fmla="*/ 34270 h 387871"/>
              <a:gd name="connsiteX20" fmla="*/ 192992 w 387487"/>
              <a:gd name="connsiteY20" fmla="*/ 22826 h 387871"/>
              <a:gd name="connsiteX21" fmla="*/ 56712 w 387487"/>
              <a:gd name="connsiteY21" fmla="*/ 22826 h 387871"/>
              <a:gd name="connsiteX22" fmla="*/ 45299 w 387487"/>
              <a:gd name="connsiteY22" fmla="*/ 34270 h 387871"/>
              <a:gd name="connsiteX23" fmla="*/ 56712 w 387487"/>
              <a:gd name="connsiteY23" fmla="*/ 45683 h 387871"/>
              <a:gd name="connsiteX24" fmla="*/ 68156 w 387487"/>
              <a:gd name="connsiteY24" fmla="*/ 34270 h 387871"/>
              <a:gd name="connsiteX25" fmla="*/ 56712 w 387487"/>
              <a:gd name="connsiteY25" fmla="*/ 22826 h 387871"/>
              <a:gd name="connsiteX26" fmla="*/ 56712 w 387487"/>
              <a:gd name="connsiteY26" fmla="*/ 0 h 387871"/>
              <a:gd name="connsiteX27" fmla="*/ 90598 w 387487"/>
              <a:gd name="connsiteY27" fmla="*/ 34270 h 387871"/>
              <a:gd name="connsiteX28" fmla="*/ 56712 w 387487"/>
              <a:gd name="connsiteY28" fmla="*/ 68125 h 387871"/>
              <a:gd name="connsiteX29" fmla="*/ 27429 w 387487"/>
              <a:gd name="connsiteY29" fmla="*/ 51757 h 387871"/>
              <a:gd name="connsiteX30" fmla="*/ 22474 w 387487"/>
              <a:gd name="connsiteY30" fmla="*/ 80305 h 387871"/>
              <a:gd name="connsiteX31" fmla="*/ 54058 w 387487"/>
              <a:gd name="connsiteY31" fmla="*/ 175090 h 387871"/>
              <a:gd name="connsiteX32" fmla="*/ 124868 w 387487"/>
              <a:gd name="connsiteY32" fmla="*/ 227998 h 387871"/>
              <a:gd name="connsiteX33" fmla="*/ 195646 w 387487"/>
              <a:gd name="connsiteY33" fmla="*/ 175090 h 387871"/>
              <a:gd name="connsiteX34" fmla="*/ 227230 w 387487"/>
              <a:gd name="connsiteY34" fmla="*/ 80305 h 387871"/>
              <a:gd name="connsiteX35" fmla="*/ 222307 w 387487"/>
              <a:gd name="connsiteY35" fmla="*/ 51757 h 387871"/>
              <a:gd name="connsiteX36" fmla="*/ 192992 w 387487"/>
              <a:gd name="connsiteY36" fmla="*/ 68125 h 387871"/>
              <a:gd name="connsiteX37" fmla="*/ 159106 w 387487"/>
              <a:gd name="connsiteY37" fmla="*/ 34270 h 387871"/>
              <a:gd name="connsiteX38" fmla="*/ 192992 w 387487"/>
              <a:gd name="connsiteY38" fmla="*/ 0 h 387871"/>
              <a:gd name="connsiteX39" fmla="*/ 226495 w 387487"/>
              <a:gd name="connsiteY39" fmla="*/ 27013 h 387871"/>
              <a:gd name="connsiteX40" fmla="*/ 249704 w 387487"/>
              <a:gd name="connsiteY40" fmla="*/ 80305 h 387871"/>
              <a:gd name="connsiteX41" fmla="*/ 214699 w 387487"/>
              <a:gd name="connsiteY41" fmla="*/ 187270 h 387871"/>
              <a:gd name="connsiteX42" fmla="*/ 159106 w 387487"/>
              <a:gd name="connsiteY42" fmla="*/ 242448 h 387871"/>
              <a:gd name="connsiteX43" fmla="*/ 159106 w 387487"/>
              <a:gd name="connsiteY43" fmla="*/ 262236 h 387871"/>
              <a:gd name="connsiteX44" fmla="*/ 136281 w 387487"/>
              <a:gd name="connsiteY44" fmla="*/ 294236 h 387871"/>
              <a:gd name="connsiteX45" fmla="*/ 136281 w 387487"/>
              <a:gd name="connsiteY45" fmla="*/ 331160 h 387871"/>
              <a:gd name="connsiteX46" fmla="*/ 170167 w 387487"/>
              <a:gd name="connsiteY46" fmla="*/ 365014 h 387871"/>
              <a:gd name="connsiteX47" fmla="*/ 204405 w 387487"/>
              <a:gd name="connsiteY47" fmla="*/ 331160 h 387871"/>
              <a:gd name="connsiteX48" fmla="*/ 204405 w 387487"/>
              <a:gd name="connsiteY48" fmla="*/ 284710 h 387871"/>
              <a:gd name="connsiteX49" fmla="*/ 261117 w 387487"/>
              <a:gd name="connsiteY49" fmla="*/ 227998 h 387871"/>
              <a:gd name="connsiteX50" fmla="*/ 275215 w 387487"/>
              <a:gd name="connsiteY50" fmla="*/ 227998 h 387871"/>
              <a:gd name="connsiteX51" fmla="*/ 330775 w 387487"/>
              <a:gd name="connsiteY51" fmla="*/ 182699 h 387871"/>
              <a:gd name="connsiteX52" fmla="*/ 387487 w 387487"/>
              <a:gd name="connsiteY52" fmla="*/ 239411 h 387871"/>
              <a:gd name="connsiteX53" fmla="*/ 330775 w 387487"/>
              <a:gd name="connsiteY53" fmla="*/ 296122 h 387871"/>
              <a:gd name="connsiteX54" fmla="*/ 275215 w 387487"/>
              <a:gd name="connsiteY54" fmla="*/ 250823 h 387871"/>
              <a:gd name="connsiteX55" fmla="*/ 261117 w 387487"/>
              <a:gd name="connsiteY55" fmla="*/ 250823 h 387871"/>
              <a:gd name="connsiteX56" fmla="*/ 227230 w 387487"/>
              <a:gd name="connsiteY56" fmla="*/ 284710 h 387871"/>
              <a:gd name="connsiteX57" fmla="*/ 227230 w 387487"/>
              <a:gd name="connsiteY57" fmla="*/ 331160 h 387871"/>
              <a:gd name="connsiteX58" fmla="*/ 170167 w 387487"/>
              <a:gd name="connsiteY58" fmla="*/ 387871 h 387871"/>
              <a:gd name="connsiteX59" fmla="*/ 113455 w 387487"/>
              <a:gd name="connsiteY59" fmla="*/ 331160 h 387871"/>
              <a:gd name="connsiteX60" fmla="*/ 113455 w 387487"/>
              <a:gd name="connsiteY60" fmla="*/ 294236 h 387871"/>
              <a:gd name="connsiteX61" fmla="*/ 90598 w 387487"/>
              <a:gd name="connsiteY61" fmla="*/ 262236 h 387871"/>
              <a:gd name="connsiteX62" fmla="*/ 90598 w 387487"/>
              <a:gd name="connsiteY62" fmla="*/ 242448 h 387871"/>
              <a:gd name="connsiteX63" fmla="*/ 35037 w 387487"/>
              <a:gd name="connsiteY63" fmla="*/ 187270 h 387871"/>
              <a:gd name="connsiteX64" fmla="*/ 0 w 387487"/>
              <a:gd name="connsiteY64" fmla="*/ 80305 h 387871"/>
              <a:gd name="connsiteX65" fmla="*/ 23241 w 387487"/>
              <a:gd name="connsiteY65" fmla="*/ 27013 h 387871"/>
              <a:gd name="connsiteX66" fmla="*/ 56712 w 387487"/>
              <a:gd name="connsiteY66" fmla="*/ 0 h 38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7487" h="387871">
                <a:moveTo>
                  <a:pt x="113455" y="249704"/>
                </a:moveTo>
                <a:lnTo>
                  <a:pt x="113455" y="262236"/>
                </a:lnTo>
                <a:cubicBezTo>
                  <a:pt x="113455" y="268342"/>
                  <a:pt x="118762" y="273681"/>
                  <a:pt x="124868" y="273681"/>
                </a:cubicBezTo>
                <a:cubicBezTo>
                  <a:pt x="130942" y="273681"/>
                  <a:pt x="136281" y="268342"/>
                  <a:pt x="136281" y="262236"/>
                </a:cubicBezTo>
                <a:lnTo>
                  <a:pt x="136281" y="249704"/>
                </a:lnTo>
                <a:cubicBezTo>
                  <a:pt x="132477" y="250440"/>
                  <a:pt x="128672" y="250823"/>
                  <a:pt x="124868" y="250823"/>
                </a:cubicBezTo>
                <a:cubicBezTo>
                  <a:pt x="121064" y="250823"/>
                  <a:pt x="117260" y="250440"/>
                  <a:pt x="113455" y="249704"/>
                </a:cubicBezTo>
                <a:close/>
                <a:moveTo>
                  <a:pt x="319363" y="227998"/>
                </a:moveTo>
                <a:lnTo>
                  <a:pt x="342188" y="227998"/>
                </a:lnTo>
                <a:lnTo>
                  <a:pt x="342188" y="250823"/>
                </a:lnTo>
                <a:lnTo>
                  <a:pt x="319363" y="250823"/>
                </a:lnTo>
                <a:close/>
                <a:moveTo>
                  <a:pt x="330775" y="205173"/>
                </a:moveTo>
                <a:cubicBezTo>
                  <a:pt x="312138" y="205173"/>
                  <a:pt x="296889" y="220773"/>
                  <a:pt x="296889" y="239411"/>
                </a:cubicBezTo>
                <a:cubicBezTo>
                  <a:pt x="296889" y="258080"/>
                  <a:pt x="312138" y="273681"/>
                  <a:pt x="330775" y="273681"/>
                </a:cubicBezTo>
                <a:cubicBezTo>
                  <a:pt x="349797" y="273681"/>
                  <a:pt x="365045" y="258080"/>
                  <a:pt x="365045" y="239411"/>
                </a:cubicBezTo>
                <a:cubicBezTo>
                  <a:pt x="365045" y="220773"/>
                  <a:pt x="349797" y="205173"/>
                  <a:pt x="330775" y="205173"/>
                </a:cubicBezTo>
                <a:close/>
                <a:moveTo>
                  <a:pt x="192992" y="22826"/>
                </a:moveTo>
                <a:cubicBezTo>
                  <a:pt x="186886" y="22826"/>
                  <a:pt x="181580" y="27781"/>
                  <a:pt x="181580" y="34270"/>
                </a:cubicBezTo>
                <a:cubicBezTo>
                  <a:pt x="181580" y="40344"/>
                  <a:pt x="186886" y="45683"/>
                  <a:pt x="192992" y="45683"/>
                </a:cubicBezTo>
                <a:cubicBezTo>
                  <a:pt x="199450" y="45683"/>
                  <a:pt x="204405" y="40344"/>
                  <a:pt x="204405" y="34270"/>
                </a:cubicBezTo>
                <a:cubicBezTo>
                  <a:pt x="204405" y="27781"/>
                  <a:pt x="199450" y="22826"/>
                  <a:pt x="192992" y="22826"/>
                </a:cubicBezTo>
                <a:close/>
                <a:moveTo>
                  <a:pt x="56712" y="22826"/>
                </a:moveTo>
                <a:cubicBezTo>
                  <a:pt x="50254" y="22826"/>
                  <a:pt x="45299" y="27781"/>
                  <a:pt x="45299" y="34270"/>
                </a:cubicBezTo>
                <a:cubicBezTo>
                  <a:pt x="45299" y="40344"/>
                  <a:pt x="50254" y="45683"/>
                  <a:pt x="56712" y="45683"/>
                </a:cubicBezTo>
                <a:cubicBezTo>
                  <a:pt x="62818" y="45683"/>
                  <a:pt x="68156" y="40344"/>
                  <a:pt x="68156" y="34270"/>
                </a:cubicBezTo>
                <a:cubicBezTo>
                  <a:pt x="68156" y="27781"/>
                  <a:pt x="62818" y="22826"/>
                  <a:pt x="56712" y="22826"/>
                </a:cubicBezTo>
                <a:close/>
                <a:moveTo>
                  <a:pt x="56712" y="0"/>
                </a:moveTo>
                <a:cubicBezTo>
                  <a:pt x="75381" y="0"/>
                  <a:pt x="90598" y="15217"/>
                  <a:pt x="90598" y="34270"/>
                </a:cubicBezTo>
                <a:cubicBezTo>
                  <a:pt x="90598" y="52908"/>
                  <a:pt x="75381" y="68125"/>
                  <a:pt x="56712" y="68125"/>
                </a:cubicBezTo>
                <a:cubicBezTo>
                  <a:pt x="44180" y="68125"/>
                  <a:pt x="33503" y="61667"/>
                  <a:pt x="27429" y="51757"/>
                </a:cubicBezTo>
                <a:cubicBezTo>
                  <a:pt x="23241" y="56712"/>
                  <a:pt x="22474" y="63553"/>
                  <a:pt x="22474" y="80305"/>
                </a:cubicBezTo>
                <a:cubicBezTo>
                  <a:pt x="22474" y="106966"/>
                  <a:pt x="35421" y="145008"/>
                  <a:pt x="54058" y="175090"/>
                </a:cubicBezTo>
                <a:cubicBezTo>
                  <a:pt x="75381" y="208593"/>
                  <a:pt x="101276" y="227998"/>
                  <a:pt x="124868" y="227998"/>
                </a:cubicBezTo>
                <a:cubicBezTo>
                  <a:pt x="148461" y="227998"/>
                  <a:pt x="174355" y="208593"/>
                  <a:pt x="195646" y="175090"/>
                </a:cubicBezTo>
                <a:cubicBezTo>
                  <a:pt x="214315" y="145008"/>
                  <a:pt x="227230" y="106966"/>
                  <a:pt x="227230" y="80305"/>
                </a:cubicBezTo>
                <a:cubicBezTo>
                  <a:pt x="227230" y="63553"/>
                  <a:pt x="226495" y="56712"/>
                  <a:pt x="222307" y="51757"/>
                </a:cubicBezTo>
                <a:cubicBezTo>
                  <a:pt x="216201" y="61667"/>
                  <a:pt x="205556" y="68125"/>
                  <a:pt x="192992" y="68125"/>
                </a:cubicBezTo>
                <a:cubicBezTo>
                  <a:pt x="174355" y="68125"/>
                  <a:pt x="159106" y="52908"/>
                  <a:pt x="159106" y="34270"/>
                </a:cubicBezTo>
                <a:cubicBezTo>
                  <a:pt x="159106" y="15217"/>
                  <a:pt x="174355" y="0"/>
                  <a:pt x="192992" y="0"/>
                </a:cubicBezTo>
                <a:cubicBezTo>
                  <a:pt x="209360" y="0"/>
                  <a:pt x="223074" y="11413"/>
                  <a:pt x="226495" y="27013"/>
                </a:cubicBezTo>
                <a:cubicBezTo>
                  <a:pt x="248553" y="39193"/>
                  <a:pt x="249704" y="55209"/>
                  <a:pt x="249704" y="80305"/>
                </a:cubicBezTo>
                <a:cubicBezTo>
                  <a:pt x="249704" y="111538"/>
                  <a:pt x="235990" y="153384"/>
                  <a:pt x="214699" y="187270"/>
                </a:cubicBezTo>
                <a:cubicBezTo>
                  <a:pt x="198331" y="213516"/>
                  <a:pt x="178894" y="232186"/>
                  <a:pt x="159106" y="242448"/>
                </a:cubicBezTo>
                <a:lnTo>
                  <a:pt x="159106" y="262236"/>
                </a:lnTo>
                <a:cubicBezTo>
                  <a:pt x="159106" y="277101"/>
                  <a:pt x="149611" y="289665"/>
                  <a:pt x="136281" y="294236"/>
                </a:cubicBezTo>
                <a:lnTo>
                  <a:pt x="136281" y="331160"/>
                </a:lnTo>
                <a:cubicBezTo>
                  <a:pt x="136281" y="349797"/>
                  <a:pt x="151498" y="365014"/>
                  <a:pt x="170167" y="365014"/>
                </a:cubicBezTo>
                <a:cubicBezTo>
                  <a:pt x="189188" y="365014"/>
                  <a:pt x="204405" y="349797"/>
                  <a:pt x="204405" y="331160"/>
                </a:cubicBezTo>
                <a:lnTo>
                  <a:pt x="204405" y="284710"/>
                </a:lnTo>
                <a:cubicBezTo>
                  <a:pt x="204405" y="253509"/>
                  <a:pt x="229916" y="227998"/>
                  <a:pt x="261117" y="227998"/>
                </a:cubicBezTo>
                <a:lnTo>
                  <a:pt x="275215" y="227998"/>
                </a:lnTo>
                <a:cubicBezTo>
                  <a:pt x="280521" y="202104"/>
                  <a:pt x="303379" y="182699"/>
                  <a:pt x="330775" y="182699"/>
                </a:cubicBezTo>
                <a:cubicBezTo>
                  <a:pt x="362360" y="182699"/>
                  <a:pt x="387487" y="208210"/>
                  <a:pt x="387487" y="239411"/>
                </a:cubicBezTo>
                <a:cubicBezTo>
                  <a:pt x="387487" y="270612"/>
                  <a:pt x="361976" y="296122"/>
                  <a:pt x="330775" y="296122"/>
                </a:cubicBezTo>
                <a:cubicBezTo>
                  <a:pt x="303379" y="296122"/>
                  <a:pt x="280521" y="276718"/>
                  <a:pt x="275215" y="250823"/>
                </a:cubicBezTo>
                <a:lnTo>
                  <a:pt x="261117" y="250823"/>
                </a:lnTo>
                <a:cubicBezTo>
                  <a:pt x="242479" y="250823"/>
                  <a:pt x="227230" y="266072"/>
                  <a:pt x="227230" y="284710"/>
                </a:cubicBezTo>
                <a:lnTo>
                  <a:pt x="227230" y="331160"/>
                </a:lnTo>
                <a:cubicBezTo>
                  <a:pt x="227230" y="362361"/>
                  <a:pt x="201752" y="387871"/>
                  <a:pt x="170167" y="387871"/>
                </a:cubicBezTo>
                <a:cubicBezTo>
                  <a:pt x="138934" y="387871"/>
                  <a:pt x="113455" y="362361"/>
                  <a:pt x="113455" y="331160"/>
                </a:cubicBezTo>
                <a:lnTo>
                  <a:pt x="113455" y="294236"/>
                </a:lnTo>
                <a:cubicBezTo>
                  <a:pt x="100125" y="289665"/>
                  <a:pt x="90598" y="277101"/>
                  <a:pt x="90598" y="262236"/>
                </a:cubicBezTo>
                <a:lnTo>
                  <a:pt x="90598" y="242448"/>
                </a:lnTo>
                <a:cubicBezTo>
                  <a:pt x="70810" y="232186"/>
                  <a:pt x="51405" y="213516"/>
                  <a:pt x="35037" y="187270"/>
                </a:cubicBezTo>
                <a:cubicBezTo>
                  <a:pt x="13714" y="153384"/>
                  <a:pt x="0" y="111538"/>
                  <a:pt x="0" y="80305"/>
                </a:cubicBezTo>
                <a:cubicBezTo>
                  <a:pt x="0" y="55209"/>
                  <a:pt x="1151" y="39193"/>
                  <a:pt x="23241" y="27013"/>
                </a:cubicBezTo>
                <a:cubicBezTo>
                  <a:pt x="26662" y="11413"/>
                  <a:pt x="40376" y="0"/>
                  <a:pt x="567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4" name="图形"/>
          <p:cNvSpPr/>
          <p:nvPr/>
        </p:nvSpPr>
        <p:spPr>
          <a:xfrm>
            <a:off x="2994331" y="2515307"/>
            <a:ext cx="3936058" cy="838943"/>
          </a:xfrm>
          <a:custGeom>
            <a:avLst/>
            <a:gdLst/>
            <a:ahLst/>
            <a:cxnLst/>
            <a:rect l="l" t="t" r="r" b="b"/>
            <a:pathLst>
              <a:path w="123124" h="26243" extrusionOk="0">
                <a:moveTo>
                  <a:pt x="109491" y="1"/>
                </a:moveTo>
                <a:lnTo>
                  <a:pt x="118599" y="13360"/>
                </a:lnTo>
                <a:lnTo>
                  <a:pt x="112229" y="22504"/>
                </a:lnTo>
                <a:lnTo>
                  <a:pt x="1" y="22504"/>
                </a:lnTo>
                <a:lnTo>
                  <a:pt x="1" y="26242"/>
                </a:lnTo>
                <a:lnTo>
                  <a:pt x="114182" y="26242"/>
                </a:lnTo>
                <a:lnTo>
                  <a:pt x="123123" y="13407"/>
                </a:lnTo>
                <a:lnTo>
                  <a:pt x="114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5" name="扇形"/>
          <p:cNvSpPr/>
          <p:nvPr/>
        </p:nvSpPr>
        <p:spPr>
          <a:xfrm>
            <a:off x="1943823" y="2865710"/>
            <a:ext cx="1451326" cy="1035707"/>
          </a:xfrm>
          <a:custGeom>
            <a:avLst/>
            <a:gdLst/>
            <a:ahLst/>
            <a:cxnLst/>
            <a:rect l="l" t="t" r="r" b="b"/>
            <a:pathLst>
              <a:path w="45399" h="32398" extrusionOk="0">
                <a:moveTo>
                  <a:pt x="32397" y="0"/>
                </a:moveTo>
                <a:lnTo>
                  <a:pt x="0" y="32397"/>
                </a:lnTo>
                <a:lnTo>
                  <a:pt x="45387" y="32397"/>
                </a:lnTo>
                <a:cubicBezTo>
                  <a:pt x="45399" y="32231"/>
                  <a:pt x="45399" y="32064"/>
                  <a:pt x="45399" y="31897"/>
                </a:cubicBezTo>
                <a:cubicBezTo>
                  <a:pt x="45399" y="19479"/>
                  <a:pt x="40434" y="8228"/>
                  <a:pt x="3239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cs typeface="+mn-ea"/>
              <a:sym typeface="+mn-lt"/>
            </a:endParaRPr>
          </a:p>
        </p:txBody>
      </p:sp>
      <p:sp>
        <p:nvSpPr>
          <p:cNvPr id="76" name="任意多边形"/>
          <p:cNvSpPr/>
          <p:nvPr/>
        </p:nvSpPr>
        <p:spPr>
          <a:xfrm>
            <a:off x="2829535" y="3315631"/>
            <a:ext cx="334963" cy="335315"/>
          </a:xfrm>
          <a:custGeom>
            <a:avLst/>
            <a:gdLst>
              <a:gd name="connsiteX0" fmla="*/ 84875 w 334963"/>
              <a:gd name="connsiteY0" fmla="*/ 236725 h 335315"/>
              <a:gd name="connsiteX1" fmla="*/ 98973 w 334963"/>
              <a:gd name="connsiteY1" fmla="*/ 250439 h 335315"/>
              <a:gd name="connsiteX2" fmla="*/ 84875 w 334963"/>
              <a:gd name="connsiteY2" fmla="*/ 264505 h 335315"/>
              <a:gd name="connsiteX3" fmla="*/ 71193 w 334963"/>
              <a:gd name="connsiteY3" fmla="*/ 250439 h 335315"/>
              <a:gd name="connsiteX4" fmla="*/ 126754 w 334963"/>
              <a:gd name="connsiteY4" fmla="*/ 223043 h 335315"/>
              <a:gd name="connsiteX5" fmla="*/ 140468 w 334963"/>
              <a:gd name="connsiteY5" fmla="*/ 236726 h 335315"/>
              <a:gd name="connsiteX6" fmla="*/ 126754 w 334963"/>
              <a:gd name="connsiteY6" fmla="*/ 250440 h 335315"/>
              <a:gd name="connsiteX7" fmla="*/ 112656 w 334963"/>
              <a:gd name="connsiteY7" fmla="*/ 236726 h 335315"/>
              <a:gd name="connsiteX8" fmla="*/ 98974 w 334963"/>
              <a:gd name="connsiteY8" fmla="*/ 195231 h 335315"/>
              <a:gd name="connsiteX9" fmla="*/ 112656 w 334963"/>
              <a:gd name="connsiteY9" fmla="*/ 208946 h 335315"/>
              <a:gd name="connsiteX10" fmla="*/ 98974 w 334963"/>
              <a:gd name="connsiteY10" fmla="*/ 222660 h 335315"/>
              <a:gd name="connsiteX11" fmla="*/ 84876 w 334963"/>
              <a:gd name="connsiteY11" fmla="*/ 208946 h 335315"/>
              <a:gd name="connsiteX12" fmla="*/ 250823 w 334963"/>
              <a:gd name="connsiteY12" fmla="*/ 181548 h 335315"/>
              <a:gd name="connsiteX13" fmla="*/ 181580 w 334963"/>
              <a:gd name="connsiteY13" fmla="*/ 250823 h 335315"/>
              <a:gd name="connsiteX14" fmla="*/ 245132 w 334963"/>
              <a:gd name="connsiteY14" fmla="*/ 314760 h 335315"/>
              <a:gd name="connsiteX15" fmla="*/ 314791 w 334963"/>
              <a:gd name="connsiteY15" fmla="*/ 245484 h 335315"/>
              <a:gd name="connsiteX16" fmla="*/ 140468 w 334963"/>
              <a:gd name="connsiteY16" fmla="*/ 153384 h 335315"/>
              <a:gd name="connsiteX17" fmla="*/ 181931 w 334963"/>
              <a:gd name="connsiteY17" fmla="*/ 195231 h 335315"/>
              <a:gd name="connsiteX18" fmla="*/ 168249 w 334963"/>
              <a:gd name="connsiteY18" fmla="*/ 208945 h 335315"/>
              <a:gd name="connsiteX19" fmla="*/ 126754 w 334963"/>
              <a:gd name="connsiteY19" fmla="*/ 167450 h 335315"/>
              <a:gd name="connsiteX20" fmla="*/ 168249 w 334963"/>
              <a:gd name="connsiteY20" fmla="*/ 125604 h 335315"/>
              <a:gd name="connsiteX21" fmla="*/ 209744 w 334963"/>
              <a:gd name="connsiteY21" fmla="*/ 167451 h 335315"/>
              <a:gd name="connsiteX22" fmla="*/ 196030 w 334963"/>
              <a:gd name="connsiteY22" fmla="*/ 181165 h 335315"/>
              <a:gd name="connsiteX23" fmla="*/ 154151 w 334963"/>
              <a:gd name="connsiteY23" fmla="*/ 139670 h 335315"/>
              <a:gd name="connsiteX24" fmla="*/ 237524 w 334963"/>
              <a:gd name="connsiteY24" fmla="*/ 111889 h 335315"/>
              <a:gd name="connsiteX25" fmla="*/ 251590 w 334963"/>
              <a:gd name="connsiteY25" fmla="*/ 125603 h 335315"/>
              <a:gd name="connsiteX26" fmla="*/ 237524 w 334963"/>
              <a:gd name="connsiteY26" fmla="*/ 139669 h 335315"/>
              <a:gd name="connsiteX27" fmla="*/ 223810 w 334963"/>
              <a:gd name="connsiteY27" fmla="*/ 125603 h 335315"/>
              <a:gd name="connsiteX28" fmla="*/ 209743 w 334963"/>
              <a:gd name="connsiteY28" fmla="*/ 84109 h 335315"/>
              <a:gd name="connsiteX29" fmla="*/ 223809 w 334963"/>
              <a:gd name="connsiteY29" fmla="*/ 97791 h 335315"/>
              <a:gd name="connsiteX30" fmla="*/ 209743 w 334963"/>
              <a:gd name="connsiteY30" fmla="*/ 111889 h 335315"/>
              <a:gd name="connsiteX31" fmla="*/ 196029 w 334963"/>
              <a:gd name="connsiteY31" fmla="*/ 97791 h 335315"/>
              <a:gd name="connsiteX32" fmla="*/ 251590 w 334963"/>
              <a:gd name="connsiteY32" fmla="*/ 70011 h 335315"/>
              <a:gd name="connsiteX33" fmla="*/ 265304 w 334963"/>
              <a:gd name="connsiteY33" fmla="*/ 84109 h 335315"/>
              <a:gd name="connsiteX34" fmla="*/ 251590 w 334963"/>
              <a:gd name="connsiteY34" fmla="*/ 97791 h 335315"/>
              <a:gd name="connsiteX35" fmla="*/ 237524 w 334963"/>
              <a:gd name="connsiteY35" fmla="*/ 84109 h 335315"/>
              <a:gd name="connsiteX36" fmla="*/ 244749 w 334963"/>
              <a:gd name="connsiteY36" fmla="*/ 21291 h 335315"/>
              <a:gd name="connsiteX37" fmla="*/ 20556 w 334963"/>
              <a:gd name="connsiteY37" fmla="*/ 245101 h 335315"/>
              <a:gd name="connsiteX38" fmla="*/ 89831 w 334963"/>
              <a:gd name="connsiteY38" fmla="*/ 314760 h 335315"/>
              <a:gd name="connsiteX39" fmla="*/ 314024 w 334963"/>
              <a:gd name="connsiteY39" fmla="*/ 90566 h 335315"/>
              <a:gd name="connsiteX40" fmla="*/ 244749 w 334963"/>
              <a:gd name="connsiteY40" fmla="*/ 21291 h 335315"/>
              <a:gd name="connsiteX41" fmla="*/ 90214 w 334963"/>
              <a:gd name="connsiteY41" fmla="*/ 20907 h 335315"/>
              <a:gd name="connsiteX42" fmla="*/ 20939 w 334963"/>
              <a:gd name="connsiteY42" fmla="*/ 90566 h 335315"/>
              <a:gd name="connsiteX43" fmla="*/ 84140 w 334963"/>
              <a:gd name="connsiteY43" fmla="*/ 153767 h 335315"/>
              <a:gd name="connsiteX44" fmla="*/ 153767 w 334963"/>
              <a:gd name="connsiteY44" fmla="*/ 84492 h 335315"/>
              <a:gd name="connsiteX45" fmla="*/ 97056 w 334963"/>
              <a:gd name="connsiteY45" fmla="*/ 0 h 335315"/>
              <a:gd name="connsiteX46" fmla="*/ 167482 w 334963"/>
              <a:gd name="connsiteY46" fmla="*/ 70394 h 335315"/>
              <a:gd name="connsiteX47" fmla="*/ 237908 w 334963"/>
              <a:gd name="connsiteY47" fmla="*/ 352 h 335315"/>
              <a:gd name="connsiteX48" fmla="*/ 242479 w 334963"/>
              <a:gd name="connsiteY48" fmla="*/ 735 h 335315"/>
              <a:gd name="connsiteX49" fmla="*/ 303730 w 334963"/>
              <a:gd name="connsiteY49" fmla="*/ 31585 h 335315"/>
              <a:gd name="connsiteX50" fmla="*/ 334196 w 334963"/>
              <a:gd name="connsiteY50" fmla="*/ 92484 h 335315"/>
              <a:gd name="connsiteX51" fmla="*/ 334963 w 334963"/>
              <a:gd name="connsiteY51" fmla="*/ 97439 h 335315"/>
              <a:gd name="connsiteX52" fmla="*/ 264537 w 334963"/>
              <a:gd name="connsiteY52" fmla="*/ 167833 h 335315"/>
              <a:gd name="connsiteX53" fmla="*/ 334963 w 334963"/>
              <a:gd name="connsiteY53" fmla="*/ 237876 h 335315"/>
              <a:gd name="connsiteX54" fmla="*/ 334580 w 334963"/>
              <a:gd name="connsiteY54" fmla="*/ 242447 h 335315"/>
              <a:gd name="connsiteX55" fmla="*/ 305648 w 334963"/>
              <a:gd name="connsiteY55" fmla="*/ 305617 h 335315"/>
              <a:gd name="connsiteX56" fmla="*/ 242479 w 334963"/>
              <a:gd name="connsiteY56" fmla="*/ 334932 h 335315"/>
              <a:gd name="connsiteX57" fmla="*/ 237908 w 334963"/>
              <a:gd name="connsiteY57" fmla="*/ 335315 h 335315"/>
              <a:gd name="connsiteX58" fmla="*/ 167482 w 334963"/>
              <a:gd name="connsiteY58" fmla="*/ 264889 h 335315"/>
              <a:gd name="connsiteX59" fmla="*/ 97439 w 334963"/>
              <a:gd name="connsiteY59" fmla="*/ 334932 h 335315"/>
              <a:gd name="connsiteX60" fmla="*/ 92868 w 334963"/>
              <a:gd name="connsiteY60" fmla="*/ 334548 h 335315"/>
              <a:gd name="connsiteX61" fmla="*/ 29699 w 334963"/>
              <a:gd name="connsiteY61" fmla="*/ 305617 h 335315"/>
              <a:gd name="connsiteX62" fmla="*/ 384 w 334963"/>
              <a:gd name="connsiteY62" fmla="*/ 242447 h 335315"/>
              <a:gd name="connsiteX63" fmla="*/ 0 w 334963"/>
              <a:gd name="connsiteY63" fmla="*/ 237876 h 335315"/>
              <a:gd name="connsiteX64" fmla="*/ 70426 w 334963"/>
              <a:gd name="connsiteY64" fmla="*/ 167833 h 335315"/>
              <a:gd name="connsiteX65" fmla="*/ 0 w 334963"/>
              <a:gd name="connsiteY65" fmla="*/ 97439 h 335315"/>
              <a:gd name="connsiteX66" fmla="*/ 767 w 334963"/>
              <a:gd name="connsiteY66" fmla="*/ 92484 h 335315"/>
              <a:gd name="connsiteX67" fmla="*/ 31233 w 334963"/>
              <a:gd name="connsiteY67" fmla="*/ 31201 h 335315"/>
              <a:gd name="connsiteX68" fmla="*/ 92133 w 334963"/>
              <a:gd name="connsiteY68" fmla="*/ 735 h 33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34963" h="335315">
                <a:moveTo>
                  <a:pt x="84875" y="236725"/>
                </a:moveTo>
                <a:lnTo>
                  <a:pt x="98973" y="250439"/>
                </a:lnTo>
                <a:lnTo>
                  <a:pt x="84875" y="264505"/>
                </a:lnTo>
                <a:lnTo>
                  <a:pt x="71193" y="250439"/>
                </a:lnTo>
                <a:close/>
                <a:moveTo>
                  <a:pt x="126754" y="223043"/>
                </a:moveTo>
                <a:lnTo>
                  <a:pt x="140468" y="236726"/>
                </a:lnTo>
                <a:lnTo>
                  <a:pt x="126754" y="250440"/>
                </a:lnTo>
                <a:lnTo>
                  <a:pt x="112656" y="236726"/>
                </a:lnTo>
                <a:close/>
                <a:moveTo>
                  <a:pt x="98974" y="195231"/>
                </a:moveTo>
                <a:lnTo>
                  <a:pt x="112656" y="208946"/>
                </a:lnTo>
                <a:lnTo>
                  <a:pt x="98974" y="222660"/>
                </a:lnTo>
                <a:lnTo>
                  <a:pt x="84876" y="208946"/>
                </a:lnTo>
                <a:close/>
                <a:moveTo>
                  <a:pt x="250823" y="181548"/>
                </a:moveTo>
                <a:lnTo>
                  <a:pt x="181580" y="250823"/>
                </a:lnTo>
                <a:lnTo>
                  <a:pt x="245132" y="314760"/>
                </a:lnTo>
                <a:cubicBezTo>
                  <a:pt x="281672" y="310188"/>
                  <a:pt x="309836" y="281640"/>
                  <a:pt x="314791" y="245484"/>
                </a:cubicBezTo>
                <a:close/>
                <a:moveTo>
                  <a:pt x="140468" y="153384"/>
                </a:moveTo>
                <a:lnTo>
                  <a:pt x="181931" y="195231"/>
                </a:lnTo>
                <a:lnTo>
                  <a:pt x="168249" y="208945"/>
                </a:lnTo>
                <a:lnTo>
                  <a:pt x="126754" y="167450"/>
                </a:lnTo>
                <a:close/>
                <a:moveTo>
                  <a:pt x="168249" y="125604"/>
                </a:moveTo>
                <a:lnTo>
                  <a:pt x="209744" y="167451"/>
                </a:lnTo>
                <a:lnTo>
                  <a:pt x="196030" y="181165"/>
                </a:lnTo>
                <a:lnTo>
                  <a:pt x="154151" y="139670"/>
                </a:lnTo>
                <a:close/>
                <a:moveTo>
                  <a:pt x="237524" y="111889"/>
                </a:moveTo>
                <a:lnTo>
                  <a:pt x="251590" y="125603"/>
                </a:lnTo>
                <a:lnTo>
                  <a:pt x="237524" y="139669"/>
                </a:lnTo>
                <a:lnTo>
                  <a:pt x="223810" y="125603"/>
                </a:lnTo>
                <a:close/>
                <a:moveTo>
                  <a:pt x="209743" y="84109"/>
                </a:moveTo>
                <a:lnTo>
                  <a:pt x="223809" y="97791"/>
                </a:lnTo>
                <a:lnTo>
                  <a:pt x="209743" y="111889"/>
                </a:lnTo>
                <a:lnTo>
                  <a:pt x="196029" y="97791"/>
                </a:lnTo>
                <a:close/>
                <a:moveTo>
                  <a:pt x="251590" y="70011"/>
                </a:moveTo>
                <a:lnTo>
                  <a:pt x="265304" y="84109"/>
                </a:lnTo>
                <a:lnTo>
                  <a:pt x="251590" y="97791"/>
                </a:lnTo>
                <a:lnTo>
                  <a:pt x="237524" y="84109"/>
                </a:lnTo>
                <a:close/>
                <a:moveTo>
                  <a:pt x="244749" y="21291"/>
                </a:moveTo>
                <a:lnTo>
                  <a:pt x="20556" y="245101"/>
                </a:lnTo>
                <a:cubicBezTo>
                  <a:pt x="25127" y="281640"/>
                  <a:pt x="53675" y="309804"/>
                  <a:pt x="89831" y="314760"/>
                </a:cubicBezTo>
                <a:lnTo>
                  <a:pt x="314024" y="90566"/>
                </a:lnTo>
                <a:cubicBezTo>
                  <a:pt x="307183" y="55945"/>
                  <a:pt x="279370" y="28164"/>
                  <a:pt x="244749" y="21291"/>
                </a:cubicBezTo>
                <a:close/>
                <a:moveTo>
                  <a:pt x="90214" y="20907"/>
                </a:moveTo>
                <a:cubicBezTo>
                  <a:pt x="55593" y="28164"/>
                  <a:pt x="27781" y="55561"/>
                  <a:pt x="20939" y="90566"/>
                </a:cubicBezTo>
                <a:lnTo>
                  <a:pt x="84140" y="153767"/>
                </a:lnTo>
                <a:lnTo>
                  <a:pt x="153767" y="84492"/>
                </a:lnTo>
                <a:close/>
                <a:moveTo>
                  <a:pt x="97056" y="0"/>
                </a:moveTo>
                <a:lnTo>
                  <a:pt x="167482" y="70394"/>
                </a:lnTo>
                <a:lnTo>
                  <a:pt x="237908" y="352"/>
                </a:lnTo>
                <a:lnTo>
                  <a:pt x="242479" y="735"/>
                </a:lnTo>
                <a:cubicBezTo>
                  <a:pt x="266072" y="4188"/>
                  <a:pt x="287011" y="14833"/>
                  <a:pt x="303730" y="31585"/>
                </a:cubicBezTo>
                <a:cubicBezTo>
                  <a:pt x="320482" y="47952"/>
                  <a:pt x="330775" y="69243"/>
                  <a:pt x="334196" y="92484"/>
                </a:cubicBezTo>
                <a:lnTo>
                  <a:pt x="334963" y="97439"/>
                </a:lnTo>
                <a:lnTo>
                  <a:pt x="264537" y="167833"/>
                </a:lnTo>
                <a:lnTo>
                  <a:pt x="334963" y="237876"/>
                </a:lnTo>
                <a:lnTo>
                  <a:pt x="334580" y="242447"/>
                </a:lnTo>
                <a:cubicBezTo>
                  <a:pt x="332661" y="266424"/>
                  <a:pt x="322400" y="288865"/>
                  <a:pt x="305648" y="305617"/>
                </a:cubicBezTo>
                <a:cubicBezTo>
                  <a:pt x="288513" y="322752"/>
                  <a:pt x="266072" y="333013"/>
                  <a:pt x="242479" y="334932"/>
                </a:cubicBezTo>
                <a:lnTo>
                  <a:pt x="237908" y="335315"/>
                </a:lnTo>
                <a:lnTo>
                  <a:pt x="167482" y="264889"/>
                </a:lnTo>
                <a:lnTo>
                  <a:pt x="97439" y="334932"/>
                </a:lnTo>
                <a:lnTo>
                  <a:pt x="92868" y="334548"/>
                </a:lnTo>
                <a:cubicBezTo>
                  <a:pt x="68892" y="332662"/>
                  <a:pt x="46450" y="322368"/>
                  <a:pt x="29699" y="305617"/>
                </a:cubicBezTo>
                <a:cubicBezTo>
                  <a:pt x="12564" y="288482"/>
                  <a:pt x="2302" y="266040"/>
                  <a:pt x="384" y="242447"/>
                </a:cubicBezTo>
                <a:lnTo>
                  <a:pt x="0" y="237876"/>
                </a:lnTo>
                <a:lnTo>
                  <a:pt x="70426" y="167833"/>
                </a:lnTo>
                <a:lnTo>
                  <a:pt x="0" y="97439"/>
                </a:lnTo>
                <a:lnTo>
                  <a:pt x="767" y="92484"/>
                </a:lnTo>
                <a:cubicBezTo>
                  <a:pt x="3804" y="69243"/>
                  <a:pt x="14482" y="47952"/>
                  <a:pt x="31233" y="31201"/>
                </a:cubicBezTo>
                <a:cubicBezTo>
                  <a:pt x="47952" y="14833"/>
                  <a:pt x="68892" y="4188"/>
                  <a:pt x="92133" y="7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7" name="图形"/>
          <p:cNvSpPr/>
          <p:nvPr/>
        </p:nvSpPr>
        <p:spPr>
          <a:xfrm>
            <a:off x="2994331" y="3822744"/>
            <a:ext cx="3936058" cy="838943"/>
          </a:xfrm>
          <a:custGeom>
            <a:avLst/>
            <a:gdLst/>
            <a:ahLst/>
            <a:cxnLst/>
            <a:rect l="l" t="t" r="r" b="b"/>
            <a:pathLst>
              <a:path w="123124" h="26243" extrusionOk="0">
                <a:moveTo>
                  <a:pt x="109491" y="1"/>
                </a:moveTo>
                <a:lnTo>
                  <a:pt x="118599" y="13360"/>
                </a:lnTo>
                <a:lnTo>
                  <a:pt x="112229" y="22504"/>
                </a:lnTo>
                <a:lnTo>
                  <a:pt x="1" y="22504"/>
                </a:lnTo>
                <a:lnTo>
                  <a:pt x="1" y="26242"/>
                </a:lnTo>
                <a:lnTo>
                  <a:pt x="114182" y="26242"/>
                </a:lnTo>
                <a:lnTo>
                  <a:pt x="123123" y="13407"/>
                </a:lnTo>
                <a:lnTo>
                  <a:pt x="1141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8" name="扇形"/>
          <p:cNvSpPr/>
          <p:nvPr/>
        </p:nvSpPr>
        <p:spPr>
          <a:xfrm>
            <a:off x="1943823" y="3901386"/>
            <a:ext cx="1450943" cy="1019691"/>
          </a:xfrm>
          <a:custGeom>
            <a:avLst/>
            <a:gdLst/>
            <a:ahLst/>
            <a:cxnLst/>
            <a:rect l="l" t="t" r="r" b="b"/>
            <a:pathLst>
              <a:path w="45387" h="31897" extrusionOk="0">
                <a:moveTo>
                  <a:pt x="0" y="0"/>
                </a:moveTo>
                <a:lnTo>
                  <a:pt x="31897" y="31897"/>
                </a:lnTo>
                <a:cubicBezTo>
                  <a:pt x="40124" y="23741"/>
                  <a:pt x="45256" y="12478"/>
                  <a:pt x="453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79" name="任意多边形"/>
          <p:cNvSpPr/>
          <p:nvPr/>
        </p:nvSpPr>
        <p:spPr>
          <a:xfrm>
            <a:off x="2874267" y="4113015"/>
            <a:ext cx="250271" cy="387830"/>
          </a:xfrm>
          <a:custGeom>
            <a:avLst/>
            <a:gdLst>
              <a:gd name="connsiteX0" fmla="*/ 22527 w 250271"/>
              <a:gd name="connsiteY0" fmla="*/ 273262 h 387830"/>
              <a:gd name="connsiteX1" fmla="*/ 22527 w 250271"/>
              <a:gd name="connsiteY1" fmla="*/ 284777 h 387830"/>
              <a:gd name="connsiteX2" fmla="*/ 56569 w 250271"/>
              <a:gd name="connsiteY2" fmla="*/ 319746 h 387830"/>
              <a:gd name="connsiteX3" fmla="*/ 113601 w 250271"/>
              <a:gd name="connsiteY3" fmla="*/ 319746 h 387830"/>
              <a:gd name="connsiteX4" fmla="*/ 113601 w 250271"/>
              <a:gd name="connsiteY4" fmla="*/ 342273 h 387830"/>
              <a:gd name="connsiteX5" fmla="*/ 136167 w 250271"/>
              <a:gd name="connsiteY5" fmla="*/ 342273 h 387830"/>
              <a:gd name="connsiteX6" fmla="*/ 136167 w 250271"/>
              <a:gd name="connsiteY6" fmla="*/ 319746 h 387830"/>
              <a:gd name="connsiteX7" fmla="*/ 193200 w 250271"/>
              <a:gd name="connsiteY7" fmla="*/ 319746 h 387830"/>
              <a:gd name="connsiteX8" fmla="*/ 227242 w 250271"/>
              <a:gd name="connsiteY8" fmla="*/ 284777 h 387830"/>
              <a:gd name="connsiteX9" fmla="*/ 227242 w 250271"/>
              <a:gd name="connsiteY9" fmla="*/ 273262 h 387830"/>
              <a:gd name="connsiteX10" fmla="*/ 22527 w 250271"/>
              <a:gd name="connsiteY10" fmla="*/ 137095 h 387830"/>
              <a:gd name="connsiteX11" fmla="*/ 22527 w 250271"/>
              <a:gd name="connsiteY11" fmla="*/ 250735 h 387830"/>
              <a:gd name="connsiteX12" fmla="*/ 227242 w 250271"/>
              <a:gd name="connsiteY12" fmla="*/ 250735 h 387830"/>
              <a:gd name="connsiteX13" fmla="*/ 227242 w 250271"/>
              <a:gd name="connsiteY13" fmla="*/ 137095 h 387830"/>
              <a:gd name="connsiteX14" fmla="*/ 155870 w 250271"/>
              <a:gd name="connsiteY14" fmla="*/ 137095 h 387830"/>
              <a:gd name="connsiteX15" fmla="*/ 155870 w 250271"/>
              <a:gd name="connsiteY15" fmla="*/ 151114 h 387830"/>
              <a:gd name="connsiteX16" fmla="*/ 174891 w 250271"/>
              <a:gd name="connsiteY16" fmla="*/ 151114 h 387830"/>
              <a:gd name="connsiteX17" fmla="*/ 174891 w 250271"/>
              <a:gd name="connsiteY17" fmla="*/ 169752 h 387830"/>
              <a:gd name="connsiteX18" fmla="*/ 155870 w 250271"/>
              <a:gd name="connsiteY18" fmla="*/ 169752 h 387830"/>
              <a:gd name="connsiteX19" fmla="*/ 155870 w 250271"/>
              <a:gd name="connsiteY19" fmla="*/ 188421 h 387830"/>
              <a:gd name="connsiteX20" fmla="*/ 137201 w 250271"/>
              <a:gd name="connsiteY20" fmla="*/ 188421 h 387830"/>
              <a:gd name="connsiteX21" fmla="*/ 137201 w 250271"/>
              <a:gd name="connsiteY21" fmla="*/ 169752 h 387830"/>
              <a:gd name="connsiteX22" fmla="*/ 118563 w 250271"/>
              <a:gd name="connsiteY22" fmla="*/ 169752 h 387830"/>
              <a:gd name="connsiteX23" fmla="*/ 118563 w 250271"/>
              <a:gd name="connsiteY23" fmla="*/ 151114 h 387830"/>
              <a:gd name="connsiteX24" fmla="*/ 137201 w 250271"/>
              <a:gd name="connsiteY24" fmla="*/ 151114 h 387830"/>
              <a:gd name="connsiteX25" fmla="*/ 137201 w 250271"/>
              <a:gd name="connsiteY25" fmla="*/ 137095 h 387830"/>
              <a:gd name="connsiteX26" fmla="*/ 125116 w 250271"/>
              <a:gd name="connsiteY26" fmla="*/ 22527 h 387830"/>
              <a:gd name="connsiteX27" fmla="*/ 91074 w 250271"/>
              <a:gd name="connsiteY27" fmla="*/ 56608 h 387830"/>
              <a:gd name="connsiteX28" fmla="*/ 91074 w 250271"/>
              <a:gd name="connsiteY28" fmla="*/ 68084 h 387830"/>
              <a:gd name="connsiteX29" fmla="*/ 56569 w 250271"/>
              <a:gd name="connsiteY29" fmla="*/ 68084 h 387830"/>
              <a:gd name="connsiteX30" fmla="*/ 22527 w 250271"/>
              <a:gd name="connsiteY30" fmla="*/ 102126 h 387830"/>
              <a:gd name="connsiteX31" fmla="*/ 22527 w 250271"/>
              <a:gd name="connsiteY31" fmla="*/ 114104 h 387830"/>
              <a:gd name="connsiteX32" fmla="*/ 227242 w 250271"/>
              <a:gd name="connsiteY32" fmla="*/ 114104 h 387830"/>
              <a:gd name="connsiteX33" fmla="*/ 227242 w 250271"/>
              <a:gd name="connsiteY33" fmla="*/ 102126 h 387830"/>
              <a:gd name="connsiteX34" fmla="*/ 193200 w 250271"/>
              <a:gd name="connsiteY34" fmla="*/ 68084 h 387830"/>
              <a:gd name="connsiteX35" fmla="*/ 159158 w 250271"/>
              <a:gd name="connsiteY35" fmla="*/ 68084 h 387830"/>
              <a:gd name="connsiteX36" fmla="*/ 159158 w 250271"/>
              <a:gd name="connsiteY36" fmla="*/ 56608 h 387830"/>
              <a:gd name="connsiteX37" fmla="*/ 155869 w 250271"/>
              <a:gd name="connsiteY37" fmla="*/ 48633 h 387830"/>
              <a:gd name="connsiteX38" fmla="*/ 155869 w 250271"/>
              <a:gd name="connsiteY38" fmla="*/ 56328 h 387830"/>
              <a:gd name="connsiteX39" fmla="*/ 137200 w 250271"/>
              <a:gd name="connsiteY39" fmla="*/ 56328 h 387830"/>
              <a:gd name="connsiteX40" fmla="*/ 137200 w 250271"/>
              <a:gd name="connsiteY40" fmla="*/ 37307 h 387830"/>
              <a:gd name="connsiteX41" fmla="*/ 151198 w 250271"/>
              <a:gd name="connsiteY41" fmla="*/ 37307 h 387830"/>
              <a:gd name="connsiteX42" fmla="*/ 149208 w 250271"/>
              <a:gd name="connsiteY42" fmla="*/ 32482 h 387830"/>
              <a:gd name="connsiteX43" fmla="*/ 125116 w 250271"/>
              <a:gd name="connsiteY43" fmla="*/ 22527 h 387830"/>
              <a:gd name="connsiteX44" fmla="*/ 125116 w 250271"/>
              <a:gd name="connsiteY44" fmla="*/ 0 h 387830"/>
              <a:gd name="connsiteX45" fmla="*/ 180796 w 250271"/>
              <a:gd name="connsiteY45" fmla="*/ 45093 h 387830"/>
              <a:gd name="connsiteX46" fmla="*/ 193200 w 250271"/>
              <a:gd name="connsiteY46" fmla="*/ 45093 h 387830"/>
              <a:gd name="connsiteX47" fmla="*/ 250271 w 250271"/>
              <a:gd name="connsiteY47" fmla="*/ 102126 h 387830"/>
              <a:gd name="connsiteX48" fmla="*/ 250271 w 250271"/>
              <a:gd name="connsiteY48" fmla="*/ 284777 h 387830"/>
              <a:gd name="connsiteX49" fmla="*/ 193200 w 250271"/>
              <a:gd name="connsiteY49" fmla="*/ 342273 h 387830"/>
              <a:gd name="connsiteX50" fmla="*/ 159158 w 250271"/>
              <a:gd name="connsiteY50" fmla="*/ 342273 h 387830"/>
              <a:gd name="connsiteX51" fmla="*/ 159158 w 250271"/>
              <a:gd name="connsiteY51" fmla="*/ 365302 h 387830"/>
              <a:gd name="connsiteX52" fmla="*/ 136167 w 250271"/>
              <a:gd name="connsiteY52" fmla="*/ 365302 h 387830"/>
              <a:gd name="connsiteX53" fmla="*/ 136167 w 250271"/>
              <a:gd name="connsiteY53" fmla="*/ 387830 h 387830"/>
              <a:gd name="connsiteX54" fmla="*/ 113601 w 250271"/>
              <a:gd name="connsiteY54" fmla="*/ 387830 h 387830"/>
              <a:gd name="connsiteX55" fmla="*/ 113601 w 250271"/>
              <a:gd name="connsiteY55" fmla="*/ 365302 h 387830"/>
              <a:gd name="connsiteX56" fmla="*/ 91074 w 250271"/>
              <a:gd name="connsiteY56" fmla="*/ 365302 h 387830"/>
              <a:gd name="connsiteX57" fmla="*/ 91074 w 250271"/>
              <a:gd name="connsiteY57" fmla="*/ 342273 h 387830"/>
              <a:gd name="connsiteX58" fmla="*/ 56569 w 250271"/>
              <a:gd name="connsiteY58" fmla="*/ 342273 h 387830"/>
              <a:gd name="connsiteX59" fmla="*/ 0 w 250271"/>
              <a:gd name="connsiteY59" fmla="*/ 284777 h 387830"/>
              <a:gd name="connsiteX60" fmla="*/ 0 w 250271"/>
              <a:gd name="connsiteY60" fmla="*/ 102126 h 387830"/>
              <a:gd name="connsiteX61" fmla="*/ 56569 w 250271"/>
              <a:gd name="connsiteY61" fmla="*/ 45093 h 387830"/>
              <a:gd name="connsiteX62" fmla="*/ 69436 w 250271"/>
              <a:gd name="connsiteY62" fmla="*/ 45093 h 387830"/>
              <a:gd name="connsiteX63" fmla="*/ 125116 w 250271"/>
              <a:gd name="connsiteY63" fmla="*/ 0 h 38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50271" h="387830">
                <a:moveTo>
                  <a:pt x="22527" y="273262"/>
                </a:moveTo>
                <a:lnTo>
                  <a:pt x="22527" y="284777"/>
                </a:lnTo>
                <a:cubicBezTo>
                  <a:pt x="22527" y="303633"/>
                  <a:pt x="38176" y="319746"/>
                  <a:pt x="56569" y="319746"/>
                </a:cubicBezTo>
                <a:lnTo>
                  <a:pt x="113601" y="319746"/>
                </a:lnTo>
                <a:lnTo>
                  <a:pt x="113601" y="342273"/>
                </a:lnTo>
                <a:lnTo>
                  <a:pt x="136167" y="342273"/>
                </a:lnTo>
                <a:lnTo>
                  <a:pt x="136167" y="319746"/>
                </a:lnTo>
                <a:lnTo>
                  <a:pt x="193200" y="319746"/>
                </a:lnTo>
                <a:cubicBezTo>
                  <a:pt x="211592" y="319746"/>
                  <a:pt x="227242" y="303633"/>
                  <a:pt x="227242" y="284777"/>
                </a:cubicBezTo>
                <a:lnTo>
                  <a:pt x="227242" y="273262"/>
                </a:lnTo>
                <a:close/>
                <a:moveTo>
                  <a:pt x="22527" y="137095"/>
                </a:moveTo>
                <a:lnTo>
                  <a:pt x="22527" y="250735"/>
                </a:lnTo>
                <a:lnTo>
                  <a:pt x="227242" y="250735"/>
                </a:lnTo>
                <a:lnTo>
                  <a:pt x="227242" y="137095"/>
                </a:lnTo>
                <a:lnTo>
                  <a:pt x="155870" y="137095"/>
                </a:lnTo>
                <a:lnTo>
                  <a:pt x="155870" y="151114"/>
                </a:lnTo>
                <a:lnTo>
                  <a:pt x="174891" y="151114"/>
                </a:lnTo>
                <a:lnTo>
                  <a:pt x="174891" y="169752"/>
                </a:lnTo>
                <a:lnTo>
                  <a:pt x="155870" y="169752"/>
                </a:lnTo>
                <a:lnTo>
                  <a:pt x="155870" y="188421"/>
                </a:lnTo>
                <a:lnTo>
                  <a:pt x="137201" y="188421"/>
                </a:lnTo>
                <a:lnTo>
                  <a:pt x="137201" y="169752"/>
                </a:lnTo>
                <a:lnTo>
                  <a:pt x="118563" y="169752"/>
                </a:lnTo>
                <a:lnTo>
                  <a:pt x="118563" y="151114"/>
                </a:lnTo>
                <a:lnTo>
                  <a:pt x="137201" y="151114"/>
                </a:lnTo>
                <a:lnTo>
                  <a:pt x="137201" y="137095"/>
                </a:lnTo>
                <a:close/>
                <a:moveTo>
                  <a:pt x="125116" y="22527"/>
                </a:moveTo>
                <a:cubicBezTo>
                  <a:pt x="106260" y="22527"/>
                  <a:pt x="91074" y="37713"/>
                  <a:pt x="91074" y="56608"/>
                </a:cubicBezTo>
                <a:lnTo>
                  <a:pt x="91074" y="68084"/>
                </a:lnTo>
                <a:lnTo>
                  <a:pt x="56569" y="68084"/>
                </a:lnTo>
                <a:cubicBezTo>
                  <a:pt x="38176" y="68084"/>
                  <a:pt x="22527" y="83269"/>
                  <a:pt x="22527" y="102126"/>
                </a:cubicBezTo>
                <a:lnTo>
                  <a:pt x="22527" y="114104"/>
                </a:lnTo>
                <a:lnTo>
                  <a:pt x="227242" y="114104"/>
                </a:lnTo>
                <a:lnTo>
                  <a:pt x="227242" y="102126"/>
                </a:lnTo>
                <a:cubicBezTo>
                  <a:pt x="227242" y="83269"/>
                  <a:pt x="212056" y="68084"/>
                  <a:pt x="193200" y="68084"/>
                </a:cubicBezTo>
                <a:lnTo>
                  <a:pt x="159158" y="68084"/>
                </a:lnTo>
                <a:lnTo>
                  <a:pt x="159158" y="56608"/>
                </a:lnTo>
                <a:lnTo>
                  <a:pt x="155869" y="48633"/>
                </a:lnTo>
                <a:lnTo>
                  <a:pt x="155869" y="56328"/>
                </a:lnTo>
                <a:lnTo>
                  <a:pt x="137200" y="56328"/>
                </a:lnTo>
                <a:lnTo>
                  <a:pt x="137200" y="37307"/>
                </a:lnTo>
                <a:lnTo>
                  <a:pt x="151198" y="37307"/>
                </a:lnTo>
                <a:lnTo>
                  <a:pt x="149208" y="32482"/>
                </a:lnTo>
                <a:cubicBezTo>
                  <a:pt x="143055" y="26324"/>
                  <a:pt x="134544" y="22527"/>
                  <a:pt x="125116" y="22527"/>
                </a:cubicBezTo>
                <a:close/>
                <a:moveTo>
                  <a:pt x="125116" y="0"/>
                </a:moveTo>
                <a:cubicBezTo>
                  <a:pt x="152280" y="0"/>
                  <a:pt x="175271" y="19320"/>
                  <a:pt x="180796" y="45093"/>
                </a:cubicBezTo>
                <a:lnTo>
                  <a:pt x="193200" y="45093"/>
                </a:lnTo>
                <a:cubicBezTo>
                  <a:pt x="224498" y="45093"/>
                  <a:pt x="250271" y="70866"/>
                  <a:pt x="250271" y="102126"/>
                </a:cubicBezTo>
                <a:lnTo>
                  <a:pt x="250271" y="284777"/>
                </a:lnTo>
                <a:cubicBezTo>
                  <a:pt x="250271" y="316075"/>
                  <a:pt x="224498" y="342273"/>
                  <a:pt x="193200" y="342273"/>
                </a:cubicBezTo>
                <a:lnTo>
                  <a:pt x="159158" y="342273"/>
                </a:lnTo>
                <a:lnTo>
                  <a:pt x="159158" y="365302"/>
                </a:lnTo>
                <a:lnTo>
                  <a:pt x="136167" y="365302"/>
                </a:lnTo>
                <a:lnTo>
                  <a:pt x="136167" y="387830"/>
                </a:lnTo>
                <a:lnTo>
                  <a:pt x="113601" y="387830"/>
                </a:lnTo>
                <a:lnTo>
                  <a:pt x="113601" y="365302"/>
                </a:lnTo>
                <a:lnTo>
                  <a:pt x="91074" y="365302"/>
                </a:lnTo>
                <a:lnTo>
                  <a:pt x="91074" y="342273"/>
                </a:lnTo>
                <a:lnTo>
                  <a:pt x="56569" y="342273"/>
                </a:lnTo>
                <a:cubicBezTo>
                  <a:pt x="25270" y="342273"/>
                  <a:pt x="0" y="316075"/>
                  <a:pt x="0" y="284777"/>
                </a:cubicBezTo>
                <a:lnTo>
                  <a:pt x="0" y="102126"/>
                </a:lnTo>
                <a:cubicBezTo>
                  <a:pt x="0" y="70866"/>
                  <a:pt x="25270" y="45093"/>
                  <a:pt x="56569" y="45093"/>
                </a:cubicBezTo>
                <a:lnTo>
                  <a:pt x="69436" y="45093"/>
                </a:lnTo>
                <a:cubicBezTo>
                  <a:pt x="74498" y="19320"/>
                  <a:pt x="97527" y="0"/>
                  <a:pt x="1251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80" name="椭圆"/>
          <p:cNvSpPr/>
          <p:nvPr/>
        </p:nvSpPr>
        <p:spPr>
          <a:xfrm>
            <a:off x="1086275" y="3034311"/>
            <a:ext cx="1701797" cy="1701797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2400" b="1" dirty="0">
                <a:solidFill>
                  <a:srgbClr val="434343"/>
                </a:solidFill>
                <a:cs typeface="+mn-ea"/>
                <a:sym typeface="+mn-lt"/>
              </a:rPr>
              <a:t>无人机</a:t>
            </a:r>
            <a:endParaRPr lang="en-US" altLang="zh-CN" sz="2400" b="1" dirty="0">
              <a:solidFill>
                <a:srgbClr val="434343"/>
              </a:solidFill>
              <a:cs typeface="+mn-ea"/>
              <a:sym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 sz="2400" b="1" dirty="0">
                <a:solidFill>
                  <a:srgbClr val="434343"/>
                </a:solidFill>
                <a:cs typeface="+mn-ea"/>
                <a:sym typeface="+mn-lt"/>
              </a:rPr>
              <a:t>社团</a:t>
            </a:r>
            <a:endParaRPr sz="2400" b="1" dirty="0">
              <a:solidFill>
                <a:srgbClr val="43434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4943" y="2644882"/>
            <a:ext cx="702115" cy="8309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实践经历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four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企业实习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稻壳无人机生产基地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596900" y="1574156"/>
            <a:ext cx="2056633" cy="2056633"/>
          </a:xfrm>
          <a:prstGeom prst="roundRect">
            <a:avLst>
              <a:gd name="adj" fmla="val 0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846180" y="1574156"/>
            <a:ext cx="2056633" cy="2056633"/>
          </a:xfrm>
          <a:prstGeom prst="roundRect">
            <a:avLst>
              <a:gd name="adj" fmla="val 0"/>
            </a:avLst>
          </a:prstGeom>
          <a:blipFill dpi="0" rotWithShape="1">
            <a:blip r:embed="rId3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96900" y="3860923"/>
            <a:ext cx="2056633" cy="2056633"/>
          </a:xfrm>
          <a:prstGeom prst="roundRect">
            <a:avLst>
              <a:gd name="adj" fmla="val 0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846180" y="3860923"/>
            <a:ext cx="2056633" cy="2056633"/>
          </a:xfrm>
          <a:prstGeom prst="roundRect">
            <a:avLst>
              <a:gd name="adj" fmla="val 0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948240" y="1698540"/>
            <a:ext cx="5973684" cy="841573"/>
            <a:chOff x="5693597" y="2055834"/>
            <a:chExt cx="6378798" cy="841573"/>
          </a:xfrm>
        </p:grpSpPr>
        <p:sp>
          <p:nvSpPr>
            <p:cNvPr id="25" name="矩形 24"/>
            <p:cNvSpPr/>
            <p:nvPr/>
          </p:nvSpPr>
          <p:spPr>
            <a:xfrm>
              <a:off x="5693597" y="2364569"/>
              <a:ext cx="6378798" cy="5328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massa. Fusce posuere, magna sed pulvinar ultricies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93597" y="2055834"/>
              <a:ext cx="25843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输入标题文字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48240" y="2795856"/>
            <a:ext cx="5973684" cy="841573"/>
            <a:chOff x="5693597" y="2055834"/>
            <a:chExt cx="6378798" cy="841573"/>
          </a:xfrm>
        </p:grpSpPr>
        <p:sp>
          <p:nvSpPr>
            <p:cNvPr id="28" name="矩形 27"/>
            <p:cNvSpPr/>
            <p:nvPr/>
          </p:nvSpPr>
          <p:spPr>
            <a:xfrm>
              <a:off x="5693597" y="2364569"/>
              <a:ext cx="6378798" cy="5328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massa. Fusce posuere, magna sed pulvinar ultricies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93597" y="2055834"/>
              <a:ext cx="25843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cs typeface="+mn-ea"/>
                  <a:sym typeface="+mn-lt"/>
                </a:rPr>
                <a:t>输入标题文字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948240" y="3893172"/>
            <a:ext cx="5973684" cy="841573"/>
            <a:chOff x="5693597" y="2055834"/>
            <a:chExt cx="6378798" cy="841573"/>
          </a:xfrm>
        </p:grpSpPr>
        <p:sp>
          <p:nvSpPr>
            <p:cNvPr id="31" name="矩形 30"/>
            <p:cNvSpPr/>
            <p:nvPr/>
          </p:nvSpPr>
          <p:spPr>
            <a:xfrm>
              <a:off x="5693597" y="2364569"/>
              <a:ext cx="6378798" cy="5328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massa. Fusce posuere, magna sed pulvinar ultricies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93597" y="2055834"/>
              <a:ext cx="25843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输入标题文字</a:t>
              </a:r>
              <a:endParaRPr lang="zh-CN" altLang="en-US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948240" y="4990488"/>
            <a:ext cx="5973684" cy="841573"/>
            <a:chOff x="5693597" y="2055834"/>
            <a:chExt cx="6378798" cy="841573"/>
          </a:xfrm>
        </p:grpSpPr>
        <p:sp>
          <p:nvSpPr>
            <p:cNvPr id="34" name="矩形 33"/>
            <p:cNvSpPr/>
            <p:nvPr/>
          </p:nvSpPr>
          <p:spPr>
            <a:xfrm>
              <a:off x="5693597" y="2364569"/>
              <a:ext cx="6378798" cy="53283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>
                  <a:cs typeface="+mn-ea"/>
                  <a:sym typeface="+mn-lt"/>
                </a:rPr>
                <a:t>Lorem ipsum dolor sit amet, consectetuer adipiscing elit. Maecenas porttitor congue massa. Fusce posuere, magna sed pulvinar ultricies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693597" y="2055834"/>
              <a:ext cx="25843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cs typeface="+mn-ea"/>
                  <a:sym typeface="+mn-lt"/>
                </a:rPr>
                <a:t>输入标题文字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</p:grpSp>
      <p:pic>
        <p:nvPicPr>
          <p:cNvPr id="36" name="图形 35"/>
          <p:cNvPicPr>
            <a:picLocks noChangeAspect="1"/>
          </p:cNvPicPr>
          <p:nvPr/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37197" y="1707431"/>
            <a:ext cx="376659" cy="376659"/>
          </a:xfrm>
          <a:prstGeom prst="rect">
            <a:avLst/>
          </a:prstGeom>
        </p:spPr>
      </p:pic>
      <p:pic>
        <p:nvPicPr>
          <p:cNvPr id="37" name="图形 36"/>
          <p:cNvPicPr>
            <a:picLocks noChangeAspect="1"/>
          </p:cNvPicPr>
          <p:nvPr/>
        </p:nvPicPr>
        <p:blipFill>
          <a:blip r:embed="rId8" cstate="email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37197" y="2801783"/>
            <a:ext cx="376659" cy="376659"/>
          </a:xfrm>
          <a:prstGeom prst="rect">
            <a:avLst/>
          </a:prstGeom>
        </p:spPr>
      </p:pic>
      <p:pic>
        <p:nvPicPr>
          <p:cNvPr id="38" name="图形 37"/>
          <p:cNvPicPr>
            <a:picLocks noChangeAspect="1"/>
          </p:cNvPicPr>
          <p:nvPr/>
        </p:nvPicPr>
        <p:blipFill>
          <a:blip r:embed="rId6" cstate="email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37197" y="3896135"/>
            <a:ext cx="376659" cy="376659"/>
          </a:xfrm>
          <a:prstGeom prst="rect">
            <a:avLst/>
          </a:prstGeom>
        </p:spPr>
      </p:pic>
      <p:pic>
        <p:nvPicPr>
          <p:cNvPr id="39" name="图形 38"/>
          <p:cNvPicPr>
            <a:picLocks noChangeAspect="1"/>
          </p:cNvPicPr>
          <p:nvPr/>
        </p:nvPicPr>
        <p:blipFill>
          <a:blip r:embed="rId8" cstate="email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37197" y="4990488"/>
            <a:ext cx="376659" cy="376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实践心得体会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90649" y="1705204"/>
            <a:ext cx="10637776" cy="3955592"/>
            <a:chOff x="790649" y="1705204"/>
            <a:chExt cx="10637776" cy="3955592"/>
          </a:xfrm>
        </p:grpSpPr>
        <p:sp>
          <p:nvSpPr>
            <p:cNvPr id="14" name="弧形 13"/>
            <p:cNvSpPr/>
            <p:nvPr/>
          </p:nvSpPr>
          <p:spPr>
            <a:xfrm>
              <a:off x="1029685" y="1705204"/>
              <a:ext cx="3955593" cy="3955592"/>
            </a:xfrm>
            <a:prstGeom prst="arc">
              <a:avLst>
                <a:gd name="adj1" fmla="val 2539966"/>
                <a:gd name="adj2" fmla="val 19693843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弧形 14"/>
            <p:cNvSpPr/>
            <p:nvPr/>
          </p:nvSpPr>
          <p:spPr>
            <a:xfrm>
              <a:off x="4131739" y="1705204"/>
              <a:ext cx="3955593" cy="3955592"/>
            </a:xfrm>
            <a:prstGeom prst="arc">
              <a:avLst>
                <a:gd name="adj1" fmla="val 13332509"/>
                <a:gd name="adj2" fmla="val 19107389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4131739" y="1705204"/>
              <a:ext cx="3955593" cy="3955592"/>
            </a:xfrm>
            <a:prstGeom prst="arc">
              <a:avLst>
                <a:gd name="adj1" fmla="val 1970565"/>
                <a:gd name="adj2" fmla="val 8898057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弧形 16"/>
            <p:cNvSpPr/>
            <p:nvPr/>
          </p:nvSpPr>
          <p:spPr>
            <a:xfrm>
              <a:off x="790649" y="1705204"/>
              <a:ext cx="3955593" cy="3955592"/>
            </a:xfrm>
            <a:prstGeom prst="arc">
              <a:avLst>
                <a:gd name="adj1" fmla="val 19697852"/>
                <a:gd name="adj2" fmla="val 1205913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>
              <a:off x="4370773" y="1705204"/>
              <a:ext cx="3955593" cy="3955592"/>
            </a:xfrm>
            <a:prstGeom prst="arc">
              <a:avLst>
                <a:gd name="adj1" fmla="val 8861599"/>
                <a:gd name="adj2" fmla="val 11986952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7233800" y="1705204"/>
              <a:ext cx="3955593" cy="3955592"/>
            </a:xfrm>
            <a:prstGeom prst="arc">
              <a:avLst>
                <a:gd name="adj1" fmla="val 12675527"/>
                <a:gd name="adj2" fmla="val 8263575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4453853" y="2578104"/>
              <a:ext cx="46100" cy="6996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618816" y="2639320"/>
              <a:ext cx="69163" cy="10495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633135" y="4736733"/>
              <a:ext cx="46100" cy="6996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26417" y="4625951"/>
              <a:ext cx="69163" cy="1049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flipH="1">
              <a:off x="7472832" y="1705204"/>
              <a:ext cx="3955593" cy="3955592"/>
            </a:xfrm>
            <a:prstGeom prst="arc">
              <a:avLst>
                <a:gd name="adj1" fmla="val 19697852"/>
                <a:gd name="adj2" fmla="val 1205913"/>
              </a:avLst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/>
            <p:cNvSpPr/>
            <p:nvPr/>
          </p:nvSpPr>
          <p:spPr>
            <a:xfrm flipH="1">
              <a:off x="3892708" y="1705204"/>
              <a:ext cx="3955593" cy="3955592"/>
            </a:xfrm>
            <a:prstGeom prst="arc">
              <a:avLst>
                <a:gd name="adj1" fmla="val 8861599"/>
                <a:gd name="adj2" fmla="val 11986952"/>
              </a:avLst>
            </a:prstGeom>
            <a:noFill/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719122" y="2573731"/>
              <a:ext cx="46100" cy="6996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522349" y="2652438"/>
              <a:ext cx="69163" cy="10495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 flipV="1">
              <a:off x="7544212" y="4736733"/>
              <a:ext cx="46100" cy="69962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7704803" y="4649265"/>
              <a:ext cx="69163" cy="10495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229582" y="3783387"/>
              <a:ext cx="3104286" cy="121264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consectetuer adipiscing elit. Maecenas porttitor congue massa. Fusce posuere, magna sed</a:t>
              </a:r>
              <a:endParaRPr kumimoji="0" lang="en-US" altLang="zh-CN" sz="14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1" name="文本框 7"/>
            <p:cNvSpPr txBox="1"/>
            <p:nvPr/>
          </p:nvSpPr>
          <p:spPr>
            <a:xfrm>
              <a:off x="1325985" y="3331082"/>
              <a:ext cx="2837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添加你的标题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660206" y="3783387"/>
              <a:ext cx="2930106" cy="1190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consectetuer adipiscing elit. Maecenas porttitor congue massa. Fusce posuere, magna sed</a:t>
              </a:r>
              <a:endParaRPr kumimoji="0" lang="en-US" altLang="zh-CN" sz="14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文本框 7"/>
            <p:cNvSpPr txBox="1"/>
            <p:nvPr/>
          </p:nvSpPr>
          <p:spPr>
            <a:xfrm>
              <a:off x="4669519" y="3331082"/>
              <a:ext cx="2837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添加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你的标题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003740" y="3783387"/>
              <a:ext cx="2930106" cy="1190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normalizeH="0" baseline="0" noProof="0">
                  <a:ln>
                    <a:noFill/>
                  </a:ln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Lorem ipsum dolor sit amet, consectetuer adipiscing elit. Maecenas porttitor congue massa. Fusce posuere, magna sed</a:t>
              </a:r>
              <a:endParaRPr kumimoji="0" lang="en-US" altLang="zh-CN" sz="14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文本框 7"/>
            <p:cNvSpPr txBox="1"/>
            <p:nvPr/>
          </p:nvSpPr>
          <p:spPr>
            <a:xfrm>
              <a:off x="8013053" y="3331082"/>
              <a:ext cx="28377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添加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你的标题</a:t>
              </a:r>
            </a:p>
          </p:txBody>
        </p:sp>
        <p:sp>
          <p:nvSpPr>
            <p:cNvPr id="46" name="图标3"/>
            <p:cNvSpPr/>
            <p:nvPr/>
          </p:nvSpPr>
          <p:spPr>
            <a:xfrm>
              <a:off x="2544114" y="2691799"/>
              <a:ext cx="475222" cy="474952"/>
            </a:xfrm>
            <a:custGeom>
              <a:avLst/>
              <a:gdLst>
                <a:gd name="connsiteX0" fmla="*/ 177088 w 577759"/>
                <a:gd name="connsiteY0" fmla="*/ 396051 h 577432"/>
                <a:gd name="connsiteX1" fmla="*/ 185388 w 577759"/>
                <a:gd name="connsiteY1" fmla="*/ 400653 h 577432"/>
                <a:gd name="connsiteX2" fmla="*/ 178010 w 577759"/>
                <a:gd name="connsiteY2" fmla="*/ 436543 h 577432"/>
                <a:gd name="connsiteX3" fmla="*/ 184466 w 577759"/>
                <a:gd name="connsiteY3" fmla="*/ 440224 h 577432"/>
                <a:gd name="connsiteX4" fmla="*/ 186310 w 577759"/>
                <a:gd name="connsiteY4" fmla="*/ 442985 h 577432"/>
                <a:gd name="connsiteX5" fmla="*/ 201988 w 577759"/>
                <a:gd name="connsiteY5" fmla="*/ 452188 h 577432"/>
                <a:gd name="connsiteX6" fmla="*/ 204755 w 577759"/>
                <a:gd name="connsiteY6" fmla="*/ 458630 h 577432"/>
                <a:gd name="connsiteX7" fmla="*/ 274843 w 577759"/>
                <a:gd name="connsiteY7" fmla="*/ 460470 h 577432"/>
                <a:gd name="connsiteX8" fmla="*/ 274843 w 577759"/>
                <a:gd name="connsiteY8" fmla="*/ 480716 h 577432"/>
                <a:gd name="connsiteX9" fmla="*/ 206599 w 577759"/>
                <a:gd name="connsiteY9" fmla="*/ 478876 h 577432"/>
                <a:gd name="connsiteX10" fmla="*/ 194610 w 577759"/>
                <a:gd name="connsiteY10" fmla="*/ 481636 h 577432"/>
                <a:gd name="connsiteX11" fmla="*/ 183544 w 577759"/>
                <a:gd name="connsiteY11" fmla="*/ 473354 h 577432"/>
                <a:gd name="connsiteX12" fmla="*/ 183544 w 577759"/>
                <a:gd name="connsiteY12" fmla="*/ 466912 h 577432"/>
                <a:gd name="connsiteX13" fmla="*/ 178933 w 577759"/>
                <a:gd name="connsiteY13" fmla="*/ 474274 h 577432"/>
                <a:gd name="connsiteX14" fmla="*/ 161410 w 577759"/>
                <a:gd name="connsiteY14" fmla="*/ 465992 h 577432"/>
                <a:gd name="connsiteX15" fmla="*/ 162333 w 577759"/>
                <a:gd name="connsiteY15" fmla="*/ 464151 h 577432"/>
                <a:gd name="connsiteX16" fmla="*/ 163255 w 577759"/>
                <a:gd name="connsiteY16" fmla="*/ 460470 h 577432"/>
                <a:gd name="connsiteX17" fmla="*/ 156799 w 577759"/>
                <a:gd name="connsiteY17" fmla="*/ 466912 h 577432"/>
                <a:gd name="connsiteX18" fmla="*/ 140199 w 577759"/>
                <a:gd name="connsiteY18" fmla="*/ 456789 h 577432"/>
                <a:gd name="connsiteX19" fmla="*/ 154033 w 577759"/>
                <a:gd name="connsiteY19" fmla="*/ 435623 h 577432"/>
                <a:gd name="connsiteX20" fmla="*/ 103311 w 577759"/>
                <a:gd name="connsiteY20" fmla="*/ 495441 h 577432"/>
                <a:gd name="connsiteX21" fmla="*/ 85789 w 577759"/>
                <a:gd name="connsiteY21" fmla="*/ 485318 h 577432"/>
                <a:gd name="connsiteX22" fmla="*/ 143888 w 577759"/>
                <a:gd name="connsiteY22" fmla="*/ 417217 h 577432"/>
                <a:gd name="connsiteX23" fmla="*/ 177088 w 577759"/>
                <a:gd name="connsiteY23" fmla="*/ 396051 h 577432"/>
                <a:gd name="connsiteX24" fmla="*/ 326592 w 577759"/>
                <a:gd name="connsiteY24" fmla="*/ 382185 h 577432"/>
                <a:gd name="connsiteX25" fmla="*/ 324748 w 577759"/>
                <a:gd name="connsiteY25" fmla="*/ 412582 h 577432"/>
                <a:gd name="connsiteX26" fmla="*/ 340423 w 577759"/>
                <a:gd name="connsiteY26" fmla="*/ 420871 h 577432"/>
                <a:gd name="connsiteX27" fmla="*/ 355177 w 577759"/>
                <a:gd name="connsiteY27" fmla="*/ 430082 h 577432"/>
                <a:gd name="connsiteX28" fmla="*/ 380995 w 577759"/>
                <a:gd name="connsiteY28" fmla="*/ 413503 h 577432"/>
                <a:gd name="connsiteX29" fmla="*/ 356099 w 577759"/>
                <a:gd name="connsiteY29" fmla="*/ 393238 h 577432"/>
                <a:gd name="connsiteX30" fmla="*/ 326592 w 577759"/>
                <a:gd name="connsiteY30" fmla="*/ 382185 h 577432"/>
                <a:gd name="connsiteX31" fmla="*/ 125443 w 577759"/>
                <a:gd name="connsiteY31" fmla="*/ 299294 h 577432"/>
                <a:gd name="connsiteX32" fmla="*/ 224189 w 577759"/>
                <a:gd name="connsiteY32" fmla="*/ 299294 h 577432"/>
                <a:gd name="connsiteX33" fmla="*/ 250029 w 577759"/>
                <a:gd name="connsiteY33" fmla="*/ 326015 h 577432"/>
                <a:gd name="connsiteX34" fmla="*/ 224189 w 577759"/>
                <a:gd name="connsiteY34" fmla="*/ 351815 h 577432"/>
                <a:gd name="connsiteX35" fmla="*/ 125443 w 577759"/>
                <a:gd name="connsiteY35" fmla="*/ 351815 h 577432"/>
                <a:gd name="connsiteX36" fmla="*/ 98680 w 577759"/>
                <a:gd name="connsiteY36" fmla="*/ 326015 h 577432"/>
                <a:gd name="connsiteX37" fmla="*/ 125443 w 577759"/>
                <a:gd name="connsiteY37" fmla="*/ 299294 h 577432"/>
                <a:gd name="connsiteX38" fmla="*/ 125436 w 577759"/>
                <a:gd name="connsiteY38" fmla="*/ 200762 h 577432"/>
                <a:gd name="connsiteX39" fmla="*/ 321952 w 577759"/>
                <a:gd name="connsiteY39" fmla="*/ 200762 h 577432"/>
                <a:gd name="connsiteX40" fmla="*/ 348708 w 577759"/>
                <a:gd name="connsiteY40" fmla="*/ 227483 h 577432"/>
                <a:gd name="connsiteX41" fmla="*/ 321952 w 577759"/>
                <a:gd name="connsiteY41" fmla="*/ 253283 h 577432"/>
                <a:gd name="connsiteX42" fmla="*/ 125436 w 577759"/>
                <a:gd name="connsiteY42" fmla="*/ 253283 h 577432"/>
                <a:gd name="connsiteX43" fmla="*/ 98680 w 577759"/>
                <a:gd name="connsiteY43" fmla="*/ 227483 h 577432"/>
                <a:gd name="connsiteX44" fmla="*/ 125436 w 577759"/>
                <a:gd name="connsiteY44" fmla="*/ 200762 h 577432"/>
                <a:gd name="connsiteX45" fmla="*/ 125436 w 577759"/>
                <a:gd name="connsiteY45" fmla="*/ 103118 h 577432"/>
                <a:gd name="connsiteX46" fmla="*/ 321952 w 577759"/>
                <a:gd name="connsiteY46" fmla="*/ 103118 h 577432"/>
                <a:gd name="connsiteX47" fmla="*/ 348708 w 577759"/>
                <a:gd name="connsiteY47" fmla="*/ 128918 h 577432"/>
                <a:gd name="connsiteX48" fmla="*/ 321952 w 577759"/>
                <a:gd name="connsiteY48" fmla="*/ 155639 h 577432"/>
                <a:gd name="connsiteX49" fmla="*/ 125436 w 577759"/>
                <a:gd name="connsiteY49" fmla="*/ 155639 h 577432"/>
                <a:gd name="connsiteX50" fmla="*/ 98680 w 577759"/>
                <a:gd name="connsiteY50" fmla="*/ 128918 h 577432"/>
                <a:gd name="connsiteX51" fmla="*/ 125436 w 577759"/>
                <a:gd name="connsiteY51" fmla="*/ 103118 h 577432"/>
                <a:gd name="connsiteX52" fmla="*/ 497753 w 577759"/>
                <a:gd name="connsiteY52" fmla="*/ 64639 h 577432"/>
                <a:gd name="connsiteX53" fmla="*/ 537748 w 577759"/>
                <a:gd name="connsiteY53" fmla="*/ 78225 h 577432"/>
                <a:gd name="connsiteX54" fmla="*/ 577398 w 577759"/>
                <a:gd name="connsiteY54" fmla="*/ 121516 h 577432"/>
                <a:gd name="connsiteX55" fmla="*/ 575554 w 577759"/>
                <a:gd name="connsiteY55" fmla="*/ 130727 h 577432"/>
                <a:gd name="connsiteX56" fmla="*/ 411424 w 577759"/>
                <a:gd name="connsiteY56" fmla="*/ 415345 h 577432"/>
                <a:gd name="connsiteX57" fmla="*/ 407735 w 577759"/>
                <a:gd name="connsiteY57" fmla="*/ 419029 h 577432"/>
                <a:gd name="connsiteX58" fmla="*/ 321982 w 577759"/>
                <a:gd name="connsiteY58" fmla="*/ 476137 h 577432"/>
                <a:gd name="connsiteX59" fmla="*/ 308151 w 577759"/>
                <a:gd name="connsiteY59" fmla="*/ 476137 h 577432"/>
                <a:gd name="connsiteX60" fmla="*/ 301696 w 577759"/>
                <a:gd name="connsiteY60" fmla="*/ 464163 h 577432"/>
                <a:gd name="connsiteX61" fmla="*/ 307229 w 577759"/>
                <a:gd name="connsiteY61" fmla="*/ 361921 h 577432"/>
                <a:gd name="connsiteX62" fmla="*/ 309073 w 577759"/>
                <a:gd name="connsiteY62" fmla="*/ 355473 h 577432"/>
                <a:gd name="connsiteX63" fmla="*/ 473203 w 577759"/>
                <a:gd name="connsiteY63" fmla="*/ 71777 h 577432"/>
                <a:gd name="connsiteX64" fmla="*/ 480580 w 577759"/>
                <a:gd name="connsiteY64" fmla="*/ 66250 h 577432"/>
                <a:gd name="connsiteX65" fmla="*/ 497753 w 577759"/>
                <a:gd name="connsiteY65" fmla="*/ 64639 h 577432"/>
                <a:gd name="connsiteX66" fmla="*/ 26751 w 577759"/>
                <a:gd name="connsiteY66" fmla="*/ 0 h 577432"/>
                <a:gd name="connsiteX67" fmla="*/ 420637 w 577759"/>
                <a:gd name="connsiteY67" fmla="*/ 0 h 577432"/>
                <a:gd name="connsiteX68" fmla="*/ 447388 w 577759"/>
                <a:gd name="connsiteY68" fmla="*/ 25786 h 577432"/>
                <a:gd name="connsiteX69" fmla="*/ 447388 w 577759"/>
                <a:gd name="connsiteY69" fmla="*/ 65387 h 577432"/>
                <a:gd name="connsiteX70" fmla="*/ 394808 w 577759"/>
                <a:gd name="connsiteY70" fmla="*/ 156560 h 577432"/>
                <a:gd name="connsiteX71" fmla="*/ 394808 w 577759"/>
                <a:gd name="connsiteY71" fmla="*/ 52494 h 577432"/>
                <a:gd name="connsiteX72" fmla="*/ 52580 w 577759"/>
                <a:gd name="connsiteY72" fmla="*/ 52494 h 577432"/>
                <a:gd name="connsiteX73" fmla="*/ 52580 w 577759"/>
                <a:gd name="connsiteY73" fmla="*/ 524938 h 577432"/>
                <a:gd name="connsiteX74" fmla="*/ 394808 w 577759"/>
                <a:gd name="connsiteY74" fmla="*/ 524938 h 577432"/>
                <a:gd name="connsiteX75" fmla="*/ 394808 w 577759"/>
                <a:gd name="connsiteY75" fmla="*/ 459551 h 577432"/>
                <a:gd name="connsiteX76" fmla="*/ 422482 w 577759"/>
                <a:gd name="connsiteY76" fmla="*/ 441132 h 577432"/>
                <a:gd name="connsiteX77" fmla="*/ 434474 w 577759"/>
                <a:gd name="connsiteY77" fmla="*/ 428239 h 577432"/>
                <a:gd name="connsiteX78" fmla="*/ 447388 w 577759"/>
                <a:gd name="connsiteY78" fmla="*/ 406137 h 577432"/>
                <a:gd name="connsiteX79" fmla="*/ 447388 w 577759"/>
                <a:gd name="connsiteY79" fmla="*/ 550725 h 577432"/>
                <a:gd name="connsiteX80" fmla="*/ 420637 w 577759"/>
                <a:gd name="connsiteY80" fmla="*/ 577432 h 577432"/>
                <a:gd name="connsiteX81" fmla="*/ 26751 w 577759"/>
                <a:gd name="connsiteY81" fmla="*/ 577432 h 577432"/>
                <a:gd name="connsiteX82" fmla="*/ 0 w 577759"/>
                <a:gd name="connsiteY82" fmla="*/ 550725 h 577432"/>
                <a:gd name="connsiteX83" fmla="*/ 0 w 577759"/>
                <a:gd name="connsiteY83" fmla="*/ 25786 h 577432"/>
                <a:gd name="connsiteX84" fmla="*/ 26751 w 577759"/>
                <a:gd name="connsiteY84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77759" h="577432">
                  <a:moveTo>
                    <a:pt x="177088" y="396051"/>
                  </a:moveTo>
                  <a:cubicBezTo>
                    <a:pt x="179855" y="396051"/>
                    <a:pt x="183544" y="397892"/>
                    <a:pt x="185388" y="400653"/>
                  </a:cubicBezTo>
                  <a:cubicBezTo>
                    <a:pt x="189999" y="411696"/>
                    <a:pt x="185388" y="423659"/>
                    <a:pt x="178010" y="436543"/>
                  </a:cubicBezTo>
                  <a:cubicBezTo>
                    <a:pt x="180777" y="436543"/>
                    <a:pt x="182621" y="438384"/>
                    <a:pt x="184466" y="440224"/>
                  </a:cubicBezTo>
                  <a:cubicBezTo>
                    <a:pt x="185388" y="441145"/>
                    <a:pt x="185388" y="442065"/>
                    <a:pt x="186310" y="442985"/>
                  </a:cubicBezTo>
                  <a:cubicBezTo>
                    <a:pt x="191844" y="442065"/>
                    <a:pt x="197377" y="444826"/>
                    <a:pt x="201988" y="452188"/>
                  </a:cubicBezTo>
                  <a:cubicBezTo>
                    <a:pt x="203832" y="454949"/>
                    <a:pt x="204755" y="456789"/>
                    <a:pt x="204755" y="458630"/>
                  </a:cubicBezTo>
                  <a:cubicBezTo>
                    <a:pt x="229654" y="454028"/>
                    <a:pt x="249943" y="460470"/>
                    <a:pt x="274843" y="460470"/>
                  </a:cubicBezTo>
                  <a:cubicBezTo>
                    <a:pt x="287754" y="460470"/>
                    <a:pt x="287754" y="480716"/>
                    <a:pt x="274843" y="480716"/>
                  </a:cubicBezTo>
                  <a:cubicBezTo>
                    <a:pt x="253632" y="480716"/>
                    <a:pt x="226888" y="468753"/>
                    <a:pt x="206599" y="478876"/>
                  </a:cubicBezTo>
                  <a:cubicBezTo>
                    <a:pt x="202910" y="480716"/>
                    <a:pt x="198299" y="483477"/>
                    <a:pt x="194610" y="481636"/>
                  </a:cubicBezTo>
                  <a:cubicBezTo>
                    <a:pt x="189999" y="479796"/>
                    <a:pt x="184466" y="478876"/>
                    <a:pt x="183544" y="473354"/>
                  </a:cubicBezTo>
                  <a:cubicBezTo>
                    <a:pt x="183544" y="470593"/>
                    <a:pt x="183544" y="468753"/>
                    <a:pt x="183544" y="466912"/>
                  </a:cubicBezTo>
                  <a:cubicBezTo>
                    <a:pt x="181699" y="469673"/>
                    <a:pt x="180777" y="471513"/>
                    <a:pt x="178933" y="474274"/>
                  </a:cubicBezTo>
                  <a:cubicBezTo>
                    <a:pt x="173399" y="482557"/>
                    <a:pt x="156799" y="477035"/>
                    <a:pt x="161410" y="465992"/>
                  </a:cubicBezTo>
                  <a:cubicBezTo>
                    <a:pt x="161410" y="465992"/>
                    <a:pt x="161410" y="465072"/>
                    <a:pt x="162333" y="464151"/>
                  </a:cubicBezTo>
                  <a:cubicBezTo>
                    <a:pt x="162333" y="462311"/>
                    <a:pt x="163255" y="461391"/>
                    <a:pt x="163255" y="460470"/>
                  </a:cubicBezTo>
                  <a:cubicBezTo>
                    <a:pt x="161410" y="462311"/>
                    <a:pt x="158644" y="464151"/>
                    <a:pt x="156799" y="466912"/>
                  </a:cubicBezTo>
                  <a:cubicBezTo>
                    <a:pt x="150344" y="477035"/>
                    <a:pt x="132822" y="467832"/>
                    <a:pt x="140199" y="456789"/>
                  </a:cubicBezTo>
                  <a:cubicBezTo>
                    <a:pt x="144811" y="449427"/>
                    <a:pt x="149422" y="442985"/>
                    <a:pt x="154033" y="435623"/>
                  </a:cubicBezTo>
                  <a:cubicBezTo>
                    <a:pt x="135588" y="454028"/>
                    <a:pt x="118988" y="474274"/>
                    <a:pt x="103311" y="495441"/>
                  </a:cubicBezTo>
                  <a:cubicBezTo>
                    <a:pt x="95011" y="504643"/>
                    <a:pt x="78411" y="495441"/>
                    <a:pt x="85789" y="485318"/>
                  </a:cubicBezTo>
                  <a:cubicBezTo>
                    <a:pt x="104233" y="462311"/>
                    <a:pt x="122677" y="438384"/>
                    <a:pt x="143888" y="417217"/>
                  </a:cubicBezTo>
                  <a:cubicBezTo>
                    <a:pt x="152188" y="408935"/>
                    <a:pt x="163255" y="396051"/>
                    <a:pt x="177088" y="396051"/>
                  </a:cubicBezTo>
                  <a:close/>
                  <a:moveTo>
                    <a:pt x="326592" y="382185"/>
                  </a:moveTo>
                  <a:lnTo>
                    <a:pt x="324748" y="412582"/>
                  </a:lnTo>
                  <a:cubicBezTo>
                    <a:pt x="329358" y="414424"/>
                    <a:pt x="334891" y="417187"/>
                    <a:pt x="340423" y="420871"/>
                  </a:cubicBezTo>
                  <a:cubicBezTo>
                    <a:pt x="345956" y="423635"/>
                    <a:pt x="350566" y="427319"/>
                    <a:pt x="355177" y="430082"/>
                  </a:cubicBezTo>
                  <a:lnTo>
                    <a:pt x="380995" y="413503"/>
                  </a:lnTo>
                  <a:cubicBezTo>
                    <a:pt x="376385" y="407976"/>
                    <a:pt x="369008" y="400607"/>
                    <a:pt x="356099" y="393238"/>
                  </a:cubicBezTo>
                  <a:cubicBezTo>
                    <a:pt x="343190" y="385869"/>
                    <a:pt x="333047" y="383106"/>
                    <a:pt x="326592" y="382185"/>
                  </a:cubicBezTo>
                  <a:close/>
                  <a:moveTo>
                    <a:pt x="125443" y="299294"/>
                  </a:moveTo>
                  <a:lnTo>
                    <a:pt x="224189" y="299294"/>
                  </a:lnTo>
                  <a:cubicBezTo>
                    <a:pt x="238032" y="299294"/>
                    <a:pt x="250029" y="311272"/>
                    <a:pt x="250029" y="326015"/>
                  </a:cubicBezTo>
                  <a:cubicBezTo>
                    <a:pt x="250029" y="339836"/>
                    <a:pt x="238032" y="351815"/>
                    <a:pt x="224189" y="351815"/>
                  </a:cubicBezTo>
                  <a:lnTo>
                    <a:pt x="125443" y="351815"/>
                  </a:lnTo>
                  <a:cubicBezTo>
                    <a:pt x="110677" y="351815"/>
                    <a:pt x="98680" y="339836"/>
                    <a:pt x="98680" y="326015"/>
                  </a:cubicBezTo>
                  <a:cubicBezTo>
                    <a:pt x="98680" y="311272"/>
                    <a:pt x="110677" y="299294"/>
                    <a:pt x="125443" y="299294"/>
                  </a:cubicBezTo>
                  <a:close/>
                  <a:moveTo>
                    <a:pt x="125436" y="200762"/>
                  </a:moveTo>
                  <a:lnTo>
                    <a:pt x="321952" y="200762"/>
                  </a:lnTo>
                  <a:cubicBezTo>
                    <a:pt x="336714" y="200762"/>
                    <a:pt x="348708" y="212740"/>
                    <a:pt x="348708" y="227483"/>
                  </a:cubicBezTo>
                  <a:cubicBezTo>
                    <a:pt x="348708" y="242226"/>
                    <a:pt x="336714" y="253283"/>
                    <a:pt x="321952" y="253283"/>
                  </a:cubicBezTo>
                  <a:lnTo>
                    <a:pt x="125436" y="253283"/>
                  </a:lnTo>
                  <a:cubicBezTo>
                    <a:pt x="110674" y="253283"/>
                    <a:pt x="98680" y="242226"/>
                    <a:pt x="98680" y="227483"/>
                  </a:cubicBezTo>
                  <a:cubicBezTo>
                    <a:pt x="98680" y="212740"/>
                    <a:pt x="110674" y="200762"/>
                    <a:pt x="125436" y="200762"/>
                  </a:cubicBezTo>
                  <a:close/>
                  <a:moveTo>
                    <a:pt x="125436" y="103118"/>
                  </a:moveTo>
                  <a:lnTo>
                    <a:pt x="321952" y="103118"/>
                  </a:lnTo>
                  <a:cubicBezTo>
                    <a:pt x="336714" y="103118"/>
                    <a:pt x="348708" y="114175"/>
                    <a:pt x="348708" y="128918"/>
                  </a:cubicBezTo>
                  <a:cubicBezTo>
                    <a:pt x="348708" y="143660"/>
                    <a:pt x="336714" y="155639"/>
                    <a:pt x="321952" y="155639"/>
                  </a:cubicBezTo>
                  <a:lnTo>
                    <a:pt x="125436" y="155639"/>
                  </a:lnTo>
                  <a:cubicBezTo>
                    <a:pt x="110674" y="155639"/>
                    <a:pt x="98680" y="143660"/>
                    <a:pt x="98680" y="128918"/>
                  </a:cubicBezTo>
                  <a:cubicBezTo>
                    <a:pt x="98680" y="114175"/>
                    <a:pt x="110674" y="103118"/>
                    <a:pt x="125436" y="103118"/>
                  </a:cubicBezTo>
                  <a:close/>
                  <a:moveTo>
                    <a:pt x="497753" y="64639"/>
                  </a:moveTo>
                  <a:cubicBezTo>
                    <a:pt x="507550" y="65329"/>
                    <a:pt x="521151" y="68553"/>
                    <a:pt x="537748" y="78225"/>
                  </a:cubicBezTo>
                  <a:cubicBezTo>
                    <a:pt x="570943" y="97568"/>
                    <a:pt x="576476" y="118753"/>
                    <a:pt x="577398" y="121516"/>
                  </a:cubicBezTo>
                  <a:cubicBezTo>
                    <a:pt x="578320" y="124279"/>
                    <a:pt x="577398" y="127964"/>
                    <a:pt x="575554" y="130727"/>
                  </a:cubicBezTo>
                  <a:lnTo>
                    <a:pt x="411424" y="415345"/>
                  </a:lnTo>
                  <a:cubicBezTo>
                    <a:pt x="410501" y="416266"/>
                    <a:pt x="409579" y="418108"/>
                    <a:pt x="407735" y="419029"/>
                  </a:cubicBezTo>
                  <a:lnTo>
                    <a:pt x="321982" y="476137"/>
                  </a:lnTo>
                  <a:cubicBezTo>
                    <a:pt x="317371" y="478900"/>
                    <a:pt x="312761" y="478900"/>
                    <a:pt x="308151" y="476137"/>
                  </a:cubicBezTo>
                  <a:cubicBezTo>
                    <a:pt x="303540" y="473374"/>
                    <a:pt x="300774" y="468768"/>
                    <a:pt x="301696" y="464163"/>
                  </a:cubicBezTo>
                  <a:lnTo>
                    <a:pt x="307229" y="361921"/>
                  </a:lnTo>
                  <a:cubicBezTo>
                    <a:pt x="308151" y="359158"/>
                    <a:pt x="308151" y="357316"/>
                    <a:pt x="309073" y="355473"/>
                  </a:cubicBezTo>
                  <a:lnTo>
                    <a:pt x="473203" y="71777"/>
                  </a:lnTo>
                  <a:cubicBezTo>
                    <a:pt x="475047" y="69014"/>
                    <a:pt x="477813" y="67172"/>
                    <a:pt x="480580" y="66250"/>
                  </a:cubicBezTo>
                  <a:cubicBezTo>
                    <a:pt x="481963" y="65790"/>
                    <a:pt x="487956" y="63948"/>
                    <a:pt x="497753" y="64639"/>
                  </a:cubicBezTo>
                  <a:close/>
                  <a:moveTo>
                    <a:pt x="26751" y="0"/>
                  </a:moveTo>
                  <a:lnTo>
                    <a:pt x="420637" y="0"/>
                  </a:lnTo>
                  <a:cubicBezTo>
                    <a:pt x="435396" y="0"/>
                    <a:pt x="447388" y="11972"/>
                    <a:pt x="447388" y="25786"/>
                  </a:cubicBezTo>
                  <a:lnTo>
                    <a:pt x="447388" y="65387"/>
                  </a:lnTo>
                  <a:lnTo>
                    <a:pt x="394808" y="156560"/>
                  </a:lnTo>
                  <a:lnTo>
                    <a:pt x="394808" y="52494"/>
                  </a:lnTo>
                  <a:lnTo>
                    <a:pt x="52580" y="52494"/>
                  </a:lnTo>
                  <a:lnTo>
                    <a:pt x="52580" y="524938"/>
                  </a:lnTo>
                  <a:lnTo>
                    <a:pt x="394808" y="524938"/>
                  </a:lnTo>
                  <a:lnTo>
                    <a:pt x="394808" y="459551"/>
                  </a:lnTo>
                  <a:lnTo>
                    <a:pt x="422482" y="441132"/>
                  </a:lnTo>
                  <a:cubicBezTo>
                    <a:pt x="427094" y="437449"/>
                    <a:pt x="431706" y="432844"/>
                    <a:pt x="434474" y="428239"/>
                  </a:cubicBezTo>
                  <a:lnTo>
                    <a:pt x="447388" y="406137"/>
                  </a:lnTo>
                  <a:lnTo>
                    <a:pt x="447388" y="550725"/>
                  </a:lnTo>
                  <a:cubicBezTo>
                    <a:pt x="447388" y="565460"/>
                    <a:pt x="435396" y="577432"/>
                    <a:pt x="420637" y="577432"/>
                  </a:cubicBezTo>
                  <a:lnTo>
                    <a:pt x="26751" y="577432"/>
                  </a:lnTo>
                  <a:cubicBezTo>
                    <a:pt x="11992" y="577432"/>
                    <a:pt x="0" y="565460"/>
                    <a:pt x="0" y="550725"/>
                  </a:cubicBezTo>
                  <a:lnTo>
                    <a:pt x="0" y="25786"/>
                  </a:lnTo>
                  <a:cubicBezTo>
                    <a:pt x="0" y="11972"/>
                    <a:pt x="11992" y="0"/>
                    <a:pt x="2675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7" name="图标2"/>
            <p:cNvSpPr/>
            <p:nvPr/>
          </p:nvSpPr>
          <p:spPr>
            <a:xfrm>
              <a:off x="5887648" y="2741296"/>
              <a:ext cx="475222" cy="375958"/>
            </a:xfrm>
            <a:custGeom>
              <a:avLst/>
              <a:gdLst>
                <a:gd name="T0" fmla="*/ 10147 w 12437"/>
                <a:gd name="T1" fmla="*/ 4177 h 9838"/>
                <a:gd name="T2" fmla="*/ 8099 w 12437"/>
                <a:gd name="T3" fmla="*/ 5748 h 9838"/>
                <a:gd name="T4" fmla="*/ 7433 w 12437"/>
                <a:gd name="T5" fmla="*/ 5684 h 9838"/>
                <a:gd name="T6" fmla="*/ 5132 w 12437"/>
                <a:gd name="T7" fmla="*/ 3581 h 9838"/>
                <a:gd name="T8" fmla="*/ 4794 w 12437"/>
                <a:gd name="T9" fmla="*/ 3606 h 9838"/>
                <a:gd name="T10" fmla="*/ 4602 w 12437"/>
                <a:gd name="T11" fmla="*/ 3074 h 9838"/>
                <a:gd name="T12" fmla="*/ 5282 w 12437"/>
                <a:gd name="T13" fmla="*/ 1124 h 9838"/>
                <a:gd name="T14" fmla="*/ 3435 w 12437"/>
                <a:gd name="T15" fmla="*/ 200 h 9838"/>
                <a:gd name="T16" fmla="*/ 2282 w 12437"/>
                <a:gd name="T17" fmla="*/ 1914 h 9838"/>
                <a:gd name="T18" fmla="*/ 3834 w 12437"/>
                <a:gd name="T19" fmla="*/ 3276 h 9838"/>
                <a:gd name="T20" fmla="*/ 4090 w 12437"/>
                <a:gd name="T21" fmla="*/ 3261 h 9838"/>
                <a:gd name="T22" fmla="*/ 4267 w 12437"/>
                <a:gd name="T23" fmla="*/ 3755 h 9838"/>
                <a:gd name="T24" fmla="*/ 3051 w 12437"/>
                <a:gd name="T25" fmla="*/ 6958 h 9838"/>
                <a:gd name="T26" fmla="*/ 2693 w 12437"/>
                <a:gd name="T27" fmla="*/ 7165 h 9838"/>
                <a:gd name="T28" fmla="*/ 1554 w 12437"/>
                <a:gd name="T29" fmla="*/ 6666 h 9838"/>
                <a:gd name="T30" fmla="*/ 0 w 12437"/>
                <a:gd name="T31" fmla="*/ 8252 h 9838"/>
                <a:gd name="T32" fmla="*/ 1554 w 12437"/>
                <a:gd name="T33" fmla="*/ 9838 h 9838"/>
                <a:gd name="T34" fmla="*/ 3118 w 12437"/>
                <a:gd name="T35" fmla="*/ 8253 h 9838"/>
                <a:gd name="T36" fmla="*/ 2990 w 12437"/>
                <a:gd name="T37" fmla="*/ 7628 h 9838"/>
                <a:gd name="T38" fmla="*/ 3346 w 12437"/>
                <a:gd name="T39" fmla="*/ 7421 h 9838"/>
                <a:gd name="T40" fmla="*/ 5130 w 12437"/>
                <a:gd name="T41" fmla="*/ 8268 h 9838"/>
                <a:gd name="T42" fmla="*/ 7425 w 12437"/>
                <a:gd name="T43" fmla="*/ 6236 h 9838"/>
                <a:gd name="T44" fmla="*/ 8021 w 12437"/>
                <a:gd name="T45" fmla="*/ 6295 h 9838"/>
                <a:gd name="T46" fmla="*/ 8021 w 12437"/>
                <a:gd name="T47" fmla="*/ 6327 h 9838"/>
                <a:gd name="T48" fmla="*/ 9350 w 12437"/>
                <a:gd name="T49" fmla="*/ 8273 h 9838"/>
                <a:gd name="T50" fmla="*/ 11657 w 12437"/>
                <a:gd name="T51" fmla="*/ 7797 h 9838"/>
                <a:gd name="T52" fmla="*/ 12107 w 12437"/>
                <a:gd name="T53" fmla="*/ 5484 h 9838"/>
                <a:gd name="T54" fmla="*/ 10146 w 12437"/>
                <a:gd name="T55" fmla="*/ 4178 h 9838"/>
                <a:gd name="T56" fmla="*/ 10147 w 12437"/>
                <a:gd name="T57" fmla="*/ 4177 h 9838"/>
                <a:gd name="T58" fmla="*/ 3070 w 12437"/>
                <a:gd name="T59" fmla="*/ 1681 h 9838"/>
                <a:gd name="T60" fmla="*/ 3549 w 12437"/>
                <a:gd name="T61" fmla="*/ 977 h 9838"/>
                <a:gd name="T62" fmla="*/ 4383 w 12437"/>
                <a:gd name="T63" fmla="*/ 1148 h 9838"/>
                <a:gd name="T64" fmla="*/ 4546 w 12437"/>
                <a:gd name="T65" fmla="*/ 1984 h 9838"/>
                <a:gd name="T66" fmla="*/ 3838 w 12437"/>
                <a:gd name="T67" fmla="*/ 2457 h 9838"/>
                <a:gd name="T68" fmla="*/ 3070 w 12437"/>
                <a:gd name="T69" fmla="*/ 1681 h 9838"/>
                <a:gd name="T70" fmla="*/ 1534 w 12437"/>
                <a:gd name="T71" fmla="*/ 9058 h 9838"/>
                <a:gd name="T72" fmla="*/ 779 w 12437"/>
                <a:gd name="T73" fmla="*/ 8282 h 9838"/>
                <a:gd name="T74" fmla="*/ 1534 w 12437"/>
                <a:gd name="T75" fmla="*/ 7506 h 9838"/>
                <a:gd name="T76" fmla="*/ 2288 w 12437"/>
                <a:gd name="T77" fmla="*/ 8282 h 9838"/>
                <a:gd name="T78" fmla="*/ 1534 w 12437"/>
                <a:gd name="T79" fmla="*/ 9058 h 9838"/>
                <a:gd name="T80" fmla="*/ 5182 w 12437"/>
                <a:gd name="T81" fmla="*/ 7314 h 9838"/>
                <a:gd name="T82" fmla="*/ 3914 w 12437"/>
                <a:gd name="T83" fmla="*/ 6486 h 9838"/>
                <a:gd name="T84" fmla="*/ 4198 w 12437"/>
                <a:gd name="T85" fmla="*/ 4998 h 9838"/>
                <a:gd name="T86" fmla="*/ 5682 w 12437"/>
                <a:gd name="T87" fmla="*/ 4696 h 9838"/>
                <a:gd name="T88" fmla="*/ 6526 w 12437"/>
                <a:gd name="T89" fmla="*/ 5954 h 9838"/>
                <a:gd name="T90" fmla="*/ 5185 w 12437"/>
                <a:gd name="T91" fmla="*/ 7315 h 9838"/>
                <a:gd name="T92" fmla="*/ 5182 w 12437"/>
                <a:gd name="T93" fmla="*/ 7314 h 9838"/>
                <a:gd name="T94" fmla="*/ 10174 w 12437"/>
                <a:gd name="T95" fmla="*/ 7506 h 9838"/>
                <a:gd name="T96" fmla="*/ 9086 w 12437"/>
                <a:gd name="T97" fmla="*/ 6796 h 9838"/>
                <a:gd name="T98" fmla="*/ 9330 w 12437"/>
                <a:gd name="T99" fmla="*/ 5521 h 9838"/>
                <a:gd name="T100" fmla="*/ 10602 w 12437"/>
                <a:gd name="T101" fmla="*/ 5261 h 9838"/>
                <a:gd name="T102" fmla="*/ 11326 w 12437"/>
                <a:gd name="T103" fmla="*/ 6340 h 9838"/>
                <a:gd name="T104" fmla="*/ 10177 w 12437"/>
                <a:gd name="T105" fmla="*/ 7507 h 9838"/>
                <a:gd name="T106" fmla="*/ 10174 w 12437"/>
                <a:gd name="T107" fmla="*/ 7506 h 9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37" h="9838">
                  <a:moveTo>
                    <a:pt x="10147" y="4177"/>
                  </a:moveTo>
                  <a:cubicBezTo>
                    <a:pt x="9189" y="4181"/>
                    <a:pt x="8352" y="4824"/>
                    <a:pt x="8099" y="5748"/>
                  </a:cubicBezTo>
                  <a:lnTo>
                    <a:pt x="7433" y="5684"/>
                  </a:lnTo>
                  <a:cubicBezTo>
                    <a:pt x="7321" y="4496"/>
                    <a:pt x="6326" y="3586"/>
                    <a:pt x="5132" y="3581"/>
                  </a:cubicBezTo>
                  <a:cubicBezTo>
                    <a:pt x="5019" y="3581"/>
                    <a:pt x="4906" y="3589"/>
                    <a:pt x="4794" y="3606"/>
                  </a:cubicBezTo>
                  <a:lnTo>
                    <a:pt x="4602" y="3074"/>
                  </a:lnTo>
                  <a:cubicBezTo>
                    <a:pt x="5287" y="2687"/>
                    <a:pt x="5578" y="1852"/>
                    <a:pt x="5282" y="1124"/>
                  </a:cubicBezTo>
                  <a:cubicBezTo>
                    <a:pt x="4986" y="395"/>
                    <a:pt x="4195" y="0"/>
                    <a:pt x="3435" y="200"/>
                  </a:cubicBezTo>
                  <a:cubicBezTo>
                    <a:pt x="2674" y="401"/>
                    <a:pt x="2181" y="1134"/>
                    <a:pt x="2282" y="1914"/>
                  </a:cubicBezTo>
                  <a:cubicBezTo>
                    <a:pt x="2383" y="2694"/>
                    <a:pt x="3048" y="3277"/>
                    <a:pt x="3834" y="3276"/>
                  </a:cubicBezTo>
                  <a:cubicBezTo>
                    <a:pt x="3920" y="3278"/>
                    <a:pt x="4006" y="3273"/>
                    <a:pt x="4090" y="3261"/>
                  </a:cubicBezTo>
                  <a:lnTo>
                    <a:pt x="4267" y="3755"/>
                  </a:lnTo>
                  <a:cubicBezTo>
                    <a:pt x="3018" y="4277"/>
                    <a:pt x="2463" y="5739"/>
                    <a:pt x="3051" y="6958"/>
                  </a:cubicBezTo>
                  <a:lnTo>
                    <a:pt x="2693" y="7165"/>
                  </a:lnTo>
                  <a:cubicBezTo>
                    <a:pt x="2399" y="6848"/>
                    <a:pt x="1986" y="6668"/>
                    <a:pt x="1554" y="6666"/>
                  </a:cubicBezTo>
                  <a:cubicBezTo>
                    <a:pt x="691" y="6684"/>
                    <a:pt x="0" y="7389"/>
                    <a:pt x="0" y="8252"/>
                  </a:cubicBezTo>
                  <a:cubicBezTo>
                    <a:pt x="0" y="9116"/>
                    <a:pt x="691" y="9820"/>
                    <a:pt x="1554" y="9838"/>
                  </a:cubicBezTo>
                  <a:cubicBezTo>
                    <a:pt x="2423" y="9831"/>
                    <a:pt x="3123" y="9122"/>
                    <a:pt x="3118" y="8253"/>
                  </a:cubicBezTo>
                  <a:cubicBezTo>
                    <a:pt x="3118" y="8038"/>
                    <a:pt x="3074" y="7826"/>
                    <a:pt x="2990" y="7628"/>
                  </a:cubicBezTo>
                  <a:lnTo>
                    <a:pt x="3346" y="7421"/>
                  </a:lnTo>
                  <a:cubicBezTo>
                    <a:pt x="3783" y="7957"/>
                    <a:pt x="4438" y="8269"/>
                    <a:pt x="5130" y="8268"/>
                  </a:cubicBezTo>
                  <a:cubicBezTo>
                    <a:pt x="6296" y="8259"/>
                    <a:pt x="7275" y="7391"/>
                    <a:pt x="7425" y="6236"/>
                  </a:cubicBezTo>
                  <a:lnTo>
                    <a:pt x="8021" y="6295"/>
                  </a:lnTo>
                  <a:lnTo>
                    <a:pt x="8021" y="6327"/>
                  </a:lnTo>
                  <a:cubicBezTo>
                    <a:pt x="8031" y="7184"/>
                    <a:pt x="8555" y="7952"/>
                    <a:pt x="9350" y="8273"/>
                  </a:cubicBezTo>
                  <a:cubicBezTo>
                    <a:pt x="10144" y="8594"/>
                    <a:pt x="11054" y="8406"/>
                    <a:pt x="11657" y="7797"/>
                  </a:cubicBezTo>
                  <a:cubicBezTo>
                    <a:pt x="12259" y="7187"/>
                    <a:pt x="12437" y="6275"/>
                    <a:pt x="12107" y="5484"/>
                  </a:cubicBezTo>
                  <a:cubicBezTo>
                    <a:pt x="11776" y="4693"/>
                    <a:pt x="11003" y="4178"/>
                    <a:pt x="10146" y="4178"/>
                  </a:cubicBezTo>
                  <a:lnTo>
                    <a:pt x="10147" y="4177"/>
                  </a:lnTo>
                  <a:close/>
                  <a:moveTo>
                    <a:pt x="3070" y="1681"/>
                  </a:moveTo>
                  <a:cubicBezTo>
                    <a:pt x="3073" y="1371"/>
                    <a:pt x="3262" y="1093"/>
                    <a:pt x="3549" y="977"/>
                  </a:cubicBezTo>
                  <a:cubicBezTo>
                    <a:pt x="3836" y="860"/>
                    <a:pt x="4165" y="928"/>
                    <a:pt x="4383" y="1148"/>
                  </a:cubicBezTo>
                  <a:cubicBezTo>
                    <a:pt x="4601" y="1368"/>
                    <a:pt x="4666" y="1698"/>
                    <a:pt x="4546" y="1984"/>
                  </a:cubicBezTo>
                  <a:cubicBezTo>
                    <a:pt x="4427" y="2270"/>
                    <a:pt x="4147" y="2457"/>
                    <a:pt x="3838" y="2457"/>
                  </a:cubicBezTo>
                  <a:cubicBezTo>
                    <a:pt x="3413" y="2451"/>
                    <a:pt x="3072" y="2106"/>
                    <a:pt x="3070" y="1681"/>
                  </a:cubicBezTo>
                  <a:close/>
                  <a:moveTo>
                    <a:pt x="1534" y="9058"/>
                  </a:moveTo>
                  <a:cubicBezTo>
                    <a:pt x="1114" y="9046"/>
                    <a:pt x="779" y="8702"/>
                    <a:pt x="779" y="8282"/>
                  </a:cubicBezTo>
                  <a:cubicBezTo>
                    <a:pt x="779" y="7862"/>
                    <a:pt x="1114" y="7518"/>
                    <a:pt x="1534" y="7506"/>
                  </a:cubicBezTo>
                  <a:cubicBezTo>
                    <a:pt x="1953" y="7518"/>
                    <a:pt x="2288" y="7862"/>
                    <a:pt x="2288" y="8282"/>
                  </a:cubicBezTo>
                  <a:cubicBezTo>
                    <a:pt x="2288" y="8702"/>
                    <a:pt x="1953" y="9046"/>
                    <a:pt x="1534" y="9058"/>
                  </a:cubicBezTo>
                  <a:close/>
                  <a:moveTo>
                    <a:pt x="5182" y="7314"/>
                  </a:moveTo>
                  <a:cubicBezTo>
                    <a:pt x="4630" y="7321"/>
                    <a:pt x="4129" y="6993"/>
                    <a:pt x="3914" y="6486"/>
                  </a:cubicBezTo>
                  <a:cubicBezTo>
                    <a:pt x="3698" y="5978"/>
                    <a:pt x="3811" y="5391"/>
                    <a:pt x="4198" y="4998"/>
                  </a:cubicBezTo>
                  <a:cubicBezTo>
                    <a:pt x="4586" y="4606"/>
                    <a:pt x="5172" y="4487"/>
                    <a:pt x="5682" y="4696"/>
                  </a:cubicBezTo>
                  <a:cubicBezTo>
                    <a:pt x="6192" y="4906"/>
                    <a:pt x="6525" y="5403"/>
                    <a:pt x="6526" y="5954"/>
                  </a:cubicBezTo>
                  <a:cubicBezTo>
                    <a:pt x="6532" y="6700"/>
                    <a:pt x="5931" y="7310"/>
                    <a:pt x="5185" y="7315"/>
                  </a:cubicBezTo>
                  <a:lnTo>
                    <a:pt x="5182" y="7314"/>
                  </a:lnTo>
                  <a:close/>
                  <a:moveTo>
                    <a:pt x="10174" y="7506"/>
                  </a:moveTo>
                  <a:cubicBezTo>
                    <a:pt x="9701" y="7512"/>
                    <a:pt x="9271" y="7231"/>
                    <a:pt x="9086" y="6796"/>
                  </a:cubicBezTo>
                  <a:cubicBezTo>
                    <a:pt x="8901" y="6361"/>
                    <a:pt x="8998" y="5857"/>
                    <a:pt x="9330" y="5521"/>
                  </a:cubicBezTo>
                  <a:cubicBezTo>
                    <a:pt x="9662" y="5184"/>
                    <a:pt x="10165" y="5082"/>
                    <a:pt x="10602" y="5261"/>
                  </a:cubicBezTo>
                  <a:cubicBezTo>
                    <a:pt x="11040" y="5441"/>
                    <a:pt x="11325" y="5867"/>
                    <a:pt x="11326" y="6340"/>
                  </a:cubicBezTo>
                  <a:cubicBezTo>
                    <a:pt x="11330" y="6979"/>
                    <a:pt x="10816" y="7501"/>
                    <a:pt x="10177" y="7507"/>
                  </a:cubicBezTo>
                  <a:lnTo>
                    <a:pt x="10174" y="7506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8" name="图标1"/>
            <p:cNvSpPr/>
            <p:nvPr/>
          </p:nvSpPr>
          <p:spPr>
            <a:xfrm>
              <a:off x="9188255" y="2691664"/>
              <a:ext cx="435612" cy="475222"/>
            </a:xfrm>
            <a:custGeom>
              <a:avLst/>
              <a:gdLst>
                <a:gd name="T0" fmla="*/ 1829 w 10057"/>
                <a:gd name="T1" fmla="*/ 1006 h 10972"/>
                <a:gd name="T2" fmla="*/ 1829 w 10057"/>
                <a:gd name="T3" fmla="*/ 457 h 10972"/>
                <a:gd name="T4" fmla="*/ 1372 w 10057"/>
                <a:gd name="T5" fmla="*/ 0 h 10972"/>
                <a:gd name="T6" fmla="*/ 915 w 10057"/>
                <a:gd name="T7" fmla="*/ 457 h 10972"/>
                <a:gd name="T8" fmla="*/ 915 w 10057"/>
                <a:gd name="T9" fmla="*/ 1006 h 10972"/>
                <a:gd name="T10" fmla="*/ 0 w 10057"/>
                <a:gd name="T11" fmla="*/ 2286 h 10972"/>
                <a:gd name="T12" fmla="*/ 915 w 10057"/>
                <a:gd name="T13" fmla="*/ 3566 h 10972"/>
                <a:gd name="T14" fmla="*/ 915 w 10057"/>
                <a:gd name="T15" fmla="*/ 10515 h 10972"/>
                <a:gd name="T16" fmla="*/ 1372 w 10057"/>
                <a:gd name="T17" fmla="*/ 10972 h 10972"/>
                <a:gd name="T18" fmla="*/ 1829 w 10057"/>
                <a:gd name="T19" fmla="*/ 10515 h 10972"/>
                <a:gd name="T20" fmla="*/ 1829 w 10057"/>
                <a:gd name="T21" fmla="*/ 3566 h 10972"/>
                <a:gd name="T22" fmla="*/ 2743 w 10057"/>
                <a:gd name="T23" fmla="*/ 2286 h 10972"/>
                <a:gd name="T24" fmla="*/ 1829 w 10057"/>
                <a:gd name="T25" fmla="*/ 1006 h 10972"/>
                <a:gd name="T26" fmla="*/ 5486 w 10057"/>
                <a:gd name="T27" fmla="*/ 7406 h 10972"/>
                <a:gd name="T28" fmla="*/ 5486 w 10057"/>
                <a:gd name="T29" fmla="*/ 457 h 10972"/>
                <a:gd name="T30" fmla="*/ 5029 w 10057"/>
                <a:gd name="T31" fmla="*/ 0 h 10972"/>
                <a:gd name="T32" fmla="*/ 4572 w 10057"/>
                <a:gd name="T33" fmla="*/ 457 h 10972"/>
                <a:gd name="T34" fmla="*/ 4572 w 10057"/>
                <a:gd name="T35" fmla="*/ 7406 h 10972"/>
                <a:gd name="T36" fmla="*/ 3657 w 10057"/>
                <a:gd name="T37" fmla="*/ 8686 h 10972"/>
                <a:gd name="T38" fmla="*/ 4572 w 10057"/>
                <a:gd name="T39" fmla="*/ 9966 h 10972"/>
                <a:gd name="T40" fmla="*/ 4572 w 10057"/>
                <a:gd name="T41" fmla="*/ 10515 h 10972"/>
                <a:gd name="T42" fmla="*/ 5029 w 10057"/>
                <a:gd name="T43" fmla="*/ 10972 h 10972"/>
                <a:gd name="T44" fmla="*/ 5486 w 10057"/>
                <a:gd name="T45" fmla="*/ 10515 h 10972"/>
                <a:gd name="T46" fmla="*/ 5486 w 10057"/>
                <a:gd name="T47" fmla="*/ 9966 h 10972"/>
                <a:gd name="T48" fmla="*/ 6400 w 10057"/>
                <a:gd name="T49" fmla="*/ 8686 h 10972"/>
                <a:gd name="T50" fmla="*/ 5486 w 10057"/>
                <a:gd name="T51" fmla="*/ 7406 h 10972"/>
                <a:gd name="T52" fmla="*/ 10057 w 10057"/>
                <a:gd name="T53" fmla="*/ 2286 h 10972"/>
                <a:gd name="T54" fmla="*/ 9143 w 10057"/>
                <a:gd name="T55" fmla="*/ 1006 h 10972"/>
                <a:gd name="T56" fmla="*/ 9143 w 10057"/>
                <a:gd name="T57" fmla="*/ 457 h 10972"/>
                <a:gd name="T58" fmla="*/ 8686 w 10057"/>
                <a:gd name="T59" fmla="*/ 0 h 10972"/>
                <a:gd name="T60" fmla="*/ 8229 w 10057"/>
                <a:gd name="T61" fmla="*/ 457 h 10972"/>
                <a:gd name="T62" fmla="*/ 8229 w 10057"/>
                <a:gd name="T63" fmla="*/ 1006 h 10972"/>
                <a:gd name="T64" fmla="*/ 7315 w 10057"/>
                <a:gd name="T65" fmla="*/ 2286 h 10972"/>
                <a:gd name="T66" fmla="*/ 8229 w 10057"/>
                <a:gd name="T67" fmla="*/ 3566 h 10972"/>
                <a:gd name="T68" fmla="*/ 8229 w 10057"/>
                <a:gd name="T69" fmla="*/ 10515 h 10972"/>
                <a:gd name="T70" fmla="*/ 8686 w 10057"/>
                <a:gd name="T71" fmla="*/ 10972 h 10972"/>
                <a:gd name="T72" fmla="*/ 9143 w 10057"/>
                <a:gd name="T73" fmla="*/ 10515 h 10972"/>
                <a:gd name="T74" fmla="*/ 9143 w 10057"/>
                <a:gd name="T75" fmla="*/ 3566 h 10972"/>
                <a:gd name="T76" fmla="*/ 10057 w 10057"/>
                <a:gd name="T77" fmla="*/ 2286 h 10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57" h="10972">
                  <a:moveTo>
                    <a:pt x="1829" y="1006"/>
                  </a:moveTo>
                  <a:lnTo>
                    <a:pt x="1829" y="457"/>
                  </a:lnTo>
                  <a:cubicBezTo>
                    <a:pt x="1829" y="183"/>
                    <a:pt x="1646" y="0"/>
                    <a:pt x="1372" y="0"/>
                  </a:cubicBezTo>
                  <a:cubicBezTo>
                    <a:pt x="1097" y="0"/>
                    <a:pt x="915" y="183"/>
                    <a:pt x="915" y="457"/>
                  </a:cubicBezTo>
                  <a:lnTo>
                    <a:pt x="915" y="1006"/>
                  </a:lnTo>
                  <a:cubicBezTo>
                    <a:pt x="366" y="1189"/>
                    <a:pt x="0" y="1646"/>
                    <a:pt x="0" y="2286"/>
                  </a:cubicBezTo>
                  <a:cubicBezTo>
                    <a:pt x="0" y="2926"/>
                    <a:pt x="366" y="3383"/>
                    <a:pt x="915" y="3566"/>
                  </a:cubicBezTo>
                  <a:lnTo>
                    <a:pt x="915" y="10515"/>
                  </a:lnTo>
                  <a:cubicBezTo>
                    <a:pt x="915" y="10789"/>
                    <a:pt x="1097" y="10972"/>
                    <a:pt x="1372" y="10972"/>
                  </a:cubicBezTo>
                  <a:cubicBezTo>
                    <a:pt x="1646" y="10972"/>
                    <a:pt x="1829" y="10789"/>
                    <a:pt x="1829" y="10515"/>
                  </a:cubicBezTo>
                  <a:lnTo>
                    <a:pt x="1829" y="3566"/>
                  </a:lnTo>
                  <a:cubicBezTo>
                    <a:pt x="2377" y="3383"/>
                    <a:pt x="2743" y="2835"/>
                    <a:pt x="2743" y="2286"/>
                  </a:cubicBezTo>
                  <a:cubicBezTo>
                    <a:pt x="2743" y="1737"/>
                    <a:pt x="2377" y="1189"/>
                    <a:pt x="1829" y="1006"/>
                  </a:cubicBezTo>
                  <a:close/>
                  <a:moveTo>
                    <a:pt x="5486" y="7406"/>
                  </a:moveTo>
                  <a:lnTo>
                    <a:pt x="5486" y="457"/>
                  </a:lnTo>
                  <a:cubicBezTo>
                    <a:pt x="5486" y="183"/>
                    <a:pt x="5303" y="0"/>
                    <a:pt x="5029" y="0"/>
                  </a:cubicBezTo>
                  <a:cubicBezTo>
                    <a:pt x="4755" y="0"/>
                    <a:pt x="4572" y="183"/>
                    <a:pt x="4572" y="457"/>
                  </a:cubicBezTo>
                  <a:lnTo>
                    <a:pt x="4572" y="7406"/>
                  </a:lnTo>
                  <a:cubicBezTo>
                    <a:pt x="4023" y="7589"/>
                    <a:pt x="3657" y="8137"/>
                    <a:pt x="3657" y="8686"/>
                  </a:cubicBezTo>
                  <a:cubicBezTo>
                    <a:pt x="3657" y="9235"/>
                    <a:pt x="4023" y="9783"/>
                    <a:pt x="4572" y="9966"/>
                  </a:cubicBezTo>
                  <a:lnTo>
                    <a:pt x="4572" y="10515"/>
                  </a:lnTo>
                  <a:cubicBezTo>
                    <a:pt x="4572" y="10789"/>
                    <a:pt x="4755" y="10972"/>
                    <a:pt x="5029" y="10972"/>
                  </a:cubicBezTo>
                  <a:cubicBezTo>
                    <a:pt x="5303" y="10972"/>
                    <a:pt x="5486" y="10789"/>
                    <a:pt x="5486" y="10515"/>
                  </a:cubicBezTo>
                  <a:lnTo>
                    <a:pt x="5486" y="9966"/>
                  </a:lnTo>
                  <a:cubicBezTo>
                    <a:pt x="6035" y="9783"/>
                    <a:pt x="6400" y="9235"/>
                    <a:pt x="6400" y="8686"/>
                  </a:cubicBezTo>
                  <a:cubicBezTo>
                    <a:pt x="6400" y="8137"/>
                    <a:pt x="6035" y="7589"/>
                    <a:pt x="5486" y="7406"/>
                  </a:cubicBezTo>
                  <a:close/>
                  <a:moveTo>
                    <a:pt x="10057" y="2286"/>
                  </a:moveTo>
                  <a:cubicBezTo>
                    <a:pt x="10057" y="1646"/>
                    <a:pt x="9692" y="1189"/>
                    <a:pt x="9143" y="1006"/>
                  </a:cubicBezTo>
                  <a:lnTo>
                    <a:pt x="9143" y="457"/>
                  </a:lnTo>
                  <a:cubicBezTo>
                    <a:pt x="9143" y="183"/>
                    <a:pt x="8960" y="0"/>
                    <a:pt x="8686" y="0"/>
                  </a:cubicBezTo>
                  <a:cubicBezTo>
                    <a:pt x="8412" y="0"/>
                    <a:pt x="8229" y="183"/>
                    <a:pt x="8229" y="457"/>
                  </a:cubicBezTo>
                  <a:lnTo>
                    <a:pt x="8229" y="1006"/>
                  </a:lnTo>
                  <a:cubicBezTo>
                    <a:pt x="7680" y="1189"/>
                    <a:pt x="7315" y="1646"/>
                    <a:pt x="7315" y="2286"/>
                  </a:cubicBezTo>
                  <a:cubicBezTo>
                    <a:pt x="7315" y="2926"/>
                    <a:pt x="7680" y="3383"/>
                    <a:pt x="8229" y="3566"/>
                  </a:cubicBezTo>
                  <a:lnTo>
                    <a:pt x="8229" y="10515"/>
                  </a:lnTo>
                  <a:cubicBezTo>
                    <a:pt x="8229" y="10789"/>
                    <a:pt x="8412" y="10972"/>
                    <a:pt x="8686" y="10972"/>
                  </a:cubicBezTo>
                  <a:cubicBezTo>
                    <a:pt x="8960" y="10972"/>
                    <a:pt x="9143" y="10789"/>
                    <a:pt x="9143" y="10515"/>
                  </a:cubicBezTo>
                  <a:lnTo>
                    <a:pt x="9143" y="3566"/>
                  </a:lnTo>
                  <a:cubicBezTo>
                    <a:pt x="9692" y="3383"/>
                    <a:pt x="10057" y="2926"/>
                    <a:pt x="10057" y="228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263516" y="-403484"/>
            <a:ext cx="7664969" cy="766496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09246" y="2836493"/>
            <a:ext cx="657350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4000" b="1" spc="600" dirty="0">
                <a:solidFill>
                  <a:schemeClr val="bg1"/>
                </a:solidFill>
                <a:cs typeface="+mn-ea"/>
                <a:sym typeface="+mn-lt"/>
              </a:rPr>
              <a:t>感谢各位导师的观看</a:t>
            </a:r>
          </a:p>
        </p:txBody>
      </p:sp>
      <p:sp>
        <p:nvSpPr>
          <p:cNvPr id="7" name="矩形 6"/>
          <p:cNvSpPr/>
          <p:nvPr/>
        </p:nvSpPr>
        <p:spPr>
          <a:xfrm>
            <a:off x="4632963" y="2307945"/>
            <a:ext cx="292607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3200" spc="600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3200" i="0" spc="6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32" name="textcount"/>
          <p:cNvSpPr txBox="1"/>
          <p:nvPr/>
        </p:nvSpPr>
        <p:spPr>
          <a:xfrm>
            <a:off x="3194304" y="4685177"/>
            <a:ext cx="5803392" cy="6090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报考专业：</a:t>
            </a:r>
            <a:r>
              <a:rPr lang="en-US" altLang="zh-CN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     </a:t>
            </a:r>
            <a:r>
              <a:rPr lang="zh-CN" altLang="en-US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报考导师：</a:t>
            </a:r>
          </a:p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面试人：</a:t>
            </a:r>
            <a:endParaRPr lang="en-US" altLang="zh-CN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21663" y="3515386"/>
            <a:ext cx="594867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 fontAlgn="base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欢迎各位导师提问</a:t>
            </a:r>
          </a:p>
        </p:txBody>
      </p:sp>
      <p:sp>
        <p:nvSpPr>
          <p:cNvPr id="4" name="圆: 空心 3"/>
          <p:cNvSpPr/>
          <p:nvPr/>
        </p:nvSpPr>
        <p:spPr>
          <a:xfrm>
            <a:off x="1984094" y="-682905"/>
            <a:ext cx="8223814" cy="8223812"/>
          </a:xfrm>
          <a:prstGeom prst="donut">
            <a:avLst>
              <a:gd name="adj" fmla="val 609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图形"/>
          <p:cNvSpPr/>
          <p:nvPr/>
        </p:nvSpPr>
        <p:spPr>
          <a:xfrm>
            <a:off x="5675452" y="669602"/>
            <a:ext cx="841096" cy="934938"/>
          </a:xfrm>
          <a:custGeom>
            <a:avLst/>
            <a:gdLst>
              <a:gd name="connsiteX0" fmla="*/ 267220 w 545823"/>
              <a:gd name="connsiteY0" fmla="*/ 533785 h 606722"/>
              <a:gd name="connsiteX1" fmla="*/ 298560 w 545823"/>
              <a:gd name="connsiteY1" fmla="*/ 540253 h 606722"/>
              <a:gd name="connsiteX2" fmla="*/ 307684 w 545823"/>
              <a:gd name="connsiteY2" fmla="*/ 570466 h 606722"/>
              <a:gd name="connsiteX3" fmla="*/ 305320 w 545823"/>
              <a:gd name="connsiteY3" fmla="*/ 575234 h 606722"/>
              <a:gd name="connsiteX4" fmla="*/ 303098 w 545823"/>
              <a:gd name="connsiteY4" fmla="*/ 580097 h 606722"/>
              <a:gd name="connsiteX5" fmla="*/ 307116 w 545823"/>
              <a:gd name="connsiteY5" fmla="*/ 583024 h 606722"/>
              <a:gd name="connsiteX6" fmla="*/ 323519 w 545823"/>
              <a:gd name="connsiteY6" fmla="*/ 584298 h 606722"/>
              <a:gd name="connsiteX7" fmla="*/ 498800 w 545823"/>
              <a:gd name="connsiteY7" fmla="*/ 553424 h 606722"/>
              <a:gd name="connsiteX8" fmla="*/ 505229 w 545823"/>
              <a:gd name="connsiteY8" fmla="*/ 552291 h 606722"/>
              <a:gd name="connsiteX9" fmla="*/ 518039 w 545823"/>
              <a:gd name="connsiteY9" fmla="*/ 561213 h 606722"/>
              <a:gd name="connsiteX10" fmla="*/ 509105 w 545823"/>
              <a:gd name="connsiteY10" fmla="*/ 573960 h 606722"/>
              <a:gd name="connsiteX11" fmla="*/ 502676 w 545823"/>
              <a:gd name="connsiteY11" fmla="*/ 575140 h 606722"/>
              <a:gd name="connsiteX12" fmla="*/ 326072 w 545823"/>
              <a:gd name="connsiteY12" fmla="*/ 606203 h 606722"/>
              <a:gd name="connsiteX13" fmla="*/ 317043 w 545823"/>
              <a:gd name="connsiteY13" fmla="*/ 606722 h 606722"/>
              <a:gd name="connsiteX14" fmla="*/ 298229 w 545823"/>
              <a:gd name="connsiteY14" fmla="*/ 603182 h 606722"/>
              <a:gd name="connsiteX15" fmla="*/ 281212 w 545823"/>
              <a:gd name="connsiteY15" fmla="*/ 583260 h 606722"/>
              <a:gd name="connsiteX16" fmla="*/ 285844 w 545823"/>
              <a:gd name="connsiteY16" fmla="*/ 564848 h 606722"/>
              <a:gd name="connsiteX17" fmla="*/ 287499 w 545823"/>
              <a:gd name="connsiteY17" fmla="*/ 561638 h 606722"/>
              <a:gd name="connsiteX18" fmla="*/ 286128 w 545823"/>
              <a:gd name="connsiteY18" fmla="*/ 558475 h 606722"/>
              <a:gd name="connsiteX19" fmla="*/ 269063 w 545823"/>
              <a:gd name="connsiteY19" fmla="*/ 555737 h 606722"/>
              <a:gd name="connsiteX20" fmla="*/ 15313 w 545823"/>
              <a:gd name="connsiteY20" fmla="*/ 597753 h 606722"/>
              <a:gd name="connsiteX21" fmla="*/ 51523 w 545823"/>
              <a:gd name="connsiteY21" fmla="*/ 569286 h 606722"/>
              <a:gd name="connsiteX22" fmla="*/ 267220 w 545823"/>
              <a:gd name="connsiteY22" fmla="*/ 533785 h 606722"/>
              <a:gd name="connsiteX23" fmla="*/ 545823 w 545823"/>
              <a:gd name="connsiteY23" fmla="*/ 0 h 606722"/>
              <a:gd name="connsiteX24" fmla="*/ 503797 w 545823"/>
              <a:gd name="connsiteY24" fmla="*/ 216271 h 606722"/>
              <a:gd name="connsiteX25" fmla="*/ 388354 w 545823"/>
              <a:gd name="connsiteY25" fmla="*/ 241382 h 606722"/>
              <a:gd name="connsiteX26" fmla="*/ 458319 w 545823"/>
              <a:gd name="connsiteY26" fmla="*/ 267861 h 606722"/>
              <a:gd name="connsiteX27" fmla="*/ 484462 w 545823"/>
              <a:gd name="connsiteY27" fmla="*/ 264321 h 606722"/>
              <a:gd name="connsiteX28" fmla="*/ 349920 w 545823"/>
              <a:gd name="connsiteY28" fmla="*/ 450715 h 606722"/>
              <a:gd name="connsiteX29" fmla="*/ 251449 w 545823"/>
              <a:gd name="connsiteY29" fmla="*/ 421309 h 606722"/>
              <a:gd name="connsiteX30" fmla="*/ 299054 w 545823"/>
              <a:gd name="connsiteY30" fmla="*/ 483424 h 606722"/>
              <a:gd name="connsiteX31" fmla="*/ 233485 w 545823"/>
              <a:gd name="connsiteY31" fmla="*/ 501549 h 606722"/>
              <a:gd name="connsiteX32" fmla="*/ 133076 w 545823"/>
              <a:gd name="connsiteY32" fmla="*/ 477241 h 606722"/>
              <a:gd name="connsiteX33" fmla="*/ 0 w 545823"/>
              <a:gd name="connsiteY33" fmla="*/ 581742 h 606722"/>
              <a:gd name="connsiteX34" fmla="*/ 21084 w 545823"/>
              <a:gd name="connsiteY34" fmla="*/ 543132 h 606722"/>
              <a:gd name="connsiteX35" fmla="*/ 114781 w 545823"/>
              <a:gd name="connsiteY35" fmla="*/ 445239 h 606722"/>
              <a:gd name="connsiteX36" fmla="*/ 194862 w 545823"/>
              <a:gd name="connsiteY36" fmla="*/ 311663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5823" h="606722">
                <a:moveTo>
                  <a:pt x="267220" y="533785"/>
                </a:moveTo>
                <a:cubicBezTo>
                  <a:pt x="280077" y="532699"/>
                  <a:pt x="290619" y="534871"/>
                  <a:pt x="298560" y="540253"/>
                </a:cubicBezTo>
                <a:cubicBezTo>
                  <a:pt x="309196" y="547476"/>
                  <a:pt x="312694" y="559089"/>
                  <a:pt x="307684" y="570466"/>
                </a:cubicBezTo>
                <a:cubicBezTo>
                  <a:pt x="306927" y="572213"/>
                  <a:pt x="306076" y="573818"/>
                  <a:pt x="305320" y="575234"/>
                </a:cubicBezTo>
                <a:cubicBezTo>
                  <a:pt x="304516" y="576698"/>
                  <a:pt x="303240" y="579105"/>
                  <a:pt x="303098" y="580097"/>
                </a:cubicBezTo>
                <a:cubicBezTo>
                  <a:pt x="303429" y="580663"/>
                  <a:pt x="304753" y="581938"/>
                  <a:pt x="307116" y="583024"/>
                </a:cubicBezTo>
                <a:cubicBezTo>
                  <a:pt x="310992" y="584723"/>
                  <a:pt x="316334" y="585148"/>
                  <a:pt x="323519" y="584298"/>
                </a:cubicBezTo>
                <a:cubicBezTo>
                  <a:pt x="326497" y="583968"/>
                  <a:pt x="353300" y="579483"/>
                  <a:pt x="498800" y="553424"/>
                </a:cubicBezTo>
                <a:cubicBezTo>
                  <a:pt x="502487" y="552763"/>
                  <a:pt x="504756" y="552385"/>
                  <a:pt x="505229" y="552291"/>
                </a:cubicBezTo>
                <a:cubicBezTo>
                  <a:pt x="511232" y="551205"/>
                  <a:pt x="516952" y="555218"/>
                  <a:pt x="518039" y="561213"/>
                </a:cubicBezTo>
                <a:cubicBezTo>
                  <a:pt x="519079" y="567209"/>
                  <a:pt x="515108" y="572921"/>
                  <a:pt x="509105" y="573960"/>
                </a:cubicBezTo>
                <a:cubicBezTo>
                  <a:pt x="508585" y="574054"/>
                  <a:pt x="506363" y="574479"/>
                  <a:pt x="502676" y="575140"/>
                </a:cubicBezTo>
                <a:cubicBezTo>
                  <a:pt x="391258" y="595062"/>
                  <a:pt x="331839" y="605495"/>
                  <a:pt x="326072" y="606203"/>
                </a:cubicBezTo>
                <a:cubicBezTo>
                  <a:pt x="322905" y="606533"/>
                  <a:pt x="319879" y="606722"/>
                  <a:pt x="317043" y="606722"/>
                </a:cubicBezTo>
                <a:cubicBezTo>
                  <a:pt x="309858" y="606722"/>
                  <a:pt x="303666" y="605542"/>
                  <a:pt x="298229" y="603182"/>
                </a:cubicBezTo>
                <a:cubicBezTo>
                  <a:pt x="288633" y="598933"/>
                  <a:pt x="282394" y="591710"/>
                  <a:pt x="281212" y="583260"/>
                </a:cubicBezTo>
                <a:cubicBezTo>
                  <a:pt x="280125" y="575612"/>
                  <a:pt x="283434" y="569380"/>
                  <a:pt x="285844" y="564848"/>
                </a:cubicBezTo>
                <a:cubicBezTo>
                  <a:pt x="286459" y="563715"/>
                  <a:pt x="287073" y="562582"/>
                  <a:pt x="287499" y="561638"/>
                </a:cubicBezTo>
                <a:cubicBezTo>
                  <a:pt x="288019" y="560363"/>
                  <a:pt x="288255" y="559891"/>
                  <a:pt x="286128" y="558475"/>
                </a:cubicBezTo>
                <a:cubicBezTo>
                  <a:pt x="282535" y="556067"/>
                  <a:pt x="276627" y="555076"/>
                  <a:pt x="269063" y="555737"/>
                </a:cubicBezTo>
                <a:cubicBezTo>
                  <a:pt x="260602" y="556540"/>
                  <a:pt x="99739" y="583496"/>
                  <a:pt x="15313" y="597753"/>
                </a:cubicBezTo>
                <a:lnTo>
                  <a:pt x="51523" y="569286"/>
                </a:lnTo>
                <a:cubicBezTo>
                  <a:pt x="125265" y="556917"/>
                  <a:pt x="259562" y="534399"/>
                  <a:pt x="267220" y="533785"/>
                </a:cubicBezTo>
                <a:close/>
                <a:moveTo>
                  <a:pt x="545823" y="0"/>
                </a:moveTo>
                <a:cubicBezTo>
                  <a:pt x="545823" y="0"/>
                  <a:pt x="542136" y="137636"/>
                  <a:pt x="503797" y="216271"/>
                </a:cubicBezTo>
                <a:lnTo>
                  <a:pt x="388354" y="241382"/>
                </a:lnTo>
                <a:cubicBezTo>
                  <a:pt x="388354" y="241382"/>
                  <a:pt x="416813" y="267861"/>
                  <a:pt x="458319" y="267861"/>
                </a:cubicBezTo>
                <a:cubicBezTo>
                  <a:pt x="466545" y="267861"/>
                  <a:pt x="475291" y="266823"/>
                  <a:pt x="484462" y="264321"/>
                </a:cubicBezTo>
                <a:cubicBezTo>
                  <a:pt x="484462" y="264321"/>
                  <a:pt x="438275" y="391809"/>
                  <a:pt x="349920" y="450715"/>
                </a:cubicBezTo>
                <a:cubicBezTo>
                  <a:pt x="349920" y="450715"/>
                  <a:pt x="283359" y="434808"/>
                  <a:pt x="251449" y="421309"/>
                </a:cubicBezTo>
                <a:cubicBezTo>
                  <a:pt x="251449" y="421309"/>
                  <a:pt x="257358" y="461759"/>
                  <a:pt x="299054" y="483424"/>
                </a:cubicBezTo>
                <a:cubicBezTo>
                  <a:pt x="299054" y="483424"/>
                  <a:pt x="278301" y="501549"/>
                  <a:pt x="233485" y="501549"/>
                </a:cubicBezTo>
                <a:cubicBezTo>
                  <a:pt x="208005" y="501549"/>
                  <a:pt x="174724" y="495696"/>
                  <a:pt x="133076" y="477241"/>
                </a:cubicBezTo>
                <a:lnTo>
                  <a:pt x="0" y="581742"/>
                </a:lnTo>
                <a:cubicBezTo>
                  <a:pt x="3498" y="567205"/>
                  <a:pt x="10731" y="553894"/>
                  <a:pt x="21084" y="543132"/>
                </a:cubicBezTo>
                <a:lnTo>
                  <a:pt x="114781" y="445239"/>
                </a:lnTo>
                <a:cubicBezTo>
                  <a:pt x="127166" y="393602"/>
                  <a:pt x="155105" y="346969"/>
                  <a:pt x="194862" y="311663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乘号 7"/>
          <p:cNvSpPr/>
          <p:nvPr/>
        </p:nvSpPr>
        <p:spPr>
          <a:xfrm>
            <a:off x="5915903" y="4133867"/>
            <a:ext cx="360194" cy="360194"/>
          </a:xfrm>
          <a:prstGeom prst="mathMultiply">
            <a:avLst>
              <a:gd name="adj1" fmla="val 51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5" name="任意多边形: 形状 64"/>
          <p:cNvSpPr/>
          <p:nvPr/>
        </p:nvSpPr>
        <p:spPr>
          <a:xfrm>
            <a:off x="1" y="0"/>
            <a:ext cx="5014133" cy="6858000"/>
          </a:xfrm>
          <a:custGeom>
            <a:avLst/>
            <a:gdLst>
              <a:gd name="connsiteX0" fmla="*/ 0 w 4216911"/>
              <a:gd name="connsiteY0" fmla="*/ 0 h 6858000"/>
              <a:gd name="connsiteX1" fmla="*/ 3194231 w 4216911"/>
              <a:gd name="connsiteY1" fmla="*/ 0 h 6858000"/>
              <a:gd name="connsiteX2" fmla="*/ 3303290 w 4216911"/>
              <a:gd name="connsiteY2" fmla="*/ 164646 h 6858000"/>
              <a:gd name="connsiteX3" fmla="*/ 4216911 w 4216911"/>
              <a:gd name="connsiteY3" fmla="*/ 3429024 h 6858000"/>
              <a:gd name="connsiteX4" fmla="*/ 3303290 w 4216911"/>
              <a:gd name="connsiteY4" fmla="*/ 6693403 h 6858000"/>
              <a:gd name="connsiteX5" fmla="*/ 3194263 w 4216911"/>
              <a:gd name="connsiteY5" fmla="*/ 6858000 h 6858000"/>
              <a:gd name="connsiteX6" fmla="*/ 0 w 421691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6911" h="6858000">
                <a:moveTo>
                  <a:pt x="0" y="0"/>
                </a:moveTo>
                <a:lnTo>
                  <a:pt x="3194231" y="0"/>
                </a:lnTo>
                <a:lnTo>
                  <a:pt x="3303290" y="164646"/>
                </a:lnTo>
                <a:cubicBezTo>
                  <a:pt x="3877103" y="1074930"/>
                  <a:pt x="4216911" y="2204897"/>
                  <a:pt x="4216911" y="3429024"/>
                </a:cubicBezTo>
                <a:cubicBezTo>
                  <a:pt x="4216911" y="4653151"/>
                  <a:pt x="3877103" y="5783119"/>
                  <a:pt x="3303290" y="6693403"/>
                </a:cubicBezTo>
                <a:lnTo>
                  <a:pt x="319426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9" name="矩形: 圆角 158"/>
          <p:cNvSpPr/>
          <p:nvPr/>
        </p:nvSpPr>
        <p:spPr>
          <a:xfrm rot="2700000">
            <a:off x="6195142" y="1360663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20952" y="1369840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2" name="矩形: 圆角 161"/>
          <p:cNvSpPr/>
          <p:nvPr/>
        </p:nvSpPr>
        <p:spPr>
          <a:xfrm rot="2700000">
            <a:off x="6195142" y="3775461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20952" y="3784638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0" name="矩形: 圆角 159"/>
          <p:cNvSpPr/>
          <p:nvPr/>
        </p:nvSpPr>
        <p:spPr>
          <a:xfrm rot="2700000">
            <a:off x="6195142" y="2560730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20952" y="2569907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1" name="矩形: 圆角 160"/>
          <p:cNvSpPr/>
          <p:nvPr/>
        </p:nvSpPr>
        <p:spPr>
          <a:xfrm rot="2700000">
            <a:off x="6195142" y="4990191"/>
            <a:ext cx="492482" cy="492482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20952" y="4999368"/>
            <a:ext cx="640862" cy="47412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13375" y="1227247"/>
            <a:ext cx="3515295" cy="759315"/>
            <a:chOff x="6995771" y="1119880"/>
            <a:chExt cx="3515295" cy="759315"/>
          </a:xfrm>
        </p:grpSpPr>
        <p:sp>
          <p:nvSpPr>
            <p:cNvPr id="57" name="文本框 56"/>
            <p:cNvSpPr txBox="1"/>
            <p:nvPr/>
          </p:nvSpPr>
          <p:spPr>
            <a:xfrm>
              <a:off x="6995771" y="1119880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solidFill>
                    <a:schemeClr val="accent1"/>
                  </a:solidFill>
                  <a:cs typeface="+mn-ea"/>
                  <a:sym typeface="+mn-lt"/>
                </a:rPr>
                <a:t>自我介绍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044739" y="1602196"/>
              <a:ext cx="34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cs typeface="+mn-ea"/>
                  <a:sym typeface="+mn-lt"/>
                </a:rPr>
                <a:t>TO INTRODUCE MYSELF</a:t>
              </a:r>
              <a:endParaRPr lang="zh-CN" altLang="en-US" sz="1200" spc="2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13375" y="3627380"/>
            <a:ext cx="3489477" cy="788644"/>
            <a:chOff x="6995771" y="3618400"/>
            <a:chExt cx="3489477" cy="788644"/>
          </a:xfrm>
        </p:grpSpPr>
        <p:sp>
          <p:nvSpPr>
            <p:cNvPr id="54" name="文本框 53"/>
            <p:cNvSpPr txBox="1"/>
            <p:nvPr/>
          </p:nvSpPr>
          <p:spPr>
            <a:xfrm>
              <a:off x="6995771" y="3618400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solidFill>
                    <a:schemeClr val="accent1"/>
                  </a:solidFill>
                  <a:cs typeface="+mn-ea"/>
                  <a:sym typeface="+mn-lt"/>
                </a:rPr>
                <a:t>校园经历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018921" y="4130045"/>
              <a:ext cx="34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cs typeface="+mn-ea"/>
                  <a:sym typeface="+mn-lt"/>
                </a:rPr>
                <a:t>THE CAMPUS EXPERIENCE</a:t>
              </a:r>
              <a:endParaRPr lang="zh-CN" altLang="en-US" sz="1200" spc="200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13374" y="2412649"/>
            <a:ext cx="3489477" cy="788644"/>
            <a:chOff x="6995770" y="2369140"/>
            <a:chExt cx="3489477" cy="788644"/>
          </a:xfrm>
        </p:grpSpPr>
        <p:sp>
          <p:nvSpPr>
            <p:cNvPr id="51" name="文本框 50"/>
            <p:cNvSpPr txBox="1"/>
            <p:nvPr/>
          </p:nvSpPr>
          <p:spPr>
            <a:xfrm>
              <a:off x="6995770" y="2369140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solidFill>
                    <a:schemeClr val="accent1"/>
                  </a:solidFill>
                  <a:cs typeface="+mn-ea"/>
                  <a:sym typeface="+mn-lt"/>
                </a:rPr>
                <a:t>教育背景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018920" y="2880785"/>
              <a:ext cx="34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cs typeface="+mn-ea"/>
                  <a:sym typeface="+mn-lt"/>
                </a:rPr>
                <a:t>EDUCATION BACKGROUND</a:t>
              </a:r>
              <a:endParaRPr lang="zh-CN" altLang="en-US" sz="1200" spc="2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013374" y="4842110"/>
            <a:ext cx="3489477" cy="788644"/>
            <a:chOff x="6995770" y="4867659"/>
            <a:chExt cx="3489477" cy="788644"/>
          </a:xfrm>
        </p:grpSpPr>
        <p:sp>
          <p:nvSpPr>
            <p:cNvPr id="48" name="文本框 47"/>
            <p:cNvSpPr txBox="1"/>
            <p:nvPr/>
          </p:nvSpPr>
          <p:spPr>
            <a:xfrm>
              <a:off x="6995770" y="4867659"/>
              <a:ext cx="3466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200" dirty="0">
                  <a:solidFill>
                    <a:schemeClr val="accent1"/>
                  </a:solidFill>
                  <a:cs typeface="+mn-ea"/>
                  <a:sym typeface="+mn-lt"/>
                </a:rPr>
                <a:t>实践经历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018920" y="5379304"/>
              <a:ext cx="34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pc="200" dirty="0">
                  <a:cs typeface="+mn-ea"/>
                  <a:sym typeface="+mn-lt"/>
                </a:rPr>
                <a:t>PRACTICE EXPERIENCE</a:t>
              </a:r>
              <a:endParaRPr lang="zh-CN" altLang="en-US" sz="1200" spc="200" dirty="0">
                <a:cs typeface="+mn-ea"/>
                <a:sym typeface="+mn-lt"/>
              </a:endParaRPr>
            </a:p>
          </p:txBody>
        </p:sp>
      </p:grpSp>
      <p:sp>
        <p:nvSpPr>
          <p:cNvPr id="10" name="矩形: 圆角 9"/>
          <p:cNvSpPr/>
          <p:nvPr/>
        </p:nvSpPr>
        <p:spPr>
          <a:xfrm rot="2700000">
            <a:off x="6244925" y="2610513"/>
            <a:ext cx="392916" cy="392916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/>
          <p:cNvSpPr/>
          <p:nvPr/>
        </p:nvSpPr>
        <p:spPr>
          <a:xfrm rot="2700000">
            <a:off x="6244925" y="1410446"/>
            <a:ext cx="392916" cy="392916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 rot="2700000">
            <a:off x="6244925" y="3825244"/>
            <a:ext cx="392916" cy="392916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: 圆角 19"/>
          <p:cNvSpPr/>
          <p:nvPr/>
        </p:nvSpPr>
        <p:spPr>
          <a:xfrm rot="2700000">
            <a:off x="6244925" y="5039974"/>
            <a:ext cx="392916" cy="392916"/>
          </a:xfrm>
          <a:prstGeom prst="round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29121" y="1843969"/>
            <a:ext cx="1970720" cy="3170064"/>
            <a:chOff x="1087441" y="1843969"/>
            <a:chExt cx="1970720" cy="3170064"/>
          </a:xfrm>
        </p:grpSpPr>
        <p:sp>
          <p:nvSpPr>
            <p:cNvPr id="7" name="矩形: 圆角 6"/>
            <p:cNvSpPr/>
            <p:nvPr/>
          </p:nvSpPr>
          <p:spPr>
            <a:xfrm>
              <a:off x="1087441" y="1843969"/>
              <a:ext cx="1296539" cy="3170064"/>
            </a:xfrm>
            <a:prstGeom prst="roundRect">
              <a:avLst>
                <a:gd name="adj" fmla="val 0"/>
              </a:avLst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1524657" y="2204720"/>
              <a:ext cx="1533504" cy="2459834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2595543" y="2407920"/>
            <a:ext cx="1015663" cy="2042162"/>
          </a:xfrm>
          <a:prstGeom prst="rect">
            <a:avLst/>
          </a:prstGeom>
        </p:spPr>
        <p:txBody>
          <a:bodyPr vert="eaVert" wrap="square" lIns="0" tIns="0" rIns="0" bIns="0">
            <a:spAutoFit/>
          </a:bodyPr>
          <a:lstStyle/>
          <a:p>
            <a:pPr algn="dist" fontAlgn="base"/>
            <a:r>
              <a:rPr lang="zh-CN" altLang="en-US" sz="66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6600" b="1" i="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21736" y="3301999"/>
            <a:ext cx="1671144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63549" y="2103120"/>
            <a:ext cx="45247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163549" y="3312159"/>
            <a:ext cx="45247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3549" y="4521198"/>
            <a:ext cx="45247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163549" y="5730237"/>
            <a:ext cx="45247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4943" y="2644882"/>
            <a:ext cx="702115" cy="8309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自我介绍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one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自我简介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274848" y="2082002"/>
            <a:ext cx="6307552" cy="3504258"/>
            <a:chOff x="1356281" y="1960082"/>
            <a:chExt cx="6307552" cy="3504258"/>
          </a:xfrm>
        </p:grpSpPr>
        <p:sp>
          <p:nvSpPr>
            <p:cNvPr id="2" name="矩形: 圆角 1"/>
            <p:cNvSpPr/>
            <p:nvPr/>
          </p:nvSpPr>
          <p:spPr>
            <a:xfrm>
              <a:off x="1356281" y="1960082"/>
              <a:ext cx="6307552" cy="350425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730718" y="2197432"/>
              <a:ext cx="5359079" cy="3029558"/>
              <a:chOff x="5046561" y="1731180"/>
              <a:chExt cx="5359079" cy="302955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5046561" y="1731180"/>
                <a:ext cx="5359079" cy="3029558"/>
                <a:chOff x="5046561" y="1834697"/>
                <a:chExt cx="5359079" cy="3029558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5046561" y="1834697"/>
                  <a:ext cx="1527858" cy="583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CN" altLang="en-US" sz="32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代用名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5046561" y="2419472"/>
                  <a:ext cx="5359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lang="zh-CN" altLang="en-US" dirty="0">
                      <a:cs typeface="+mn-ea"/>
                      <a:sym typeface="+mn-lt"/>
                    </a:rPr>
                    <a:t>报考院校：南京航空航天大学 </a:t>
                  </a:r>
                  <a:r>
                    <a:rPr lang="en-US" altLang="zh-CN" dirty="0">
                      <a:cs typeface="+mn-ea"/>
                      <a:sym typeface="+mn-lt"/>
                    </a:rPr>
                    <a:t>/ </a:t>
                  </a:r>
                  <a:r>
                    <a:rPr lang="zh-CN" altLang="en-US" dirty="0">
                      <a:cs typeface="+mn-ea"/>
                      <a:sym typeface="+mn-lt"/>
                    </a:rPr>
                    <a:t>飞行器设计专业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5046561" y="3006502"/>
                  <a:ext cx="5359079" cy="18577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政治面貌：中国共产党员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毕业院校：南京航空航天大学 </a:t>
                  </a:r>
                  <a:r>
                    <a:rPr lang="en-US" altLang="zh-CN" dirty="0">
                      <a:cs typeface="+mn-ea"/>
                      <a:sym typeface="+mn-lt"/>
                    </a:rPr>
                    <a:t>/ </a:t>
                  </a:r>
                  <a:r>
                    <a:rPr lang="zh-CN" altLang="en-US" dirty="0">
                      <a:cs typeface="+mn-ea"/>
                      <a:sym typeface="+mn-lt"/>
                    </a:rPr>
                    <a:t>飞行器设计专业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现居地址：江苏省南京市</a:t>
                  </a:r>
                  <a:endParaRPr lang="en-US" altLang="zh-CN" dirty="0">
                    <a:cs typeface="+mn-ea"/>
                    <a:sym typeface="+mn-lt"/>
                  </a:endParaRP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出生年月：</a:t>
                  </a:r>
                  <a:r>
                    <a:rPr lang="en-US" altLang="zh-CN" dirty="0">
                      <a:cs typeface="+mn-ea"/>
                      <a:sym typeface="+mn-lt"/>
                    </a:rPr>
                    <a:t>1998.09.13</a:t>
                  </a:r>
                </a:p>
                <a:p>
                  <a:pPr>
                    <a:lnSpc>
                      <a:spcPct val="130000"/>
                    </a:lnSpc>
                  </a:pPr>
                  <a:r>
                    <a:rPr lang="zh-CN" altLang="en-US" dirty="0">
                      <a:cs typeface="+mn-ea"/>
                      <a:sym typeface="+mn-lt"/>
                    </a:rPr>
                    <a:t>邮箱地址：</a:t>
                  </a:r>
                  <a:r>
                    <a:rPr lang="en-US" altLang="zh-CN" dirty="0">
                      <a:cs typeface="+mn-ea"/>
                      <a:sym typeface="+mn-lt"/>
                    </a:rPr>
                    <a:t>123456@qq.com</a:t>
                  </a:r>
                </a:p>
              </p:txBody>
            </p:sp>
          </p:grpSp>
          <p:cxnSp>
            <p:nvCxnSpPr>
              <p:cNvPr id="9" name="直接连接符 8"/>
              <p:cNvCxnSpPr/>
              <p:nvPr/>
            </p:nvCxnSpPr>
            <p:spPr>
              <a:xfrm>
                <a:off x="5158596" y="2788801"/>
                <a:ext cx="715992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83072" y="1472884"/>
            <a:ext cx="4774658" cy="4697058"/>
            <a:chOff x="-3057105" y="1395961"/>
            <a:chExt cx="4774658" cy="4697058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967232" y="2324632"/>
              <a:ext cx="368300" cy="36830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240691" y="4771065"/>
              <a:ext cx="419100" cy="419100"/>
            </a:xfrm>
            <a:prstGeom prst="ellipse">
              <a:avLst/>
            </a:prstGeom>
            <a:solidFill>
              <a:schemeClr val="accent2">
                <a:alpha val="6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915526" y="5509336"/>
              <a:ext cx="68755" cy="68755"/>
            </a:xfrm>
            <a:prstGeom prst="ellipse">
              <a:avLst/>
            </a:prstGeom>
            <a:solidFill>
              <a:schemeClr val="accent2">
                <a:alpha val="23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265845" y="2983157"/>
              <a:ext cx="1016000" cy="1016000"/>
            </a:xfrm>
            <a:prstGeom prst="ellipse">
              <a:avLst/>
            </a:prstGeom>
            <a:solidFill>
              <a:schemeClr val="accent2">
                <a:alpha val="2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/>
          </p:nvSpPr>
          <p:spPr>
            <a:xfrm>
              <a:off x="-2211653" y="1395961"/>
              <a:ext cx="736600" cy="736600"/>
            </a:xfrm>
            <a:prstGeom prst="ellipse">
              <a:avLst/>
            </a:prstGeom>
            <a:solidFill>
              <a:schemeClr val="accent2"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-3057105" y="4004519"/>
              <a:ext cx="1612900" cy="16129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-1217447" y="5597719"/>
              <a:ext cx="495300" cy="495300"/>
            </a:xfrm>
            <a:prstGeom prst="ellipse">
              <a:avLst/>
            </a:prstGeom>
            <a:solidFill>
              <a:schemeClr val="accent1">
                <a:alpha val="81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 flipV="1">
              <a:off x="-1391019" y="1558236"/>
              <a:ext cx="1638300" cy="1638300"/>
            </a:xfrm>
            <a:prstGeom prst="ellipse">
              <a:avLst/>
            </a:prstGeom>
            <a:solidFill>
              <a:schemeClr val="accent1">
                <a:alpha val="64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439248" y="4911860"/>
              <a:ext cx="278305" cy="278305"/>
            </a:xfrm>
            <a:prstGeom prst="ellipse">
              <a:avLst/>
            </a:prstGeom>
            <a:solidFill>
              <a:schemeClr val="accent2">
                <a:alpha val="23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-2973515" y="2949402"/>
              <a:ext cx="154693" cy="154693"/>
            </a:xfrm>
            <a:prstGeom prst="ellipse">
              <a:avLst/>
            </a:prstGeom>
            <a:solidFill>
              <a:schemeClr val="accent2">
                <a:alpha val="6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895391" y="2035388"/>
            <a:ext cx="3600000" cy="360000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报考信息</a:t>
            </a:r>
          </a:p>
        </p:txBody>
      </p:sp>
      <p:graphicFrame>
        <p:nvGraphicFramePr>
          <p:cNvPr id="2" name="表格 4"/>
          <p:cNvGraphicFramePr>
            <a:graphicFrameLocks noGrp="1"/>
          </p:cNvGraphicFramePr>
          <p:nvPr/>
        </p:nvGraphicFramePr>
        <p:xfrm>
          <a:off x="6217920" y="1377547"/>
          <a:ext cx="5220001" cy="44331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08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5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621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4000" b="1" spc="6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初试成绩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数学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英语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92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政治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95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专业课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93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6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总分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370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83222" y="1640942"/>
            <a:ext cx="4540618" cy="1692968"/>
            <a:chOff x="783222" y="1422956"/>
            <a:chExt cx="4540618" cy="1692968"/>
          </a:xfrm>
        </p:grpSpPr>
        <p:grpSp>
          <p:nvGrpSpPr>
            <p:cNvPr id="5" name="组合 4"/>
            <p:cNvGrpSpPr/>
            <p:nvPr/>
          </p:nvGrpSpPr>
          <p:grpSpPr>
            <a:xfrm>
              <a:off x="783222" y="1422956"/>
              <a:ext cx="919473" cy="538226"/>
              <a:chOff x="5036827" y="1212774"/>
              <a:chExt cx="1519312" cy="889350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5036827" y="1212774"/>
                <a:ext cx="287403" cy="88935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平行四边形 6"/>
              <p:cNvSpPr/>
              <p:nvPr/>
            </p:nvSpPr>
            <p:spPr>
              <a:xfrm>
                <a:off x="5036827" y="1330367"/>
                <a:ext cx="1519312" cy="140576"/>
              </a:xfrm>
              <a:prstGeom prst="parallelogram">
                <a:avLst>
                  <a:gd name="adj" fmla="val 2029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870189" y="1618141"/>
              <a:ext cx="2332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i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957156" y="2018251"/>
              <a:ext cx="4366684" cy="109767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consectetuer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adipiscing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elit</a:t>
              </a:r>
              <a:r>
                <a:rPr lang="en-US" altLang="zh-CN" sz="1400" dirty="0">
                  <a:cs typeface="+mn-ea"/>
                  <a:sym typeface="+mn-lt"/>
                </a:rPr>
                <a:t>. Maecenas </a:t>
              </a:r>
              <a:r>
                <a:rPr lang="en-US" altLang="zh-CN" sz="1400" dirty="0" err="1"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congue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massa</a:t>
              </a:r>
              <a:r>
                <a:rPr lang="en-US" altLang="zh-CN" sz="1400" dirty="0">
                  <a:cs typeface="+mn-ea"/>
                  <a:sym typeface="+mn-lt"/>
                </a:rPr>
                <a:t>. </a:t>
              </a:r>
              <a:r>
                <a:rPr lang="en-US" altLang="zh-CN" sz="1400" dirty="0" err="1">
                  <a:cs typeface="+mn-ea"/>
                  <a:sym typeface="+mn-lt"/>
                </a:rPr>
                <a:t>Fusce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posuere</a:t>
              </a:r>
              <a:r>
                <a:rPr lang="en-US" altLang="zh-CN" sz="1400" dirty="0">
                  <a:cs typeface="+mn-ea"/>
                  <a:sym typeface="+mn-lt"/>
                </a:rPr>
                <a:t>, magna sed pulvinar </a:t>
              </a:r>
              <a:r>
                <a:rPr lang="en-US" altLang="zh-CN" sz="1400" dirty="0" err="1">
                  <a:cs typeface="+mn-ea"/>
                  <a:sym typeface="+mn-lt"/>
                </a:rPr>
                <a:t>ultricies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purus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lectus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malesuada</a:t>
              </a:r>
              <a:r>
                <a:rPr lang="en-US" altLang="zh-CN" sz="1400" dirty="0">
                  <a:cs typeface="+mn-ea"/>
                  <a:sym typeface="+mn-lt"/>
                </a:rPr>
                <a:t> libero,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commodo</a:t>
              </a:r>
              <a:r>
                <a:rPr lang="en-US" altLang="zh-CN" sz="1400" dirty="0">
                  <a:cs typeface="+mn-ea"/>
                  <a:sym typeface="+mn-lt"/>
                </a:rPr>
                <a:t> magna eros </a:t>
              </a:r>
              <a:r>
                <a:rPr lang="en-US" altLang="zh-CN" sz="1400" dirty="0" err="1">
                  <a:cs typeface="+mn-ea"/>
                  <a:sym typeface="+mn-lt"/>
                </a:rPr>
                <a:t>quis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urna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83222" y="3857494"/>
            <a:ext cx="4540618" cy="1692968"/>
            <a:chOff x="783222" y="1422956"/>
            <a:chExt cx="4540618" cy="1692968"/>
          </a:xfrm>
        </p:grpSpPr>
        <p:grpSp>
          <p:nvGrpSpPr>
            <p:cNvPr id="12" name="组合 11"/>
            <p:cNvGrpSpPr/>
            <p:nvPr/>
          </p:nvGrpSpPr>
          <p:grpSpPr>
            <a:xfrm>
              <a:off x="783222" y="1422956"/>
              <a:ext cx="919473" cy="538226"/>
              <a:chOff x="5036827" y="1212774"/>
              <a:chExt cx="1519312" cy="889350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H="1">
                <a:off x="5036827" y="1212774"/>
                <a:ext cx="287403" cy="88935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平行四边形 15"/>
              <p:cNvSpPr/>
              <p:nvPr/>
            </p:nvSpPr>
            <p:spPr>
              <a:xfrm>
                <a:off x="5036827" y="1330367"/>
                <a:ext cx="1519312" cy="140576"/>
              </a:xfrm>
              <a:prstGeom prst="parallelogram">
                <a:avLst>
                  <a:gd name="adj" fmla="val 2029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870189" y="1618141"/>
              <a:ext cx="2332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i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输入标题文字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57156" y="2018251"/>
              <a:ext cx="4366684" cy="109767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</a:pPr>
              <a:r>
                <a:rPr lang="en-US" altLang="zh-CN" sz="1400" dirty="0">
                  <a:cs typeface="+mn-ea"/>
                  <a:sym typeface="+mn-lt"/>
                </a:rPr>
                <a:t>Lorem ipsum dolor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consectetuer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adipiscing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elit</a:t>
              </a:r>
              <a:r>
                <a:rPr lang="en-US" altLang="zh-CN" sz="1400" dirty="0">
                  <a:cs typeface="+mn-ea"/>
                  <a:sym typeface="+mn-lt"/>
                </a:rPr>
                <a:t>. Maecenas </a:t>
              </a:r>
              <a:r>
                <a:rPr lang="en-US" altLang="zh-CN" sz="1400" dirty="0" err="1">
                  <a:cs typeface="+mn-ea"/>
                  <a:sym typeface="+mn-lt"/>
                </a:rPr>
                <a:t>porttitor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congue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massa</a:t>
              </a:r>
              <a:r>
                <a:rPr lang="en-US" altLang="zh-CN" sz="1400" dirty="0">
                  <a:cs typeface="+mn-ea"/>
                  <a:sym typeface="+mn-lt"/>
                </a:rPr>
                <a:t>. </a:t>
              </a:r>
              <a:r>
                <a:rPr lang="en-US" altLang="zh-CN" sz="1400" dirty="0" err="1">
                  <a:cs typeface="+mn-ea"/>
                  <a:sym typeface="+mn-lt"/>
                </a:rPr>
                <a:t>Fusce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posuere</a:t>
              </a:r>
              <a:r>
                <a:rPr lang="en-US" altLang="zh-CN" sz="1400" dirty="0">
                  <a:cs typeface="+mn-ea"/>
                  <a:sym typeface="+mn-lt"/>
                </a:rPr>
                <a:t>, magna sed pulvinar </a:t>
              </a:r>
              <a:r>
                <a:rPr lang="en-US" altLang="zh-CN" sz="1400" dirty="0" err="1">
                  <a:cs typeface="+mn-ea"/>
                  <a:sym typeface="+mn-lt"/>
                </a:rPr>
                <a:t>ultricies</a:t>
              </a:r>
              <a:r>
                <a:rPr lang="en-US" altLang="zh-CN" sz="1400" dirty="0">
                  <a:cs typeface="+mn-ea"/>
                  <a:sym typeface="+mn-lt"/>
                </a:rPr>
                <a:t>, </a:t>
              </a:r>
              <a:r>
                <a:rPr lang="en-US" altLang="zh-CN" sz="1400" dirty="0" err="1">
                  <a:cs typeface="+mn-ea"/>
                  <a:sym typeface="+mn-lt"/>
                </a:rPr>
                <a:t>purus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lectus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malesuada</a:t>
              </a:r>
              <a:r>
                <a:rPr lang="en-US" altLang="zh-CN" sz="1400" dirty="0">
                  <a:cs typeface="+mn-ea"/>
                  <a:sym typeface="+mn-lt"/>
                </a:rPr>
                <a:t> libero, sit </a:t>
              </a:r>
              <a:r>
                <a:rPr lang="en-US" altLang="zh-CN" sz="1400" dirty="0" err="1">
                  <a:cs typeface="+mn-ea"/>
                  <a:sym typeface="+mn-lt"/>
                </a:rPr>
                <a:t>amet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commodo</a:t>
              </a:r>
              <a:r>
                <a:rPr lang="en-US" altLang="zh-CN" sz="1400" dirty="0">
                  <a:cs typeface="+mn-ea"/>
                  <a:sym typeface="+mn-lt"/>
                </a:rPr>
                <a:t> magna eros </a:t>
              </a:r>
              <a:r>
                <a:rPr lang="en-US" altLang="zh-CN" sz="1400" dirty="0" err="1">
                  <a:cs typeface="+mn-ea"/>
                  <a:sym typeface="+mn-lt"/>
                </a:rPr>
                <a:t>quis</a:t>
              </a:r>
              <a:r>
                <a:rPr lang="en-US" altLang="zh-CN" sz="1400" dirty="0">
                  <a:cs typeface="+mn-ea"/>
                  <a:sym typeface="+mn-lt"/>
                </a:rPr>
                <a:t> </a:t>
              </a:r>
              <a:r>
                <a:rPr lang="en-US" altLang="zh-CN" sz="1400" dirty="0" err="1">
                  <a:cs typeface="+mn-ea"/>
                  <a:sym typeface="+mn-lt"/>
                </a:rPr>
                <a:t>urna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4943" y="2644882"/>
            <a:ext cx="702115" cy="8309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教育背景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two</a:t>
            </a: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本科教育经历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647463" y="1417520"/>
            <a:ext cx="889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cs typeface="+mn-ea"/>
                <a:sym typeface="+mn-lt"/>
              </a:rPr>
              <a:t>南京航空航天大学 </a:t>
            </a:r>
            <a:r>
              <a:rPr lang="en-US" altLang="zh-CN" sz="2400" b="1" spc="300" dirty="0">
                <a:solidFill>
                  <a:schemeClr val="accent1"/>
                </a:solidFill>
                <a:cs typeface="+mn-ea"/>
                <a:sym typeface="+mn-lt"/>
              </a:rPr>
              <a:t>/ </a:t>
            </a:r>
            <a:r>
              <a:rPr lang="zh-CN" altLang="en-US" sz="2400" b="1" spc="300" dirty="0">
                <a:solidFill>
                  <a:schemeClr val="accent1"/>
                </a:solidFill>
                <a:cs typeface="+mn-ea"/>
                <a:sym typeface="+mn-lt"/>
              </a:rPr>
              <a:t>飞行器设计专业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298065" y="1062329"/>
            <a:ext cx="3595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cs typeface="+mn-ea"/>
                <a:sym typeface="+mn-lt"/>
              </a:rPr>
              <a:t>2016.09~</a:t>
            </a:r>
            <a:r>
              <a:rPr lang="zh-CN" altLang="en-US" sz="2400" b="1" spc="300" dirty="0">
                <a:cs typeface="+mn-ea"/>
                <a:sym typeface="+mn-lt"/>
              </a:rPr>
              <a:t>至今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609599" y="2182995"/>
            <a:ext cx="10972800" cy="4098444"/>
            <a:chOff x="609600" y="1569720"/>
            <a:chExt cx="10972800" cy="4098444"/>
          </a:xfrm>
        </p:grpSpPr>
        <p:grpSp>
          <p:nvGrpSpPr>
            <p:cNvPr id="43" name="组合 42"/>
            <p:cNvGrpSpPr/>
            <p:nvPr/>
          </p:nvGrpSpPr>
          <p:grpSpPr>
            <a:xfrm>
              <a:off x="4564380" y="1569720"/>
              <a:ext cx="3063240" cy="4098444"/>
              <a:chOff x="609600" y="1569720"/>
              <a:chExt cx="3063240" cy="409844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609600" y="1569720"/>
                <a:ext cx="3063240" cy="4098444"/>
                <a:chOff x="609600" y="1569720"/>
                <a:chExt cx="3063240" cy="4098444"/>
              </a:xfrm>
            </p:grpSpPr>
            <p:sp>
              <p:nvSpPr>
                <p:cNvPr id="66" name="矩形: 圆角 65"/>
                <p:cNvSpPr/>
                <p:nvPr/>
              </p:nvSpPr>
              <p:spPr>
                <a:xfrm>
                  <a:off x="609600" y="1569720"/>
                  <a:ext cx="3063240" cy="3860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alpha val="2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矩形: 圆角 66"/>
                <p:cNvSpPr/>
                <p:nvPr/>
              </p:nvSpPr>
              <p:spPr>
                <a:xfrm>
                  <a:off x="609600" y="1569720"/>
                  <a:ext cx="3063240" cy="5791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矩形: 圆角 84"/>
                <p:cNvSpPr/>
                <p:nvPr/>
              </p:nvSpPr>
              <p:spPr>
                <a:xfrm>
                  <a:off x="609600" y="5089044"/>
                  <a:ext cx="3063240" cy="5791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>
                      <a:solidFill>
                        <a:schemeClr val="bg1"/>
                      </a:solidFill>
                      <a:cs typeface="+mn-ea"/>
                      <a:sym typeface="+mn-lt"/>
                    </a:rPr>
                    <a:t>02</a:t>
                  </a:r>
                  <a:endParaRPr lang="zh-CN" altLang="en-US" sz="280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734164" y="2282362"/>
                <a:ext cx="2814112" cy="2627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600">
                    <a:cs typeface="+mn-ea"/>
                    <a:sym typeface="+mn-lt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56876" y="1628447"/>
                <a:ext cx="2168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这里添加标题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09600" y="1569720"/>
              <a:ext cx="3063240" cy="4098444"/>
              <a:chOff x="609600" y="1569720"/>
              <a:chExt cx="3063240" cy="4098444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609600" y="1569720"/>
                <a:ext cx="3063240" cy="4098444"/>
                <a:chOff x="609600" y="1569720"/>
                <a:chExt cx="3063240" cy="4098444"/>
              </a:xfrm>
            </p:grpSpPr>
            <p:sp>
              <p:nvSpPr>
                <p:cNvPr id="60" name="矩形: 圆角 59"/>
                <p:cNvSpPr/>
                <p:nvPr/>
              </p:nvSpPr>
              <p:spPr>
                <a:xfrm>
                  <a:off x="609600" y="1569720"/>
                  <a:ext cx="3063240" cy="3860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alpha val="2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矩形: 圆角 60"/>
                <p:cNvSpPr/>
                <p:nvPr/>
              </p:nvSpPr>
              <p:spPr>
                <a:xfrm>
                  <a:off x="609600" y="1569720"/>
                  <a:ext cx="3063240" cy="5791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矩形: 圆角 61"/>
                <p:cNvSpPr/>
                <p:nvPr/>
              </p:nvSpPr>
              <p:spPr>
                <a:xfrm>
                  <a:off x="609600" y="5089044"/>
                  <a:ext cx="3063240" cy="5791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>
                      <a:solidFill>
                        <a:schemeClr val="bg1"/>
                      </a:solidFill>
                      <a:cs typeface="+mn-ea"/>
                      <a:sym typeface="+mn-lt"/>
                    </a:rPr>
                    <a:t>01</a:t>
                  </a:r>
                  <a:endParaRPr lang="zh-CN" altLang="en-US" sz="280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矩形 54"/>
              <p:cNvSpPr/>
              <p:nvPr/>
            </p:nvSpPr>
            <p:spPr>
              <a:xfrm>
                <a:off x="734164" y="2282362"/>
                <a:ext cx="2814112" cy="2627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600" dirty="0">
                    <a:cs typeface="+mn-ea"/>
                    <a:sym typeface="+mn-lt"/>
                  </a:rPr>
                  <a:t>Lorem ipsum dolor sit </a:t>
                </a:r>
                <a:r>
                  <a:rPr lang="en-US" altLang="zh-CN" sz="1600" dirty="0" err="1">
                    <a:cs typeface="+mn-ea"/>
                    <a:sym typeface="+mn-lt"/>
                  </a:rPr>
                  <a:t>amet</a:t>
                </a:r>
                <a:r>
                  <a:rPr lang="en-US" altLang="zh-CN" sz="1600" dirty="0">
                    <a:cs typeface="+mn-ea"/>
                    <a:sym typeface="+mn-lt"/>
                  </a:rPr>
                  <a:t>, </a:t>
                </a:r>
                <a:r>
                  <a:rPr lang="en-US" altLang="zh-CN" sz="1600" dirty="0" err="1">
                    <a:cs typeface="+mn-ea"/>
                    <a:sym typeface="+mn-lt"/>
                  </a:rPr>
                  <a:t>consectetuer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adipiscing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elit</a:t>
                </a:r>
                <a:r>
                  <a:rPr lang="en-US" altLang="zh-CN" sz="1600" dirty="0">
                    <a:cs typeface="+mn-ea"/>
                    <a:sym typeface="+mn-lt"/>
                  </a:rPr>
                  <a:t>. Maecenas </a:t>
                </a:r>
                <a:r>
                  <a:rPr lang="en-US" altLang="zh-CN" sz="1600" dirty="0" err="1">
                    <a:cs typeface="+mn-ea"/>
                    <a:sym typeface="+mn-lt"/>
                  </a:rPr>
                  <a:t>porttitor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congue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massa</a:t>
                </a:r>
                <a:r>
                  <a:rPr lang="en-US" altLang="zh-CN" sz="1600" dirty="0">
                    <a:cs typeface="+mn-ea"/>
                    <a:sym typeface="+mn-lt"/>
                  </a:rPr>
                  <a:t>. </a:t>
                </a:r>
                <a:r>
                  <a:rPr lang="en-US" altLang="zh-CN" sz="1600" dirty="0" err="1">
                    <a:cs typeface="+mn-ea"/>
                    <a:sym typeface="+mn-lt"/>
                  </a:rPr>
                  <a:t>Fusce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posuere</a:t>
                </a:r>
                <a:r>
                  <a:rPr lang="en-US" altLang="zh-CN" sz="1600" dirty="0">
                    <a:cs typeface="+mn-ea"/>
                    <a:sym typeface="+mn-lt"/>
                  </a:rPr>
                  <a:t>, magna sed pulvinar </a:t>
                </a:r>
                <a:r>
                  <a:rPr lang="en-US" altLang="zh-CN" sz="1600" dirty="0" err="1">
                    <a:cs typeface="+mn-ea"/>
                    <a:sym typeface="+mn-lt"/>
                  </a:rPr>
                  <a:t>ultricies</a:t>
                </a:r>
                <a:r>
                  <a:rPr lang="en-US" altLang="zh-CN" sz="1600" dirty="0">
                    <a:cs typeface="+mn-ea"/>
                    <a:sym typeface="+mn-lt"/>
                  </a:rPr>
                  <a:t>, </a:t>
                </a:r>
                <a:r>
                  <a:rPr lang="en-US" altLang="zh-CN" sz="1600" dirty="0" err="1">
                    <a:cs typeface="+mn-ea"/>
                    <a:sym typeface="+mn-lt"/>
                  </a:rPr>
                  <a:t>purus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lectus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malesuada</a:t>
                </a:r>
                <a:r>
                  <a:rPr lang="en-US" altLang="zh-CN" sz="1600" dirty="0">
                    <a:cs typeface="+mn-ea"/>
                    <a:sym typeface="+mn-lt"/>
                  </a:rPr>
                  <a:t> libero, sit </a:t>
                </a:r>
                <a:r>
                  <a:rPr lang="en-US" altLang="zh-CN" sz="1600" dirty="0" err="1">
                    <a:cs typeface="+mn-ea"/>
                    <a:sym typeface="+mn-lt"/>
                  </a:rPr>
                  <a:t>amet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commodo</a:t>
                </a:r>
                <a:r>
                  <a:rPr lang="en-US" altLang="zh-CN" sz="1600" dirty="0">
                    <a:cs typeface="+mn-ea"/>
                    <a:sym typeface="+mn-lt"/>
                  </a:rPr>
                  <a:t> magna eros </a:t>
                </a:r>
                <a:r>
                  <a:rPr lang="en-US" altLang="zh-CN" sz="1600" dirty="0" err="1">
                    <a:cs typeface="+mn-ea"/>
                    <a:sym typeface="+mn-lt"/>
                  </a:rPr>
                  <a:t>quis</a:t>
                </a:r>
                <a:r>
                  <a:rPr lang="en-US" altLang="zh-CN" sz="1600" dirty="0">
                    <a:cs typeface="+mn-ea"/>
                    <a:sym typeface="+mn-lt"/>
                  </a:rPr>
                  <a:t> </a:t>
                </a:r>
                <a:r>
                  <a:rPr lang="en-US" altLang="zh-CN" sz="1600" dirty="0" err="1">
                    <a:cs typeface="+mn-ea"/>
                    <a:sym typeface="+mn-lt"/>
                  </a:rPr>
                  <a:t>urna</a:t>
                </a:r>
                <a:r>
                  <a:rPr lang="en-US" altLang="zh-CN" sz="1600" dirty="0">
                    <a:cs typeface="+mn-ea"/>
                    <a:sym typeface="+mn-lt"/>
                  </a:rPr>
                  <a:t>.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056876" y="1628447"/>
                <a:ext cx="2168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cs typeface="+mn-ea"/>
                    <a:sym typeface="+mn-lt"/>
                  </a:rPr>
                  <a:t>这里添加标题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8519160" y="1569720"/>
              <a:ext cx="3063240" cy="4098444"/>
              <a:chOff x="609600" y="1569720"/>
              <a:chExt cx="3063240" cy="4098444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609600" y="1569720"/>
                <a:ext cx="3063240" cy="4098444"/>
                <a:chOff x="609600" y="1569720"/>
                <a:chExt cx="3063240" cy="4098444"/>
              </a:xfrm>
            </p:grpSpPr>
            <p:sp>
              <p:nvSpPr>
                <p:cNvPr id="49" name="矩形: 圆角 48"/>
                <p:cNvSpPr/>
                <p:nvPr/>
              </p:nvSpPr>
              <p:spPr>
                <a:xfrm>
                  <a:off x="609600" y="1569720"/>
                  <a:ext cx="3063240" cy="3860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alpha val="2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矩形: 圆角 49"/>
                <p:cNvSpPr/>
                <p:nvPr/>
              </p:nvSpPr>
              <p:spPr>
                <a:xfrm>
                  <a:off x="609600" y="1569720"/>
                  <a:ext cx="3063240" cy="5791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矩形: 圆角 50"/>
                <p:cNvSpPr/>
                <p:nvPr/>
              </p:nvSpPr>
              <p:spPr>
                <a:xfrm>
                  <a:off x="609600" y="5089044"/>
                  <a:ext cx="3063240" cy="5791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>
                      <a:solidFill>
                        <a:schemeClr val="bg1"/>
                      </a:solidFill>
                      <a:cs typeface="+mn-ea"/>
                      <a:sym typeface="+mn-lt"/>
                    </a:rPr>
                    <a:t>03</a:t>
                  </a:r>
                  <a:endParaRPr lang="zh-CN" altLang="en-US" sz="280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734164" y="2282362"/>
                <a:ext cx="2814112" cy="2627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1B3868"/>
                  </a:buClr>
                </a:pPr>
                <a:r>
                  <a:rPr lang="en-US" altLang="zh-CN" sz="1600">
                    <a:cs typeface="+mn-ea"/>
                    <a:sym typeface="+mn-lt"/>
                  </a:rPr>
                  <a:t>Lorem ipsum dolor sit amet, consectetuer adipiscing elit. Maecenas porttitor congue massa. Fusce posuere, magna sed pulvinar ultricies, purus lectus malesuada libero, sit amet commodo magna eros quis urna.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056876" y="1628447"/>
                <a:ext cx="2168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chemeClr val="bg1"/>
                    </a:solidFill>
                    <a:cs typeface="+mn-ea"/>
                    <a:sym typeface="+mn-lt"/>
                  </a:rPr>
                  <a:t>这里添加标题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荣誉奖项</a:t>
            </a:r>
          </a:p>
        </p:txBody>
      </p:sp>
      <p:sp>
        <p:nvSpPr>
          <p:cNvPr id="27" name="矩形 26"/>
          <p:cNvSpPr/>
          <p:nvPr/>
        </p:nvSpPr>
        <p:spPr>
          <a:xfrm>
            <a:off x="634698" y="1887139"/>
            <a:ext cx="5461302" cy="8175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</a:pPr>
            <a:r>
              <a:rPr lang="en-US" altLang="zh-CN" sz="1400" dirty="0"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cs typeface="+mn-ea"/>
                <a:sym typeface="+mn-lt"/>
              </a:rPr>
              <a:t>amet</a:t>
            </a:r>
            <a:r>
              <a:rPr lang="en-US" altLang="zh-CN" sz="1400" dirty="0">
                <a:cs typeface="+mn-ea"/>
                <a:sym typeface="+mn-lt"/>
              </a:rPr>
              <a:t>, </a:t>
            </a:r>
            <a:r>
              <a:rPr lang="en-US" altLang="zh-CN" sz="1400" dirty="0" err="1">
                <a:cs typeface="+mn-ea"/>
                <a:sym typeface="+mn-lt"/>
              </a:rPr>
              <a:t>consectetuer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adipiscing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elit</a:t>
            </a:r>
            <a:r>
              <a:rPr lang="en-US" altLang="zh-CN" sz="1400" dirty="0">
                <a:cs typeface="+mn-ea"/>
                <a:sym typeface="+mn-lt"/>
              </a:rPr>
              <a:t>. Maecenas </a:t>
            </a:r>
            <a:r>
              <a:rPr lang="en-US" altLang="zh-CN" sz="1400" dirty="0" err="1">
                <a:cs typeface="+mn-ea"/>
                <a:sym typeface="+mn-lt"/>
              </a:rPr>
              <a:t>porttitor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congue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massa</a:t>
            </a:r>
            <a:r>
              <a:rPr lang="en-US" altLang="zh-CN" sz="1400" dirty="0">
                <a:cs typeface="+mn-ea"/>
                <a:sym typeface="+mn-lt"/>
              </a:rPr>
              <a:t>. </a:t>
            </a:r>
            <a:r>
              <a:rPr lang="en-US" altLang="zh-CN" sz="1400" dirty="0" err="1">
                <a:cs typeface="+mn-ea"/>
                <a:sym typeface="+mn-lt"/>
              </a:rPr>
              <a:t>Fusce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posuere</a:t>
            </a:r>
            <a:r>
              <a:rPr lang="en-US" altLang="zh-CN" sz="1400" dirty="0">
                <a:cs typeface="+mn-ea"/>
                <a:sym typeface="+mn-lt"/>
              </a:rPr>
              <a:t>, magna sed pulvinar </a:t>
            </a:r>
            <a:r>
              <a:rPr lang="en-US" altLang="zh-CN" sz="1400" dirty="0" err="1">
                <a:cs typeface="+mn-ea"/>
                <a:sym typeface="+mn-lt"/>
              </a:rPr>
              <a:t>ultricies</a:t>
            </a:r>
            <a:r>
              <a:rPr lang="en-US" altLang="zh-CN" sz="1400" dirty="0">
                <a:cs typeface="+mn-ea"/>
                <a:sym typeface="+mn-lt"/>
              </a:rPr>
              <a:t>, </a:t>
            </a:r>
            <a:r>
              <a:rPr lang="en-US" altLang="zh-CN" sz="1400" dirty="0" err="1">
                <a:cs typeface="+mn-ea"/>
                <a:sym typeface="+mn-lt"/>
              </a:rPr>
              <a:t>purus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lectus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malesuada</a:t>
            </a:r>
            <a:r>
              <a:rPr lang="en-US" altLang="zh-CN" sz="1400" dirty="0">
                <a:cs typeface="+mn-ea"/>
                <a:sym typeface="+mn-lt"/>
              </a:rPr>
              <a:t> libero, sit </a:t>
            </a:r>
            <a:r>
              <a:rPr lang="en-US" altLang="zh-CN" sz="1400" dirty="0" err="1">
                <a:cs typeface="+mn-ea"/>
                <a:sym typeface="+mn-lt"/>
              </a:rPr>
              <a:t>amet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commodo</a:t>
            </a:r>
            <a:r>
              <a:rPr lang="en-US" altLang="zh-CN" sz="1400" dirty="0">
                <a:cs typeface="+mn-ea"/>
                <a:sym typeface="+mn-lt"/>
              </a:rPr>
              <a:t> magna eros </a:t>
            </a:r>
            <a:r>
              <a:rPr lang="en-US" altLang="zh-CN" sz="1400" dirty="0" err="1">
                <a:cs typeface="+mn-ea"/>
                <a:sym typeface="+mn-lt"/>
              </a:rPr>
              <a:t>quis</a:t>
            </a:r>
            <a:r>
              <a:rPr lang="en-US" altLang="zh-CN" sz="1400" dirty="0">
                <a:cs typeface="+mn-ea"/>
                <a:sym typeface="+mn-lt"/>
              </a:rPr>
              <a:t> </a:t>
            </a:r>
            <a:r>
              <a:rPr lang="en-US" altLang="zh-CN" sz="1400" dirty="0" err="1">
                <a:cs typeface="+mn-ea"/>
                <a:sym typeface="+mn-lt"/>
              </a:rPr>
              <a:t>urna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4698" y="1470809"/>
            <a:ext cx="31394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spc="100" dirty="0">
                <a:cs typeface="+mn-ea"/>
                <a:sym typeface="+mn-lt"/>
              </a:rPr>
              <a:t>输入标题文字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333924" y="3178038"/>
            <a:ext cx="3139440" cy="2558437"/>
            <a:chOff x="700263" y="3295620"/>
            <a:chExt cx="3139440" cy="2558437"/>
          </a:xfrm>
        </p:grpSpPr>
        <p:grpSp>
          <p:nvGrpSpPr>
            <p:cNvPr id="61" name="组合 60"/>
            <p:cNvGrpSpPr/>
            <p:nvPr/>
          </p:nvGrpSpPr>
          <p:grpSpPr>
            <a:xfrm>
              <a:off x="700263" y="3295620"/>
              <a:ext cx="3139440" cy="2558437"/>
              <a:chOff x="700263" y="3295620"/>
              <a:chExt cx="3139440" cy="2558437"/>
            </a:xfrm>
          </p:grpSpPr>
          <p:pic>
            <p:nvPicPr>
              <p:cNvPr id="63" name="图片 62" descr="形状, 圆圈&#10;&#10;描述已自动生成"/>
              <p:cNvPicPr>
                <a:picLocks noChangeAspect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241971" y="3295620"/>
                <a:ext cx="2015384" cy="1760748"/>
              </a:xfrm>
              <a:prstGeom prst="rect">
                <a:avLst/>
              </a:prstGeom>
            </p:spPr>
          </p:pic>
          <p:grpSp>
            <p:nvGrpSpPr>
              <p:cNvPr id="64" name="组合 63"/>
              <p:cNvGrpSpPr/>
              <p:nvPr/>
            </p:nvGrpSpPr>
            <p:grpSpPr>
              <a:xfrm>
                <a:off x="700263" y="4904889"/>
                <a:ext cx="3139440" cy="949168"/>
                <a:chOff x="6706325" y="1795929"/>
                <a:chExt cx="3139440" cy="949168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7060619" y="2212259"/>
                  <a:ext cx="2430854" cy="53283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cs typeface="+mn-ea"/>
                      <a:sym typeface="+mn-lt"/>
                    </a:rPr>
                    <a:t>Lorem ipsum dolor sit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amet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,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consectetuer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adipiscing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elit</a:t>
                  </a:r>
                  <a:endParaRPr lang="en-US" altLang="zh-CN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6706325" y="1795929"/>
                  <a:ext cx="31394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2000" b="1" spc="100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输入标题</a:t>
                  </a:r>
                </a:p>
              </p:txBody>
            </p:sp>
          </p:grpSp>
        </p:grpSp>
        <p:sp>
          <p:nvSpPr>
            <p:cNvPr id="62" name="文本框 61"/>
            <p:cNvSpPr txBox="1"/>
            <p:nvPr/>
          </p:nvSpPr>
          <p:spPr>
            <a:xfrm>
              <a:off x="1943611" y="3780279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197172" y="3178038"/>
            <a:ext cx="3139440" cy="2558437"/>
            <a:chOff x="700263" y="3295620"/>
            <a:chExt cx="3139440" cy="2558437"/>
          </a:xfrm>
        </p:grpSpPr>
        <p:grpSp>
          <p:nvGrpSpPr>
            <p:cNvPr id="68" name="组合 67"/>
            <p:cNvGrpSpPr/>
            <p:nvPr/>
          </p:nvGrpSpPr>
          <p:grpSpPr>
            <a:xfrm>
              <a:off x="700263" y="3295620"/>
              <a:ext cx="3139440" cy="2558437"/>
              <a:chOff x="700263" y="3295620"/>
              <a:chExt cx="3139440" cy="2558437"/>
            </a:xfrm>
          </p:grpSpPr>
          <p:pic>
            <p:nvPicPr>
              <p:cNvPr id="70" name="图片 69" descr="形状, 圆圈&#10;&#10;描述已自动生成"/>
              <p:cNvPicPr>
                <a:picLocks noChangeAspect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241971" y="3295620"/>
                <a:ext cx="2015384" cy="1760748"/>
              </a:xfrm>
              <a:prstGeom prst="rect">
                <a:avLst/>
              </a:prstGeom>
            </p:spPr>
          </p:pic>
          <p:grpSp>
            <p:nvGrpSpPr>
              <p:cNvPr id="71" name="组合 70"/>
              <p:cNvGrpSpPr/>
              <p:nvPr/>
            </p:nvGrpSpPr>
            <p:grpSpPr>
              <a:xfrm>
                <a:off x="700263" y="4904889"/>
                <a:ext cx="3139440" cy="949168"/>
                <a:chOff x="6706325" y="1795929"/>
                <a:chExt cx="3139440" cy="949168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7060619" y="2212259"/>
                  <a:ext cx="2430854" cy="53283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1B3868"/>
                    </a:buClr>
                  </a:pPr>
                  <a:r>
                    <a:rPr lang="en-US" altLang="zh-CN" sz="1400" dirty="0">
                      <a:cs typeface="+mn-ea"/>
                      <a:sym typeface="+mn-lt"/>
                    </a:rPr>
                    <a:t>Lorem ipsum dolor sit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amet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,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consectetuer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adipiscing</a:t>
                  </a:r>
                  <a:r>
                    <a:rPr lang="en-US" altLang="zh-CN" sz="1400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1400" dirty="0" err="1">
                      <a:cs typeface="+mn-ea"/>
                      <a:sym typeface="+mn-lt"/>
                    </a:rPr>
                    <a:t>elit</a:t>
                  </a:r>
                  <a:endParaRPr lang="en-US" altLang="zh-CN" sz="14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6706325" y="1795929"/>
                  <a:ext cx="313944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sz="2000" b="1" spc="100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输入标题</a:t>
                  </a:r>
                </a:p>
              </p:txBody>
            </p:sp>
          </p:grpSp>
        </p:grpSp>
        <p:sp>
          <p:nvSpPr>
            <p:cNvPr id="69" name="文本框 68"/>
            <p:cNvSpPr txBox="1"/>
            <p:nvPr/>
          </p:nvSpPr>
          <p:spPr>
            <a:xfrm>
              <a:off x="1943610" y="3780279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587685" y="1670488"/>
            <a:ext cx="4976115" cy="4397285"/>
            <a:chOff x="6587685" y="1494517"/>
            <a:chExt cx="4976115" cy="4397285"/>
          </a:xfrm>
        </p:grpSpPr>
        <p:pic>
          <p:nvPicPr>
            <p:cNvPr id="74" name="图片 73" descr="图形用户界面, 应用程序&#10;&#10;描述已自动生成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814" y="2418114"/>
              <a:ext cx="2449986" cy="3431596"/>
            </a:xfrm>
            <a:prstGeom prst="rect">
              <a:avLst/>
            </a:prstGeom>
            <a:solidFill>
              <a:schemeClr val="bg1"/>
            </a:solidFill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75" name="图片 74" descr="图形用户界面, 应用程序&#10;&#10;描述已自动生成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0112" y="1866809"/>
              <a:ext cx="2843590" cy="3982901"/>
            </a:xfrm>
            <a:prstGeom prst="rect">
              <a:avLst/>
            </a:prstGeom>
            <a:solidFill>
              <a:schemeClr val="bg1"/>
            </a:solidFill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76" name="图片 75" descr="图形用户界面, 应用程序&#10;&#10;描述已自动生成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7685" y="1494517"/>
              <a:ext cx="3139439" cy="4397285"/>
            </a:xfrm>
            <a:prstGeom prst="rect">
              <a:avLst/>
            </a:prstGeom>
            <a:solidFill>
              <a:schemeClr val="bg1"/>
            </a:solidFill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77" name="矩形: 圆角 76"/>
          <p:cNvSpPr/>
          <p:nvPr/>
        </p:nvSpPr>
        <p:spPr>
          <a:xfrm>
            <a:off x="621116" y="3189717"/>
            <a:ext cx="2565056" cy="2878056"/>
          </a:xfrm>
          <a:prstGeom prst="roundRect">
            <a:avLst>
              <a:gd name="adj" fmla="val 3596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3484364" y="3189717"/>
            <a:ext cx="2565056" cy="2878056"/>
          </a:xfrm>
          <a:prstGeom prst="roundRect">
            <a:avLst>
              <a:gd name="adj" fmla="val 3200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4943" y="2644882"/>
            <a:ext cx="702115" cy="8309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校园经历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Part three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7308;#1597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01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159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467493;"/>
  <p:tag name="ISLIDE.ICON" val="#398555;#402765;#39424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507;#24955;#161647;#464963;#46497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64978;#464974;#464967;#46496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07308;#15972;"/>
</p:tagLst>
</file>

<file path=ppt/theme/theme1.xml><?xml version="1.0" encoding="utf-8"?>
<a:theme xmlns:a="http://schemas.openxmlformats.org/drawingml/2006/main" name="Office Theme">
  <a:themeElements>
    <a:clrScheme name="自定义 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9213B"/>
      </a:accent1>
      <a:accent2>
        <a:srgbClr val="262626"/>
      </a:accent2>
      <a:accent3>
        <a:srgbClr val="657384"/>
      </a:accent3>
      <a:accent4>
        <a:srgbClr val="959FAB"/>
      </a:accent4>
      <a:accent5>
        <a:srgbClr val="A5A5A5"/>
      </a:accent5>
      <a:accent6>
        <a:srgbClr val="C9C9C9"/>
      </a:accent6>
      <a:hlink>
        <a:srgbClr val="0F73EE"/>
      </a:hlink>
      <a:folHlink>
        <a:srgbClr val="BFBFBF"/>
      </a:folHlink>
    </a:clrScheme>
    <a:fontScheme name="uycxtdnv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822</Words>
  <Application>Microsoft Office PowerPoint</Application>
  <PresentationFormat>宽屏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01.自我简介</vt:lpstr>
      <vt:lpstr>02.报考信息</vt:lpstr>
      <vt:lpstr>PowerPoint 演示文稿</vt:lpstr>
      <vt:lpstr>01.本科教育经历</vt:lpstr>
      <vt:lpstr>02.荣誉奖项</vt:lpstr>
      <vt:lpstr>PowerPoint 演示文稿</vt:lpstr>
      <vt:lpstr>01.航空学院学生会主席</vt:lpstr>
      <vt:lpstr>02.无人机社团技术指导</vt:lpstr>
      <vt:lpstr>PowerPoint 演示文稿</vt:lpstr>
      <vt:lpstr>01.企业实习——稻壳无人机生产基地</vt:lpstr>
      <vt:lpstr>02.实践心得体会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AutoBVT</cp:lastModifiedBy>
  <cp:revision>5</cp:revision>
  <dcterms:created xsi:type="dcterms:W3CDTF">2019-11-26T03:41:00Z</dcterms:created>
  <dcterms:modified xsi:type="dcterms:W3CDTF">2022-03-25T08:26:06Z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v1.0_mb_o86FFtLK+ptWFOwqaiiPKQ==</vt:lpwstr>
  </property>
  <property fmtid="{D5CDD505-2E9C-101B-9397-08002B2CF9AE}" pid="4" name="ICV">
    <vt:lpwstr>1FDB97958AF34BDD842B0C4825F20E9D</vt:lpwstr>
  </property>
</Properties>
</file>