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20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6.pn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0.pn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  <a:gridCol w="4064000"/>
              </a:tblGrid>
              <a:tr h="1143000"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57" y="1293635"/>
            <a:ext cx="2869841" cy="8634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53" y="1403393"/>
            <a:ext cx="2666667" cy="5587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" y="1293633"/>
            <a:ext cx="2565079" cy="787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59" y="128712"/>
            <a:ext cx="2882540" cy="8888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53" y="215883"/>
            <a:ext cx="3060317" cy="7111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7" y="161368"/>
            <a:ext cx="3073016" cy="8253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95" y="5890056"/>
            <a:ext cx="2946032" cy="69841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3" y="5820216"/>
            <a:ext cx="3174603" cy="8380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1" y="4787955"/>
            <a:ext cx="3403175" cy="6984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2" y="3663920"/>
            <a:ext cx="3225397" cy="9523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0" y="2558933"/>
            <a:ext cx="2857143" cy="5841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53" y="2438523"/>
            <a:ext cx="2069841" cy="7492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91" y="3562332"/>
            <a:ext cx="3669841" cy="92698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4767753"/>
            <a:ext cx="2336508" cy="7365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59" y="5838109"/>
            <a:ext cx="2844444" cy="87619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25" y="4787953"/>
            <a:ext cx="2666667" cy="78730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24" y="3663920"/>
            <a:ext cx="2514287" cy="7238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417" y="2406552"/>
            <a:ext cx="2412699" cy="888889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  <a:gridCol w="4064000"/>
              </a:tblGrid>
              <a:tr h="1143000"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7" y="5901459"/>
            <a:ext cx="3326984" cy="698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5" y="3605032"/>
            <a:ext cx="3428571" cy="7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3" y="4740545"/>
            <a:ext cx="1980952" cy="787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" y="2481080"/>
            <a:ext cx="3695239" cy="723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" y="1293633"/>
            <a:ext cx="2704763" cy="787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9" y="195079"/>
            <a:ext cx="3009524" cy="6984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01" y="4816736"/>
            <a:ext cx="2361905" cy="6349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79" y="3659459"/>
            <a:ext cx="2780952" cy="6095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515" y="2392189"/>
            <a:ext cx="3073016" cy="9015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83" y="1293635"/>
            <a:ext cx="4063492" cy="825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92" y="150633"/>
            <a:ext cx="3415873" cy="7873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57" y="141607"/>
            <a:ext cx="3314287" cy="7873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85" y="2474780"/>
            <a:ext cx="2971428" cy="8380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01" y="3704695"/>
            <a:ext cx="3225397" cy="60952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47" y="4740547"/>
            <a:ext cx="2539683" cy="83809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71" y="5863363"/>
            <a:ext cx="2717460" cy="77460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01" y="5901459"/>
            <a:ext cx="2844444" cy="80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77" y="1293635"/>
            <a:ext cx="3619047" cy="93968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  <a:gridCol w="4064000"/>
              </a:tblGrid>
              <a:tr h="1143000"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zh-CN" altLang="en-US" sz="1865" dirty="0"/>
                    </a:p>
                  </a:txBody>
                  <a:tcPr/>
                </a:tc>
                <a:tc rowSpan="2" hMerge="1"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endParaRPr lang="zh-CN" altLang="en-US" sz="1865"/>
                    </a:p>
                  </a:txBody>
                  <a:tcPr/>
                </a:tc>
                <a:tc vMerge="1" gridSpan="2"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 hMerge="1"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75" y="1409735"/>
            <a:ext cx="3707936" cy="660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32" y="1390685"/>
            <a:ext cx="2907936" cy="5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5" y="1282749"/>
            <a:ext cx="2628571" cy="787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43" y="156984"/>
            <a:ext cx="3200000" cy="7746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89" y="201428"/>
            <a:ext cx="3111111" cy="6857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5" y="201428"/>
            <a:ext cx="2526984" cy="685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45" y="2469735"/>
            <a:ext cx="2361905" cy="7746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25" y="2342749"/>
            <a:ext cx="3301587" cy="10158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9" y="5844299"/>
            <a:ext cx="3111111" cy="8380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5" y="4765925"/>
            <a:ext cx="2565079" cy="7873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7" y="3615673"/>
            <a:ext cx="3415873" cy="8761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7" y="2457035"/>
            <a:ext cx="3377779" cy="7873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24" y="3567368"/>
            <a:ext cx="2869841" cy="81269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24" y="3631321"/>
            <a:ext cx="2946032" cy="71111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25857" y="4898484"/>
            <a:ext cx="5987143" cy="3371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600" dirty="0"/>
              <a:t>所有校徽均为网上收集，请自行核对。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219400" y="5557623"/>
            <a:ext cx="5987143" cy="3371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600" dirty="0"/>
              <a:t>以上校徽均为透明</a:t>
            </a:r>
            <a:r>
              <a:rPr lang="en-US" altLang="zh-CN" sz="1600" dirty="0"/>
              <a:t>PNG</a:t>
            </a:r>
            <a:r>
              <a:rPr lang="zh-CN" altLang="en-US" sz="1600" dirty="0"/>
              <a:t>格式，可以用于各色背景。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225857" y="6186585"/>
            <a:ext cx="5987143" cy="3371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600" dirty="0"/>
              <a:t>如果没有你需要的校徽，请前往学校官方网站或百度图片搜索。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584889" y="4651929"/>
            <a:ext cx="56051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800" dirty="0">
                <a:solidFill>
                  <a:schemeClr val="accent6"/>
                </a:solidFill>
                <a:latin typeface="+mj-lt"/>
              </a:rPr>
              <a:t>1</a:t>
            </a:r>
            <a:endParaRPr lang="zh-CN" altLang="en-US" sz="4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4889" y="5311403"/>
            <a:ext cx="56051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800" dirty="0">
                <a:solidFill>
                  <a:schemeClr val="accent6"/>
                </a:solidFill>
                <a:latin typeface="+mj-lt"/>
              </a:rPr>
              <a:t>2</a:t>
            </a:r>
            <a:endParaRPr lang="zh-CN" altLang="en-US" sz="4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84889" y="5981859"/>
            <a:ext cx="56051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800" dirty="0">
                <a:solidFill>
                  <a:schemeClr val="accent6"/>
                </a:solidFill>
                <a:latin typeface="+mj-lt"/>
              </a:rPr>
              <a:t>3</a:t>
            </a:r>
            <a:endParaRPr lang="zh-CN" altLang="en-US" sz="4800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12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December</cp:lastModifiedBy>
  <cp:revision>150</cp:revision>
  <dcterms:created xsi:type="dcterms:W3CDTF">2019-06-19T02:08:00Z</dcterms:created>
  <dcterms:modified xsi:type="dcterms:W3CDTF">2022-03-04T04:32:35Z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A3E7EC1F5192449DAF62A63E6D7BEFB7</vt:lpwstr>
  </property>
</Properties>
</file>