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20" r:id="rId5"/>
  </p:sld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48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slid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E8BF8CA-4A44-4135-952A-E9AB2063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AF6CE4F-7675-4190-BC14-0C28FF535184}"/>
              </a:ext>
            </a:extLst>
          </p:cNvPr>
          <p:cNvSpPr/>
          <p:nvPr userDrawn="1"/>
        </p:nvSpPr>
        <p:spPr>
          <a:xfrm>
            <a:off x="0" y="-1"/>
            <a:ext cx="8593157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0916-01F6-47B9-88B5-1EC75AF68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8" y="985653"/>
            <a:ext cx="7659343" cy="4787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77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5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4DA4251-6D6C-43BF-BDBE-935145B93D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2814" y="1"/>
            <a:ext cx="2757508" cy="17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7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05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273502" y="97173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Technieken (AI):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Tensorflow (Machine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Keras</a:t>
            </a:r>
            <a:r>
              <a:rPr lang="nl-NL" dirty="0"/>
              <a:t> (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layers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Matplotlib</a:t>
            </a:r>
            <a:r>
              <a:rPr lang="nl-NL" dirty="0"/>
              <a:t> (plotten data in grafieken)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Sklearn</a:t>
            </a:r>
            <a:r>
              <a:rPr lang="nl-NL" dirty="0"/>
              <a:t> (verwarringsmatrix)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AUROC (Modelprestaties meten)</a:t>
            </a:r>
          </a:p>
          <a:p>
            <a:endParaRPr lang="nl-NL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273502" y="4541775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Resultaten: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Model loss: 0.24345503747463226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Model Accuracy: 0.9375 (~94%)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0" i="0" dirty="0">
                <a:effectLst/>
                <a:latin typeface="+mj-lt"/>
              </a:rPr>
              <a:t>AUROC: 0.9953703703703703</a:t>
            </a:r>
            <a:endParaRPr lang="nl-NL" dirty="0">
              <a:latin typeface="+mj-lt"/>
            </a:endParaRPr>
          </a:p>
          <a:p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273502" y="3141427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Uitdagingen: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Overfitting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Optimaliseren </a:t>
            </a:r>
            <a:r>
              <a:rPr lang="nl-NL" dirty="0" err="1"/>
              <a:t>Accuracy</a:t>
            </a:r>
            <a:r>
              <a:rPr lang="nl-NL" dirty="0"/>
              <a:t> &amp; </a:t>
            </a:r>
            <a:r>
              <a:rPr lang="nl-NL" dirty="0" err="1"/>
              <a:t>Loss</a:t>
            </a: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B7722-F56C-E7E9-451E-A6248D47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15" y="3755727"/>
            <a:ext cx="6577608" cy="1687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BB4F2-8082-37EA-CB6C-9819C20D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56" y="1202671"/>
            <a:ext cx="2962688" cy="2553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E0F0F7-A93A-FF01-D512-E20A8AE49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996" y="1202671"/>
            <a:ext cx="3295502" cy="2553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6690A-1136-1F76-1450-9FC0EC1A1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415" y="5442987"/>
            <a:ext cx="6539290" cy="12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1184"/>
      </p:ext>
    </p:extLst>
  </p:cSld>
  <p:clrMapOvr>
    <a:masterClrMapping/>
  </p:clrMapOvr>
</p:sld>
</file>

<file path=ppt/theme/theme1.xml><?xml version="1.0" encoding="utf-8"?>
<a:theme xmlns:a="http://schemas.openxmlformats.org/drawingml/2006/main" name="Tekst en figuren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CEE3924D-791B-4911-9311-82025810E4B7}"/>
    </a:ext>
  </a:extLst>
</a:theme>
</file>

<file path=ppt/theme/theme2.xml><?xml version="1.0" encoding="utf-8"?>
<a:theme xmlns:a="http://schemas.openxmlformats.org/drawingml/2006/main" name="Blanco slide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4F9CDC23-C111-4912-823C-B813AB148F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3" ma:contentTypeDescription="Een nieuw document maken." ma:contentTypeScope="" ma:versionID="401dfdc83791e196e02a2ef3834a8912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66b284ea29873edbb2d147766a6cb8e9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26128-5816-4FEE-9E96-1F6BAC84DA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2CD673-2983-4FF4-8F72-F67B80471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A0DF4B-5BF3-4EC0-A571-05E60EB72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Tekst en figuren</vt:lpstr>
      <vt:lpstr>Blanco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Remo van der Heiden</dc:creator>
  <cp:lastModifiedBy>Tristan Goossens</cp:lastModifiedBy>
  <cp:revision>8</cp:revision>
  <dcterms:created xsi:type="dcterms:W3CDTF">2021-04-15T10:07:48Z</dcterms:created>
  <dcterms:modified xsi:type="dcterms:W3CDTF">2024-06-19T17:50:49Z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